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118"/>
  </p:notesMasterIdLst>
  <p:sldIdLst>
    <p:sldId id="256" r:id="rId2"/>
    <p:sldId id="734" r:id="rId3"/>
    <p:sldId id="736" r:id="rId4"/>
    <p:sldId id="737" r:id="rId5"/>
    <p:sldId id="621" r:id="rId6"/>
    <p:sldId id="620" r:id="rId7"/>
    <p:sldId id="619" r:id="rId8"/>
    <p:sldId id="623" r:id="rId9"/>
    <p:sldId id="625" r:id="rId10"/>
    <p:sldId id="624" r:id="rId11"/>
    <p:sldId id="627" r:id="rId12"/>
    <p:sldId id="626" r:id="rId13"/>
    <p:sldId id="622" r:id="rId14"/>
    <p:sldId id="628" r:id="rId15"/>
    <p:sldId id="629" r:id="rId16"/>
    <p:sldId id="630" r:id="rId17"/>
    <p:sldId id="297" r:id="rId18"/>
    <p:sldId id="631" r:id="rId19"/>
    <p:sldId id="632" r:id="rId20"/>
    <p:sldId id="633" r:id="rId21"/>
    <p:sldId id="634" r:id="rId22"/>
    <p:sldId id="635" r:id="rId23"/>
    <p:sldId id="637" r:id="rId24"/>
    <p:sldId id="638" r:id="rId25"/>
    <p:sldId id="639" r:id="rId26"/>
    <p:sldId id="636" r:id="rId27"/>
    <p:sldId id="640" r:id="rId28"/>
    <p:sldId id="643" r:id="rId29"/>
    <p:sldId id="642" r:id="rId30"/>
    <p:sldId id="641" r:id="rId31"/>
    <p:sldId id="644" r:id="rId32"/>
    <p:sldId id="647" r:id="rId33"/>
    <p:sldId id="646" r:id="rId34"/>
    <p:sldId id="648" r:id="rId35"/>
    <p:sldId id="645" r:id="rId36"/>
    <p:sldId id="649" r:id="rId37"/>
    <p:sldId id="652" r:id="rId38"/>
    <p:sldId id="653" r:id="rId39"/>
    <p:sldId id="654" r:id="rId40"/>
    <p:sldId id="651" r:id="rId41"/>
    <p:sldId id="655" r:id="rId42"/>
    <p:sldId id="656" r:id="rId43"/>
    <p:sldId id="658" r:id="rId44"/>
    <p:sldId id="659" r:id="rId45"/>
    <p:sldId id="657" r:id="rId46"/>
    <p:sldId id="660" r:id="rId47"/>
    <p:sldId id="661" r:id="rId48"/>
    <p:sldId id="662" r:id="rId49"/>
    <p:sldId id="665" r:id="rId50"/>
    <p:sldId id="666" r:id="rId51"/>
    <p:sldId id="674" r:id="rId52"/>
    <p:sldId id="673" r:id="rId53"/>
    <p:sldId id="672" r:id="rId54"/>
    <p:sldId id="671" r:id="rId55"/>
    <p:sldId id="670" r:id="rId56"/>
    <p:sldId id="669" r:id="rId57"/>
    <p:sldId id="668" r:id="rId58"/>
    <p:sldId id="667" r:id="rId59"/>
    <p:sldId id="664" r:id="rId60"/>
    <p:sldId id="675" r:id="rId61"/>
    <p:sldId id="676" r:id="rId62"/>
    <p:sldId id="677" r:id="rId63"/>
    <p:sldId id="679" r:id="rId64"/>
    <p:sldId id="680" r:id="rId65"/>
    <p:sldId id="682" r:id="rId66"/>
    <p:sldId id="681" r:id="rId67"/>
    <p:sldId id="686" r:id="rId68"/>
    <p:sldId id="685" r:id="rId69"/>
    <p:sldId id="687" r:id="rId70"/>
    <p:sldId id="684" r:id="rId71"/>
    <p:sldId id="683" r:id="rId72"/>
    <p:sldId id="688" r:id="rId73"/>
    <p:sldId id="689" r:id="rId74"/>
    <p:sldId id="690" r:id="rId75"/>
    <p:sldId id="691" r:id="rId76"/>
    <p:sldId id="692" r:id="rId77"/>
    <p:sldId id="693" r:id="rId78"/>
    <p:sldId id="695" r:id="rId79"/>
    <p:sldId id="694" r:id="rId80"/>
    <p:sldId id="696" r:id="rId81"/>
    <p:sldId id="697" r:id="rId82"/>
    <p:sldId id="701" r:id="rId83"/>
    <p:sldId id="700" r:id="rId84"/>
    <p:sldId id="698" r:id="rId85"/>
    <p:sldId id="699" r:id="rId86"/>
    <p:sldId id="703" r:id="rId87"/>
    <p:sldId id="705" r:id="rId88"/>
    <p:sldId id="704" r:id="rId89"/>
    <p:sldId id="706" r:id="rId90"/>
    <p:sldId id="708" r:id="rId91"/>
    <p:sldId id="707" r:id="rId92"/>
    <p:sldId id="702" r:id="rId93"/>
    <p:sldId id="709" r:id="rId94"/>
    <p:sldId id="710" r:id="rId95"/>
    <p:sldId id="713" r:id="rId96"/>
    <p:sldId id="712" r:id="rId97"/>
    <p:sldId id="711" r:id="rId98"/>
    <p:sldId id="714" r:id="rId99"/>
    <p:sldId id="718" r:id="rId100"/>
    <p:sldId id="720" r:id="rId101"/>
    <p:sldId id="717" r:id="rId102"/>
    <p:sldId id="721" r:id="rId103"/>
    <p:sldId id="716" r:id="rId104"/>
    <p:sldId id="719" r:id="rId105"/>
    <p:sldId id="723" r:id="rId106"/>
    <p:sldId id="726" r:id="rId107"/>
    <p:sldId id="727" r:id="rId108"/>
    <p:sldId id="728" r:id="rId109"/>
    <p:sldId id="729" r:id="rId110"/>
    <p:sldId id="731" r:id="rId111"/>
    <p:sldId id="725" r:id="rId112"/>
    <p:sldId id="724" r:id="rId113"/>
    <p:sldId id="732" r:id="rId114"/>
    <p:sldId id="733" r:id="rId115"/>
    <p:sldId id="722" r:id="rId116"/>
    <p:sldId id="715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0BA5"/>
    <a:srgbClr val="290FC7"/>
    <a:srgbClr val="140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53" autoAdjust="0"/>
  </p:normalViewPr>
  <p:slideViewPr>
    <p:cSldViewPr>
      <p:cViewPr varScale="1">
        <p:scale>
          <a:sx n="106" d="100"/>
          <a:sy n="106" d="100"/>
        </p:scale>
        <p:origin x="115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4356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11/15/2020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Chcu</a:t>
            </a:r>
            <a:r>
              <a:rPr lang="en-US" dirty="0" smtClean="0"/>
              <a:t> </a:t>
            </a:r>
            <a:r>
              <a:rPr lang="en-US" dirty="0" err="1" smtClean="0"/>
              <a:t>zachovat</a:t>
            </a:r>
            <a:r>
              <a:rPr lang="en-US" dirty="0" smtClean="0"/>
              <a:t> special (</a:t>
            </a:r>
            <a:r>
              <a:rPr lang="en-US" dirty="0" err="1" smtClean="0"/>
              <a:t>priestorovu</a:t>
            </a:r>
            <a:r>
              <a:rPr lang="en-US" dirty="0" smtClean="0"/>
              <a:t>) structure </a:t>
            </a:r>
          </a:p>
          <a:p>
            <a:r>
              <a:rPr lang="en-US" dirty="0" smtClean="0"/>
              <a:t>Digit recognition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</a:t>
            </a:r>
            <a:r>
              <a:rPr lang="en-US" baseline="0" dirty="0" smtClean="0"/>
              <a:t> large scale NN working well on image net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1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Mozete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to </a:t>
            </a:r>
            <a:r>
              <a:rPr lang="en-US" dirty="0" err="1" smtClean="0"/>
              <a:t>vyskusat</a:t>
            </a:r>
            <a:r>
              <a:rPr lang="en-US" dirty="0" smtClean="0"/>
              <a:t> a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cez</a:t>
            </a:r>
            <a:r>
              <a:rPr lang="en-US" dirty="0" smtClean="0"/>
              <a:t> </a:t>
            </a:r>
            <a:r>
              <a:rPr lang="en-US" dirty="0" err="1" smtClean="0"/>
              <a:t>dalsie</a:t>
            </a:r>
            <a:r>
              <a:rPr lang="en-US" dirty="0" smtClean="0"/>
              <a:t> </a:t>
            </a:r>
            <a:r>
              <a:rPr lang="en-US" dirty="0" err="1" smtClean="0"/>
              <a:t>layery</a:t>
            </a:r>
            <a:r>
              <a:rPr lang="en-US" dirty="0" smtClean="0"/>
              <a:t>.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72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2014 </a:t>
            </a:r>
            <a:r>
              <a:rPr lang="en-US" dirty="0" err="1" smtClean="0"/>
              <a:t>vytaz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GoogleLeNet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google</a:t>
            </a:r>
            <a:r>
              <a:rPr lang="en-US" baseline="0" dirty="0" smtClean="0"/>
              <a:t> ale </a:t>
            </a:r>
            <a:r>
              <a:rPr lang="en-US" baseline="0" dirty="0" err="1" smtClean="0"/>
              <a:t>velmi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blizko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aj</a:t>
            </a:r>
            <a:r>
              <a:rPr lang="en-US" baseline="0" dirty="0" smtClean="0"/>
              <a:t> VGG net z </a:t>
            </a:r>
            <a:r>
              <a:rPr lang="en-US" baseline="0" dirty="0" err="1" smtClean="0"/>
              <a:t>Oxfordu</a:t>
            </a:r>
            <a:r>
              <a:rPr lang="en-US" baseline="0" dirty="0" smtClean="0"/>
              <a:t>. VGG </a:t>
            </a:r>
            <a:r>
              <a:rPr lang="en-US" baseline="0" dirty="0" err="1" smtClean="0"/>
              <a:t>boli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prvy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lokalizacnom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tasku</a:t>
            </a:r>
            <a:r>
              <a:rPr lang="en-US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13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3x3xC</a:t>
            </a:r>
            <a:r>
              <a:rPr lang="en-US" baseline="0" dirty="0" smtClean="0"/>
              <a:t>  je </a:t>
            </a:r>
            <a:r>
              <a:rPr lang="en-US" baseline="0" dirty="0" err="1" smtClean="0"/>
              <a:t>velkost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masky</a:t>
            </a:r>
            <a:r>
              <a:rPr lang="en-US" baseline="0" dirty="0" smtClean="0"/>
              <a:t> (C je </a:t>
            </a:r>
            <a:r>
              <a:rPr lang="en-US" baseline="0" dirty="0" err="1" smtClean="0"/>
              <a:t>pocet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kanalov</a:t>
            </a:r>
            <a:r>
              <a:rPr lang="en-US" baseline="0" dirty="0" smtClean="0"/>
              <a:t>)  x output features maps (je </a:t>
            </a:r>
            <a:r>
              <a:rPr lang="en-US" baseline="0" dirty="0" err="1" smtClean="0"/>
              <a:t>ich</a:t>
            </a:r>
            <a:r>
              <a:rPr lang="en-US" baseline="0" dirty="0" smtClean="0"/>
              <a:t> C </a:t>
            </a:r>
            <a:r>
              <a:rPr lang="en-US" baseline="0" dirty="0" err="1" smtClean="0"/>
              <a:t>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zachovame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hlbku</a:t>
            </a:r>
            <a:r>
              <a:rPr lang="en-US" baseline="0" dirty="0" smtClean="0"/>
              <a:t>)</a:t>
            </a:r>
          </a:p>
          <a:p>
            <a:r>
              <a:rPr lang="en-US" baseline="0" dirty="0" smtClean="0"/>
              <a:t>7x7xC  </a:t>
            </a:r>
            <a:r>
              <a:rPr lang="en-US" baseline="0" dirty="0" err="1" smtClean="0"/>
              <a:t>velkost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masky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87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Pretty</a:t>
            </a:r>
            <a:r>
              <a:rPr lang="en-US" baseline="0" dirty="0" smtClean="0"/>
              <a:t> heavy 96MB per image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13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3949B-4D77-4CD3-8CBD-E236E95B80CE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A14ACB41-DE72-4F57-A2F3-A74CDF156642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4809-C717-44FE-BD1C-D895F50D9309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FA6B-EEEB-4A68-AF27-0600601F3591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ABF40-1600-434E-9249-5749B1BE4F3C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B5AC-DD24-480F-96D4-ECE6CF539238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000-7B8E-4200-9319-001289F98FDA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602C-82BB-43F0-AEAB-B38593E0FB13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9EBB8-89AC-4761-A48A-DE24A8522CB9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7988-0A0F-449E-AE6A-8297929BCA47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3C60-3BCB-4BC0-B421-AC76A230272D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163E15-AF53-4C1C-9BDC-B4A543E88B17}" type="datetime1">
              <a:rPr lang="en-US" smtClean="0"/>
              <a:pPr/>
              <a:t>11/15/2020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ytorch/vision" TargetMode="External"/><Relationship Id="rId2" Type="http://schemas.openxmlformats.org/officeDocument/2006/relationships/hyperlink" Target="https://github.com/tensorflow/model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12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37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1.png"/><Relationship Id="rId9" Type="http://schemas.openxmlformats.org/officeDocument/2006/relationships/image" Target="../media/image40.png"/><Relationship Id="rId1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38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3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8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3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78.png"/><Relationship Id="rId4" Type="http://schemas.openxmlformats.org/officeDocument/2006/relationships/image" Target="../media/image3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78.png"/><Relationship Id="rId4" Type="http://schemas.openxmlformats.org/officeDocument/2006/relationships/image" Target="../media/image3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9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9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20688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 </a:t>
            </a:r>
            <a:br>
              <a:rPr lang="sk-SK" sz="5400" dirty="0" smtClean="0"/>
            </a:br>
            <a:r>
              <a:rPr lang="sk-SK" sz="5400" dirty="0" smtClean="0"/>
              <a:t>pre počítačové videnie</a:t>
            </a:r>
            <a:br>
              <a:rPr lang="sk-SK" sz="5400" dirty="0" smtClean="0"/>
            </a:br>
            <a:r>
              <a:rPr lang="sk-SK" sz="3200" dirty="0" err="1" smtClean="0"/>
              <a:t>šk.r</a:t>
            </a:r>
            <a:r>
              <a:rPr lang="sk-SK" sz="3200" dirty="0" smtClean="0"/>
              <a:t>. 2019-20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j-lt"/>
              </a:rPr>
              <a:t>7</a:t>
            </a:r>
            <a:r>
              <a:rPr lang="sk-SK" sz="4400" dirty="0" smtClean="0"/>
              <a:t> Architektúry CNN</a:t>
            </a:r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564832"/>
            <a:ext cx="8280920" cy="103252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2400" dirty="0" smtClean="0"/>
              <a:t>RNDr. Zuzana Černeková, PhD.</a:t>
            </a: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7" name="object 2"/>
          <p:cNvSpPr txBox="1">
            <a:spLocks noGrp="1"/>
          </p:cNvSpPr>
          <p:nvPr>
            <p:ph type="title"/>
          </p:nvPr>
        </p:nvSpPr>
        <p:spPr>
          <a:xfrm>
            <a:off x="660162" y="1155281"/>
            <a:ext cx="68611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Last </a:t>
            </a:r>
            <a:r>
              <a:rPr sz="3000" dirty="0">
                <a:solidFill>
                  <a:srgbClr val="000000"/>
                </a:solidFill>
              </a:rPr>
              <a:t>2 </a:t>
            </a:r>
            <a:r>
              <a:rPr sz="3000" spc="-5" dirty="0">
                <a:solidFill>
                  <a:srgbClr val="000000"/>
                </a:solidFill>
              </a:rPr>
              <a:t>lectures: </a:t>
            </a:r>
            <a:r>
              <a:rPr sz="3000" spc="-15" dirty="0">
                <a:solidFill>
                  <a:srgbClr val="000000"/>
                </a:solidFill>
              </a:rPr>
              <a:t>Training </a:t>
            </a:r>
            <a:r>
              <a:rPr sz="3000" spc="-5" dirty="0">
                <a:solidFill>
                  <a:srgbClr val="000000"/>
                </a:solidFill>
              </a:rPr>
              <a:t>neural</a:t>
            </a:r>
            <a:r>
              <a:rPr sz="3000" spc="-135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networks</a:t>
            </a:r>
            <a:endParaRPr sz="3000" dirty="0"/>
          </a:p>
        </p:txBody>
      </p:sp>
      <p:sp>
        <p:nvSpPr>
          <p:cNvPr id="18" name="object 3"/>
          <p:cNvSpPr txBox="1"/>
          <p:nvPr/>
        </p:nvSpPr>
        <p:spPr>
          <a:xfrm>
            <a:off x="634564" y="2016358"/>
            <a:ext cx="7969884" cy="2924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0" indent="-482600">
              <a:lnSpc>
                <a:spcPts val="2865"/>
              </a:lnSpc>
              <a:spcBef>
                <a:spcPts val="100"/>
              </a:spcBef>
              <a:buAutoNum type="arabicPeriod"/>
              <a:tabLst>
                <a:tab pos="495300" algn="l"/>
                <a:tab pos="495934" algn="l"/>
              </a:tabLst>
            </a:pPr>
            <a:r>
              <a:rPr sz="2400" b="1" spc="-5" dirty="0">
                <a:latin typeface="Arial"/>
                <a:cs typeface="Arial"/>
              </a:rPr>
              <a:t>One </a:t>
            </a:r>
            <a:r>
              <a:rPr sz="2400" b="1" dirty="0">
                <a:latin typeface="Arial"/>
                <a:cs typeface="Arial"/>
              </a:rPr>
              <a:t>time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setup</a:t>
            </a:r>
            <a:endParaRPr sz="2400">
              <a:latin typeface="Arial"/>
              <a:cs typeface="Arial"/>
            </a:endParaRPr>
          </a:p>
          <a:p>
            <a:pPr marL="495300" marR="5080">
              <a:lnSpc>
                <a:spcPts val="2850"/>
              </a:lnSpc>
              <a:spcBef>
                <a:spcPts val="105"/>
              </a:spcBef>
            </a:pPr>
            <a:r>
              <a:rPr sz="2400" i="1" spc="-5" dirty="0">
                <a:latin typeface="Arial"/>
                <a:cs typeface="Arial"/>
              </a:rPr>
              <a:t>activation functions, preprocessing, weight initialization,  </a:t>
            </a:r>
            <a:r>
              <a:rPr sz="2400" i="1" dirty="0">
                <a:latin typeface="Arial"/>
                <a:cs typeface="Arial"/>
              </a:rPr>
              <a:t>regularization, </a:t>
            </a:r>
            <a:r>
              <a:rPr sz="2400" i="1" spc="-5" dirty="0">
                <a:latin typeface="Arial"/>
                <a:cs typeface="Arial"/>
              </a:rPr>
              <a:t>gradient</a:t>
            </a:r>
            <a:r>
              <a:rPr sz="2400" i="1" spc="-1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checking</a:t>
            </a:r>
            <a:endParaRPr sz="2400">
              <a:latin typeface="Arial"/>
              <a:cs typeface="Arial"/>
            </a:endParaRPr>
          </a:p>
          <a:p>
            <a:pPr marL="495300" indent="-482600">
              <a:lnSpc>
                <a:spcPts val="2745"/>
              </a:lnSpc>
              <a:buAutoNum type="arabicPeriod" startAt="2"/>
              <a:tabLst>
                <a:tab pos="495300" algn="l"/>
                <a:tab pos="495934" algn="l"/>
              </a:tabLst>
            </a:pPr>
            <a:r>
              <a:rPr sz="2400" b="1" spc="-25" dirty="0">
                <a:latin typeface="Arial"/>
                <a:cs typeface="Arial"/>
              </a:rPr>
              <a:t>Training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dynamics</a:t>
            </a:r>
            <a:endParaRPr sz="2400">
              <a:latin typeface="Arial"/>
              <a:cs typeface="Arial"/>
            </a:endParaRPr>
          </a:p>
          <a:p>
            <a:pPr marL="495300">
              <a:lnSpc>
                <a:spcPts val="2850"/>
              </a:lnSpc>
            </a:pPr>
            <a:r>
              <a:rPr sz="2400" i="1" spc="-5" dirty="0">
                <a:latin typeface="Arial"/>
                <a:cs typeface="Arial"/>
              </a:rPr>
              <a:t>babysitting the learning</a:t>
            </a:r>
            <a:r>
              <a:rPr sz="2400" i="1" spc="-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process,</a:t>
            </a:r>
            <a:endParaRPr sz="2400">
              <a:latin typeface="Arial"/>
              <a:cs typeface="Arial"/>
            </a:endParaRPr>
          </a:p>
          <a:p>
            <a:pPr marL="495300">
              <a:lnSpc>
                <a:spcPts val="2850"/>
              </a:lnSpc>
            </a:pPr>
            <a:r>
              <a:rPr sz="2400" i="1" spc="-5" dirty="0">
                <a:latin typeface="Arial"/>
                <a:cs typeface="Arial"/>
              </a:rPr>
              <a:t>parameter updates, hyperparameter</a:t>
            </a:r>
            <a:r>
              <a:rPr sz="2400" i="1" spc="-2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optimization</a:t>
            </a:r>
            <a:endParaRPr sz="2400">
              <a:latin typeface="Arial"/>
              <a:cs typeface="Arial"/>
            </a:endParaRPr>
          </a:p>
          <a:p>
            <a:pPr marL="495300" indent="-482600">
              <a:lnSpc>
                <a:spcPts val="2850"/>
              </a:lnSpc>
              <a:buAutoNum type="arabicPeriod" startAt="3"/>
              <a:tabLst>
                <a:tab pos="495300" algn="l"/>
                <a:tab pos="495934" algn="l"/>
              </a:tabLst>
            </a:pPr>
            <a:r>
              <a:rPr sz="2400" b="1" spc="-5" dirty="0">
                <a:latin typeface="Arial"/>
                <a:cs typeface="Arial"/>
              </a:rPr>
              <a:t>Evaluation</a:t>
            </a:r>
            <a:endParaRPr sz="2400">
              <a:latin typeface="Arial"/>
              <a:cs typeface="Arial"/>
            </a:endParaRPr>
          </a:p>
          <a:p>
            <a:pPr marL="495300">
              <a:lnSpc>
                <a:spcPts val="2865"/>
              </a:lnSpc>
            </a:pPr>
            <a:r>
              <a:rPr sz="2400" i="1" dirty="0">
                <a:latin typeface="Arial"/>
                <a:cs typeface="Arial"/>
              </a:rPr>
              <a:t>model </a:t>
            </a:r>
            <a:r>
              <a:rPr sz="2400" i="1" spc="-5" dirty="0">
                <a:latin typeface="Arial"/>
                <a:cs typeface="Arial"/>
              </a:rPr>
              <a:t>ensembles, test-time</a:t>
            </a:r>
            <a:r>
              <a:rPr sz="2400" i="1" spc="-3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augmentation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1276637" y="3281288"/>
            <a:ext cx="65074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1825" marR="5080" indent="-1889760">
              <a:lnSpc>
                <a:spcPct val="100000"/>
              </a:lnSpc>
              <a:spcBef>
                <a:spcPts val="100"/>
              </a:spcBef>
            </a:pPr>
            <a:r>
              <a:rPr sz="3000" spc="-70" dirty="0">
                <a:latin typeface="Arial"/>
                <a:cs typeface="Arial"/>
              </a:rPr>
              <a:t>“You </a:t>
            </a:r>
            <a:r>
              <a:rPr sz="3000" spc="-5" dirty="0">
                <a:latin typeface="Arial"/>
                <a:cs typeface="Arial"/>
              </a:rPr>
              <a:t>need </a:t>
            </a:r>
            <a:r>
              <a:rPr sz="3000" dirty="0">
                <a:latin typeface="Arial"/>
                <a:cs typeface="Arial"/>
              </a:rPr>
              <a:t>a </a:t>
            </a:r>
            <a:r>
              <a:rPr sz="3000" spc="-5" dirty="0">
                <a:latin typeface="Arial"/>
                <a:cs typeface="Arial"/>
              </a:rPr>
              <a:t>lot of </a:t>
            </a:r>
            <a:r>
              <a:rPr sz="3000" dirty="0">
                <a:latin typeface="Arial"/>
                <a:cs typeface="Arial"/>
              </a:rPr>
              <a:t>a </a:t>
            </a:r>
            <a:r>
              <a:rPr sz="3000" spc="-5" dirty="0">
                <a:latin typeface="Arial"/>
                <a:cs typeface="Arial"/>
              </a:rPr>
              <a:t>data if </a:t>
            </a:r>
            <a:r>
              <a:rPr sz="3000" dirty="0">
                <a:latin typeface="Arial"/>
                <a:cs typeface="Arial"/>
              </a:rPr>
              <a:t>you </a:t>
            </a:r>
            <a:r>
              <a:rPr sz="3000" spc="-5" dirty="0">
                <a:latin typeface="Arial"/>
                <a:cs typeface="Arial"/>
              </a:rPr>
              <a:t>want to  train/use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CNNs”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30223" y="1312171"/>
            <a:ext cx="5842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One </a:t>
            </a:r>
            <a:r>
              <a:rPr sz="3000" dirty="0">
                <a:latin typeface="Arial"/>
                <a:cs typeface="Arial"/>
              </a:rPr>
              <a:t>more </a:t>
            </a:r>
            <a:r>
              <a:rPr sz="3000" spc="-5" dirty="0">
                <a:latin typeface="Arial"/>
                <a:cs typeface="Arial"/>
              </a:rPr>
              <a:t>thing: </a:t>
            </a:r>
            <a:r>
              <a:rPr sz="3000" spc="-15" dirty="0">
                <a:latin typeface="Arial"/>
                <a:cs typeface="Arial"/>
              </a:rPr>
              <a:t>Transfer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Learning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1276637" y="3281288"/>
            <a:ext cx="65074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1825" marR="5080" indent="-1889760">
              <a:lnSpc>
                <a:spcPct val="100000"/>
              </a:lnSpc>
              <a:spcBef>
                <a:spcPts val="100"/>
              </a:spcBef>
            </a:pPr>
            <a:r>
              <a:rPr sz="3000" spc="-70" dirty="0">
                <a:latin typeface="Arial"/>
                <a:cs typeface="Arial"/>
              </a:rPr>
              <a:t>“You </a:t>
            </a:r>
            <a:r>
              <a:rPr sz="3000" spc="-5" dirty="0">
                <a:latin typeface="Arial"/>
                <a:cs typeface="Arial"/>
              </a:rPr>
              <a:t>need </a:t>
            </a:r>
            <a:r>
              <a:rPr sz="3000" dirty="0">
                <a:latin typeface="Arial"/>
                <a:cs typeface="Arial"/>
              </a:rPr>
              <a:t>a </a:t>
            </a:r>
            <a:r>
              <a:rPr sz="3000" spc="-5" dirty="0">
                <a:latin typeface="Arial"/>
                <a:cs typeface="Arial"/>
              </a:rPr>
              <a:t>lot of </a:t>
            </a:r>
            <a:r>
              <a:rPr sz="3000" dirty="0">
                <a:latin typeface="Arial"/>
                <a:cs typeface="Arial"/>
              </a:rPr>
              <a:t>a </a:t>
            </a:r>
            <a:r>
              <a:rPr sz="3000" spc="-5" dirty="0">
                <a:latin typeface="Arial"/>
                <a:cs typeface="Arial"/>
              </a:rPr>
              <a:t>data if </a:t>
            </a:r>
            <a:r>
              <a:rPr sz="3000" dirty="0">
                <a:latin typeface="Arial"/>
                <a:cs typeface="Arial"/>
              </a:rPr>
              <a:t>you </a:t>
            </a:r>
            <a:r>
              <a:rPr sz="3000" spc="-5" dirty="0">
                <a:latin typeface="Arial"/>
                <a:cs typeface="Arial"/>
              </a:rPr>
              <a:t>want to  train/use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CNNs”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30223" y="1312171"/>
            <a:ext cx="5842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One </a:t>
            </a:r>
            <a:r>
              <a:rPr sz="3000" dirty="0">
                <a:latin typeface="Arial"/>
                <a:cs typeface="Arial"/>
              </a:rPr>
              <a:t>more </a:t>
            </a:r>
            <a:r>
              <a:rPr sz="3000" spc="-5" dirty="0">
                <a:latin typeface="Arial"/>
                <a:cs typeface="Arial"/>
              </a:rPr>
              <a:t>thing: </a:t>
            </a:r>
            <a:r>
              <a:rPr sz="3000" spc="-15" dirty="0">
                <a:latin typeface="Arial"/>
                <a:cs typeface="Arial"/>
              </a:rPr>
              <a:t>Transfer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Learning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 rot="18840000">
            <a:off x="2792516" y="3463159"/>
            <a:ext cx="3556803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 b="1" spc="155" dirty="0">
                <a:solidFill>
                  <a:srgbClr val="FF0000"/>
                </a:solidFill>
                <a:latin typeface="Trebuchet MS"/>
                <a:cs typeface="Trebuchet MS"/>
              </a:rPr>
              <a:t>BUSTED</a:t>
            </a:r>
            <a:endParaRPr sz="72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83568" y="640145"/>
            <a:ext cx="568863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</a:t>
            </a:r>
            <a:endParaRPr lang="sk-SK"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360829" y="5733901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351304" y="51574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6"/>
          <p:cNvGraphicFramePr>
            <a:graphicFrameLocks noGrp="1"/>
          </p:cNvGraphicFramePr>
          <p:nvPr/>
        </p:nvGraphicFramePr>
        <p:xfrm>
          <a:off x="351304" y="45904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object 7"/>
          <p:cNvGraphicFramePr>
            <a:graphicFrameLocks noGrp="1"/>
          </p:cNvGraphicFramePr>
          <p:nvPr/>
        </p:nvGraphicFramePr>
        <p:xfrm>
          <a:off x="351304" y="4023505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object 8"/>
          <p:cNvGraphicFramePr>
            <a:graphicFrameLocks noGrp="1"/>
          </p:cNvGraphicFramePr>
          <p:nvPr/>
        </p:nvGraphicFramePr>
        <p:xfrm>
          <a:off x="351304" y="345096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9"/>
          <p:cNvGraphicFramePr>
            <a:graphicFrameLocks noGrp="1"/>
          </p:cNvGraphicFramePr>
          <p:nvPr/>
        </p:nvGraphicFramePr>
        <p:xfrm>
          <a:off x="351304" y="2881222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object 10"/>
          <p:cNvGraphicFramePr>
            <a:graphicFrameLocks noGrp="1"/>
          </p:cNvGraphicFramePr>
          <p:nvPr/>
        </p:nvGraphicFramePr>
        <p:xfrm>
          <a:off x="351304" y="231144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FC-1000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</a:tbl>
          </a:graphicData>
        </a:graphic>
      </p:graphicFrame>
      <p:sp>
        <p:nvSpPr>
          <p:cNvPr id="15" name="object 11"/>
          <p:cNvSpPr txBox="1"/>
          <p:nvPr/>
        </p:nvSpPr>
        <p:spPr>
          <a:xfrm>
            <a:off x="178405" y="1945084"/>
            <a:ext cx="16548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1. </a:t>
            </a:r>
            <a:r>
              <a:rPr sz="1400" spc="-15" dirty="0">
                <a:latin typeface="Arial"/>
                <a:cs typeface="Arial"/>
              </a:rPr>
              <a:t>Train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57660" y="1052736"/>
            <a:ext cx="278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" spc="-5" dirty="0" smtClean="0">
                <a:latin typeface="Arial"/>
                <a:cs typeface="Arial"/>
              </a:rPr>
              <a:t>Donahue</a:t>
            </a:r>
            <a:r>
              <a:rPr lang="sk-SK" sz="800" spc="-2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et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al,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dirty="0" smtClean="0">
                <a:latin typeface="Arial"/>
                <a:cs typeface="Arial"/>
              </a:rPr>
              <a:t>“DeCAF:</a:t>
            </a:r>
            <a:r>
              <a:rPr lang="sk-SK" sz="800" spc="-45" dirty="0" smtClean="0">
                <a:latin typeface="Arial"/>
                <a:cs typeface="Arial"/>
              </a:rPr>
              <a:t> </a:t>
            </a:r>
            <a:r>
              <a:rPr lang="sk-SK" sz="800" dirty="0" smtClean="0">
                <a:latin typeface="Arial"/>
                <a:cs typeface="Arial"/>
              </a:rPr>
              <a:t>A</a:t>
            </a:r>
            <a:r>
              <a:rPr lang="sk-SK" sz="800" spc="-5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Deep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Convolutional</a:t>
            </a:r>
            <a:r>
              <a:rPr lang="sk-SK" sz="800" spc="-5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Activation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Feature for Generic </a:t>
            </a:r>
            <a:r>
              <a:rPr lang="sk-SK" sz="800" spc="-10" dirty="0" smtClean="0">
                <a:latin typeface="Arial"/>
                <a:cs typeface="Arial"/>
              </a:rPr>
              <a:t>Visual </a:t>
            </a:r>
            <a:r>
              <a:rPr lang="sk-SK" sz="800" spc="-5" dirty="0" smtClean="0">
                <a:latin typeface="Arial"/>
                <a:cs typeface="Arial"/>
              </a:rPr>
              <a:t>Recognition”, ICML 2014 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Razavian et al, </a:t>
            </a:r>
            <a:r>
              <a:rPr lang="sk-SK" sz="800" dirty="0" smtClean="0">
                <a:latin typeface="Arial"/>
                <a:cs typeface="Arial"/>
              </a:rPr>
              <a:t>“CNN </a:t>
            </a:r>
            <a:r>
              <a:rPr lang="sk-SK" sz="800" spc="-5" dirty="0" smtClean="0">
                <a:latin typeface="Arial"/>
                <a:cs typeface="Arial"/>
              </a:rPr>
              <a:t>Features </a:t>
            </a:r>
            <a:r>
              <a:rPr lang="sk-SK" sz="800" spc="-10" dirty="0" smtClean="0">
                <a:latin typeface="Arial"/>
                <a:cs typeface="Arial"/>
              </a:rPr>
              <a:t>Off-the-Shelf: </a:t>
            </a:r>
            <a:r>
              <a:rPr lang="sk-SK" sz="800" spc="-5" dirty="0" smtClean="0">
                <a:latin typeface="Arial"/>
                <a:cs typeface="Arial"/>
              </a:rPr>
              <a:t>An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Astounding Baseline for Recognition”, CVPR </a:t>
            </a:r>
            <a:r>
              <a:rPr lang="sk-SK" sz="800" spc="-10" dirty="0" smtClean="0">
                <a:latin typeface="Arial"/>
                <a:cs typeface="Arial"/>
              </a:rPr>
              <a:t>Workshops  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2014</a:t>
            </a:r>
            <a:endParaRPr lang="sk-SK" sz="8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83568" y="640145"/>
            <a:ext cx="568863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</a:t>
            </a:r>
            <a:endParaRPr lang="sk-SK"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360829" y="5733901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351304" y="51574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6"/>
          <p:cNvGraphicFramePr>
            <a:graphicFrameLocks noGrp="1"/>
          </p:cNvGraphicFramePr>
          <p:nvPr/>
        </p:nvGraphicFramePr>
        <p:xfrm>
          <a:off x="351304" y="45904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object 7"/>
          <p:cNvGraphicFramePr>
            <a:graphicFrameLocks noGrp="1"/>
          </p:cNvGraphicFramePr>
          <p:nvPr/>
        </p:nvGraphicFramePr>
        <p:xfrm>
          <a:off x="351304" y="4023505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object 8"/>
          <p:cNvGraphicFramePr>
            <a:graphicFrameLocks noGrp="1"/>
          </p:cNvGraphicFramePr>
          <p:nvPr/>
        </p:nvGraphicFramePr>
        <p:xfrm>
          <a:off x="351304" y="345096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9"/>
          <p:cNvGraphicFramePr>
            <a:graphicFrameLocks noGrp="1"/>
          </p:cNvGraphicFramePr>
          <p:nvPr/>
        </p:nvGraphicFramePr>
        <p:xfrm>
          <a:off x="351304" y="2881222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object 10"/>
          <p:cNvGraphicFramePr>
            <a:graphicFrameLocks noGrp="1"/>
          </p:cNvGraphicFramePr>
          <p:nvPr/>
        </p:nvGraphicFramePr>
        <p:xfrm>
          <a:off x="351304" y="231144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FC-1000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</a:tbl>
          </a:graphicData>
        </a:graphic>
      </p:graphicFrame>
      <p:sp>
        <p:nvSpPr>
          <p:cNvPr id="15" name="object 11"/>
          <p:cNvSpPr txBox="1"/>
          <p:nvPr/>
        </p:nvSpPr>
        <p:spPr>
          <a:xfrm>
            <a:off x="178405" y="1945084"/>
            <a:ext cx="16548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1. </a:t>
            </a:r>
            <a:r>
              <a:rPr sz="1400" spc="-15" dirty="0">
                <a:latin typeface="Arial"/>
                <a:cs typeface="Arial"/>
              </a:rPr>
              <a:t>Train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3129868" y="5739477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17" name="object 13"/>
          <p:cNvGraphicFramePr>
            <a:graphicFrameLocks noGrp="1"/>
          </p:cNvGraphicFramePr>
          <p:nvPr/>
        </p:nvGraphicFramePr>
        <p:xfrm>
          <a:off x="3120343" y="51630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object 14"/>
          <p:cNvGraphicFramePr>
            <a:graphicFrameLocks noGrp="1"/>
          </p:cNvGraphicFramePr>
          <p:nvPr/>
        </p:nvGraphicFramePr>
        <p:xfrm>
          <a:off x="3120343" y="4596029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object 15"/>
          <p:cNvGraphicFramePr>
            <a:graphicFrameLocks noGrp="1"/>
          </p:cNvGraphicFramePr>
          <p:nvPr/>
        </p:nvGraphicFramePr>
        <p:xfrm>
          <a:off x="3120343" y="4029080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object 16"/>
          <p:cNvGraphicFramePr>
            <a:graphicFrameLocks noGrp="1"/>
          </p:cNvGraphicFramePr>
          <p:nvPr/>
        </p:nvGraphicFramePr>
        <p:xfrm>
          <a:off x="3120343" y="34565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object 17"/>
          <p:cNvGraphicFramePr>
            <a:graphicFrameLocks noGrp="1"/>
          </p:cNvGraphicFramePr>
          <p:nvPr/>
        </p:nvGraphicFramePr>
        <p:xfrm>
          <a:off x="3120343" y="2886810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sp>
        <p:nvSpPr>
          <p:cNvPr id="22" name="object 18"/>
          <p:cNvSpPr txBox="1"/>
          <p:nvPr/>
        </p:nvSpPr>
        <p:spPr>
          <a:xfrm>
            <a:off x="2795340" y="1962497"/>
            <a:ext cx="22656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2. Small Dataset </a:t>
            </a:r>
            <a:r>
              <a:rPr sz="1400" dirty="0">
                <a:latin typeface="Arial"/>
                <a:cs typeface="Arial"/>
              </a:rPr>
              <a:t>(C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classes)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1"/>
          <p:cNvSpPr/>
          <p:nvPr/>
        </p:nvSpPr>
        <p:spPr>
          <a:xfrm>
            <a:off x="3992291" y="2521496"/>
            <a:ext cx="224154" cy="3185160"/>
          </a:xfrm>
          <a:custGeom>
            <a:avLst/>
            <a:gdLst/>
            <a:ahLst/>
            <a:cxnLst/>
            <a:rect l="l" t="t" r="r" b="b"/>
            <a:pathLst>
              <a:path w="224154" h="3185160">
                <a:moveTo>
                  <a:pt x="0" y="0"/>
                </a:moveTo>
                <a:lnTo>
                  <a:pt x="21965" y="4936"/>
                </a:lnTo>
                <a:lnTo>
                  <a:pt x="42884" y="19377"/>
                </a:lnTo>
                <a:lnTo>
                  <a:pt x="79224" y="74562"/>
                </a:lnTo>
                <a:lnTo>
                  <a:pt x="93223" y="113334"/>
                </a:lnTo>
                <a:lnTo>
                  <a:pt x="103521" y="157150"/>
                </a:lnTo>
                <a:lnTo>
                  <a:pt x="109877" y="204675"/>
                </a:lnTo>
                <a:lnTo>
                  <a:pt x="112049" y="254571"/>
                </a:lnTo>
                <a:lnTo>
                  <a:pt x="112049" y="1337984"/>
                </a:lnTo>
                <a:lnTo>
                  <a:pt x="116052" y="1405650"/>
                </a:lnTo>
                <a:lnTo>
                  <a:pt x="127349" y="1466456"/>
                </a:lnTo>
                <a:lnTo>
                  <a:pt x="144871" y="1517975"/>
                </a:lnTo>
                <a:lnTo>
                  <a:pt x="167549" y="1557778"/>
                </a:lnTo>
                <a:lnTo>
                  <a:pt x="224099" y="1592534"/>
                </a:lnTo>
                <a:lnTo>
                  <a:pt x="167549" y="1627296"/>
                </a:lnTo>
                <a:lnTo>
                  <a:pt x="144871" y="1667106"/>
                </a:lnTo>
                <a:lnTo>
                  <a:pt x="127349" y="1718630"/>
                </a:lnTo>
                <a:lnTo>
                  <a:pt x="116052" y="1779440"/>
                </a:lnTo>
                <a:lnTo>
                  <a:pt x="112049" y="1847108"/>
                </a:lnTo>
                <a:lnTo>
                  <a:pt x="112049" y="2930531"/>
                </a:lnTo>
                <a:lnTo>
                  <a:pt x="108048" y="2998197"/>
                </a:lnTo>
                <a:lnTo>
                  <a:pt x="96755" y="3059003"/>
                </a:lnTo>
                <a:lnTo>
                  <a:pt x="79237" y="3110521"/>
                </a:lnTo>
                <a:lnTo>
                  <a:pt x="56560" y="3150325"/>
                </a:lnTo>
                <a:lnTo>
                  <a:pt x="29792" y="3175987"/>
                </a:lnTo>
                <a:lnTo>
                  <a:pt x="0" y="3185081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4344959" y="3989134"/>
            <a:ext cx="1060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Freeze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these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4289419" y="2499198"/>
            <a:ext cx="10414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Reinitialize  this and</a:t>
            </a:r>
            <a:r>
              <a:rPr sz="14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train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57660" y="1052736"/>
            <a:ext cx="278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" spc="-5" dirty="0" smtClean="0">
                <a:latin typeface="Arial"/>
                <a:cs typeface="Arial"/>
              </a:rPr>
              <a:t>Donahue</a:t>
            </a:r>
            <a:r>
              <a:rPr lang="sk-SK" sz="800" spc="-2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et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al,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dirty="0" smtClean="0">
                <a:latin typeface="Arial"/>
                <a:cs typeface="Arial"/>
              </a:rPr>
              <a:t>“DeCAF:</a:t>
            </a:r>
            <a:r>
              <a:rPr lang="sk-SK" sz="800" spc="-45" dirty="0" smtClean="0">
                <a:latin typeface="Arial"/>
                <a:cs typeface="Arial"/>
              </a:rPr>
              <a:t> </a:t>
            </a:r>
            <a:r>
              <a:rPr lang="sk-SK" sz="800" dirty="0" smtClean="0">
                <a:latin typeface="Arial"/>
                <a:cs typeface="Arial"/>
              </a:rPr>
              <a:t>A</a:t>
            </a:r>
            <a:r>
              <a:rPr lang="sk-SK" sz="800" spc="-5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Deep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Convolutional</a:t>
            </a:r>
            <a:r>
              <a:rPr lang="sk-SK" sz="800" spc="-5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Activation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Feature for Generic </a:t>
            </a:r>
            <a:r>
              <a:rPr lang="sk-SK" sz="800" spc="-10" dirty="0" smtClean="0">
                <a:latin typeface="Arial"/>
                <a:cs typeface="Arial"/>
              </a:rPr>
              <a:t>Visual </a:t>
            </a:r>
            <a:r>
              <a:rPr lang="sk-SK" sz="800" spc="-5" dirty="0" smtClean="0">
                <a:latin typeface="Arial"/>
                <a:cs typeface="Arial"/>
              </a:rPr>
              <a:t>Recognition”, ICML 2014 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Razavian et al, </a:t>
            </a:r>
            <a:r>
              <a:rPr lang="sk-SK" sz="800" dirty="0" smtClean="0">
                <a:latin typeface="Arial"/>
                <a:cs typeface="Arial"/>
              </a:rPr>
              <a:t>“CNN </a:t>
            </a:r>
            <a:r>
              <a:rPr lang="sk-SK" sz="800" spc="-5" dirty="0" smtClean="0">
                <a:latin typeface="Arial"/>
                <a:cs typeface="Arial"/>
              </a:rPr>
              <a:t>Features </a:t>
            </a:r>
            <a:r>
              <a:rPr lang="sk-SK" sz="800" spc="-10" dirty="0" smtClean="0">
                <a:latin typeface="Arial"/>
                <a:cs typeface="Arial"/>
              </a:rPr>
              <a:t>Off-the-Shelf: </a:t>
            </a:r>
            <a:r>
              <a:rPr lang="sk-SK" sz="800" spc="-5" dirty="0" smtClean="0">
                <a:latin typeface="Arial"/>
                <a:cs typeface="Arial"/>
              </a:rPr>
              <a:t>An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Astounding Baseline for Recognition”, CVPR </a:t>
            </a:r>
            <a:r>
              <a:rPr lang="sk-SK" sz="800" spc="-10" dirty="0" smtClean="0">
                <a:latin typeface="Arial"/>
                <a:cs typeface="Arial"/>
              </a:rPr>
              <a:t>Workshops  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2014</a:t>
            </a:r>
            <a:endParaRPr lang="sk-SK" sz="800" dirty="0" smtClean="0"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04864"/>
            <a:ext cx="1023937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object 20"/>
          <p:cNvSpPr/>
          <p:nvPr/>
        </p:nvSpPr>
        <p:spPr>
          <a:xfrm>
            <a:off x="3958216" y="2398891"/>
            <a:ext cx="321545" cy="1919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6203762" y="2253316"/>
            <a:ext cx="885190" cy="611505"/>
          </a:xfrm>
          <a:custGeom>
            <a:avLst/>
            <a:gdLst/>
            <a:ahLst/>
            <a:cxnLst/>
            <a:rect l="l" t="t" r="r" b="b"/>
            <a:pathLst>
              <a:path w="885190" h="611505">
                <a:moveTo>
                  <a:pt x="0" y="0"/>
                </a:moveTo>
                <a:lnTo>
                  <a:pt x="884998" y="0"/>
                </a:lnTo>
                <a:lnTo>
                  <a:pt x="884998" y="611398"/>
                </a:lnTo>
                <a:lnTo>
                  <a:pt x="0" y="6113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83568" y="640145"/>
            <a:ext cx="568863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</a:t>
            </a:r>
            <a:endParaRPr lang="sk-SK"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360829" y="5733901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351304" y="51574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6"/>
          <p:cNvGraphicFramePr>
            <a:graphicFrameLocks noGrp="1"/>
          </p:cNvGraphicFramePr>
          <p:nvPr/>
        </p:nvGraphicFramePr>
        <p:xfrm>
          <a:off x="351304" y="45904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object 7"/>
          <p:cNvGraphicFramePr>
            <a:graphicFrameLocks noGrp="1"/>
          </p:cNvGraphicFramePr>
          <p:nvPr/>
        </p:nvGraphicFramePr>
        <p:xfrm>
          <a:off x="351304" y="4023505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object 8"/>
          <p:cNvGraphicFramePr>
            <a:graphicFrameLocks noGrp="1"/>
          </p:cNvGraphicFramePr>
          <p:nvPr/>
        </p:nvGraphicFramePr>
        <p:xfrm>
          <a:off x="351304" y="345096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9"/>
          <p:cNvGraphicFramePr>
            <a:graphicFrameLocks noGrp="1"/>
          </p:cNvGraphicFramePr>
          <p:nvPr/>
        </p:nvGraphicFramePr>
        <p:xfrm>
          <a:off x="351304" y="2881222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object 10"/>
          <p:cNvGraphicFramePr>
            <a:graphicFrameLocks noGrp="1"/>
          </p:cNvGraphicFramePr>
          <p:nvPr/>
        </p:nvGraphicFramePr>
        <p:xfrm>
          <a:off x="351304" y="231144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FC-1000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</a:tbl>
          </a:graphicData>
        </a:graphic>
      </p:graphicFrame>
      <p:sp>
        <p:nvSpPr>
          <p:cNvPr id="15" name="object 11"/>
          <p:cNvSpPr txBox="1"/>
          <p:nvPr/>
        </p:nvSpPr>
        <p:spPr>
          <a:xfrm>
            <a:off x="178405" y="1945084"/>
            <a:ext cx="16548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1. </a:t>
            </a:r>
            <a:r>
              <a:rPr sz="1400" spc="-15" dirty="0">
                <a:latin typeface="Arial"/>
                <a:cs typeface="Arial"/>
              </a:rPr>
              <a:t>Train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3129868" y="5739477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17" name="object 13"/>
          <p:cNvGraphicFramePr>
            <a:graphicFrameLocks noGrp="1"/>
          </p:cNvGraphicFramePr>
          <p:nvPr/>
        </p:nvGraphicFramePr>
        <p:xfrm>
          <a:off x="3120343" y="51630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object 14"/>
          <p:cNvGraphicFramePr>
            <a:graphicFrameLocks noGrp="1"/>
          </p:cNvGraphicFramePr>
          <p:nvPr/>
        </p:nvGraphicFramePr>
        <p:xfrm>
          <a:off x="3120343" y="4596029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object 15"/>
          <p:cNvGraphicFramePr>
            <a:graphicFrameLocks noGrp="1"/>
          </p:cNvGraphicFramePr>
          <p:nvPr/>
        </p:nvGraphicFramePr>
        <p:xfrm>
          <a:off x="3120343" y="4029080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object 16"/>
          <p:cNvGraphicFramePr>
            <a:graphicFrameLocks noGrp="1"/>
          </p:cNvGraphicFramePr>
          <p:nvPr/>
        </p:nvGraphicFramePr>
        <p:xfrm>
          <a:off x="3120343" y="34565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object 17"/>
          <p:cNvGraphicFramePr>
            <a:graphicFrameLocks noGrp="1"/>
          </p:cNvGraphicFramePr>
          <p:nvPr/>
        </p:nvGraphicFramePr>
        <p:xfrm>
          <a:off x="3120343" y="2886810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sp>
        <p:nvSpPr>
          <p:cNvPr id="22" name="object 18"/>
          <p:cNvSpPr txBox="1"/>
          <p:nvPr/>
        </p:nvSpPr>
        <p:spPr>
          <a:xfrm>
            <a:off x="2795340" y="1962497"/>
            <a:ext cx="22656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2. Small Dataset </a:t>
            </a:r>
            <a:r>
              <a:rPr sz="1400" dirty="0">
                <a:latin typeface="Arial"/>
                <a:cs typeface="Arial"/>
              </a:rPr>
              <a:t>(C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classes)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1"/>
          <p:cNvSpPr/>
          <p:nvPr/>
        </p:nvSpPr>
        <p:spPr>
          <a:xfrm>
            <a:off x="3992291" y="2521496"/>
            <a:ext cx="224154" cy="3185160"/>
          </a:xfrm>
          <a:custGeom>
            <a:avLst/>
            <a:gdLst/>
            <a:ahLst/>
            <a:cxnLst/>
            <a:rect l="l" t="t" r="r" b="b"/>
            <a:pathLst>
              <a:path w="224154" h="3185160">
                <a:moveTo>
                  <a:pt x="0" y="0"/>
                </a:moveTo>
                <a:lnTo>
                  <a:pt x="21965" y="4936"/>
                </a:lnTo>
                <a:lnTo>
                  <a:pt x="42884" y="19377"/>
                </a:lnTo>
                <a:lnTo>
                  <a:pt x="79224" y="74562"/>
                </a:lnTo>
                <a:lnTo>
                  <a:pt x="93223" y="113334"/>
                </a:lnTo>
                <a:lnTo>
                  <a:pt x="103521" y="157150"/>
                </a:lnTo>
                <a:lnTo>
                  <a:pt x="109877" y="204675"/>
                </a:lnTo>
                <a:lnTo>
                  <a:pt x="112049" y="254571"/>
                </a:lnTo>
                <a:lnTo>
                  <a:pt x="112049" y="1337984"/>
                </a:lnTo>
                <a:lnTo>
                  <a:pt x="116052" y="1405650"/>
                </a:lnTo>
                <a:lnTo>
                  <a:pt x="127349" y="1466456"/>
                </a:lnTo>
                <a:lnTo>
                  <a:pt x="144871" y="1517975"/>
                </a:lnTo>
                <a:lnTo>
                  <a:pt x="167549" y="1557778"/>
                </a:lnTo>
                <a:lnTo>
                  <a:pt x="224099" y="1592534"/>
                </a:lnTo>
                <a:lnTo>
                  <a:pt x="167549" y="1627296"/>
                </a:lnTo>
                <a:lnTo>
                  <a:pt x="144871" y="1667106"/>
                </a:lnTo>
                <a:lnTo>
                  <a:pt x="127349" y="1718630"/>
                </a:lnTo>
                <a:lnTo>
                  <a:pt x="116052" y="1779440"/>
                </a:lnTo>
                <a:lnTo>
                  <a:pt x="112049" y="1847108"/>
                </a:lnTo>
                <a:lnTo>
                  <a:pt x="112049" y="2930531"/>
                </a:lnTo>
                <a:lnTo>
                  <a:pt x="108048" y="2998197"/>
                </a:lnTo>
                <a:lnTo>
                  <a:pt x="96755" y="3059003"/>
                </a:lnTo>
                <a:lnTo>
                  <a:pt x="79237" y="3110521"/>
                </a:lnTo>
                <a:lnTo>
                  <a:pt x="56560" y="3150325"/>
                </a:lnTo>
                <a:lnTo>
                  <a:pt x="29792" y="3175987"/>
                </a:lnTo>
                <a:lnTo>
                  <a:pt x="0" y="3185081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4344959" y="3989134"/>
            <a:ext cx="1060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Freeze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these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4289419" y="2499198"/>
            <a:ext cx="10414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Reinitialize  this and</a:t>
            </a:r>
            <a:r>
              <a:rPr sz="14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train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6275162" y="5735077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29" name="object 25"/>
          <p:cNvGraphicFramePr>
            <a:graphicFrameLocks noGrp="1"/>
          </p:cNvGraphicFramePr>
          <p:nvPr/>
        </p:nvGraphicFramePr>
        <p:xfrm>
          <a:off x="6265637" y="51586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object 26"/>
          <p:cNvGraphicFramePr>
            <a:graphicFrameLocks noGrp="1"/>
          </p:cNvGraphicFramePr>
          <p:nvPr/>
        </p:nvGraphicFramePr>
        <p:xfrm>
          <a:off x="6265637" y="4591629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object 27"/>
          <p:cNvGraphicFramePr>
            <a:graphicFrameLocks noGrp="1"/>
          </p:cNvGraphicFramePr>
          <p:nvPr/>
        </p:nvGraphicFramePr>
        <p:xfrm>
          <a:off x="6265637" y="4024680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object 28"/>
          <p:cNvGraphicFramePr>
            <a:graphicFrameLocks noGrp="1"/>
          </p:cNvGraphicFramePr>
          <p:nvPr/>
        </p:nvGraphicFramePr>
        <p:xfrm>
          <a:off x="6265637" y="34521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sp>
        <p:nvSpPr>
          <p:cNvPr id="33" name="object 29"/>
          <p:cNvSpPr/>
          <p:nvPr/>
        </p:nvSpPr>
        <p:spPr>
          <a:xfrm>
            <a:off x="6275162" y="3239489"/>
            <a:ext cx="742315" cy="137795"/>
          </a:xfrm>
          <a:custGeom>
            <a:avLst/>
            <a:gdLst/>
            <a:ahLst/>
            <a:cxnLst/>
            <a:rect l="l" t="t" r="r" b="b"/>
            <a:pathLst>
              <a:path w="742315" h="137794">
                <a:moveTo>
                  <a:pt x="0" y="0"/>
                </a:moveTo>
                <a:lnTo>
                  <a:pt x="742198" y="0"/>
                </a:lnTo>
                <a:lnTo>
                  <a:pt x="742198" y="137399"/>
                </a:lnTo>
                <a:lnTo>
                  <a:pt x="0" y="1373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E691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6284687" y="3230825"/>
            <a:ext cx="723265" cy="137160"/>
          </a:xfrm>
          <a:prstGeom prst="rect">
            <a:avLst/>
          </a:prstGeom>
          <a:solidFill>
            <a:srgbClr val="FBE4CD"/>
          </a:solidFill>
        </p:spPr>
        <p:txBody>
          <a:bodyPr vert="horz" wrap="square" lIns="0" tIns="11430" rIns="0" bIns="0" rtlCol="0">
            <a:spAutoFit/>
          </a:bodyPr>
          <a:lstStyle/>
          <a:p>
            <a:pPr marL="132715">
              <a:lnSpc>
                <a:spcPct val="100000"/>
              </a:lnSpc>
              <a:spcBef>
                <a:spcPts val="90"/>
              </a:spcBef>
            </a:pPr>
            <a:r>
              <a:rPr sz="800" b="1" spc="-5" dirty="0">
                <a:latin typeface="Arial"/>
                <a:cs typeface="Arial"/>
              </a:rPr>
              <a:t>Conv-512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1"/>
          <p:cNvSpPr/>
          <p:nvPr/>
        </p:nvSpPr>
        <p:spPr>
          <a:xfrm>
            <a:off x="6275162" y="3065712"/>
            <a:ext cx="742315" cy="137795"/>
          </a:xfrm>
          <a:custGeom>
            <a:avLst/>
            <a:gdLst/>
            <a:ahLst/>
            <a:cxnLst/>
            <a:rect l="l" t="t" r="r" b="b"/>
            <a:pathLst>
              <a:path w="742315" h="137794">
                <a:moveTo>
                  <a:pt x="0" y="0"/>
                </a:moveTo>
                <a:lnTo>
                  <a:pt x="742198" y="0"/>
                </a:lnTo>
                <a:lnTo>
                  <a:pt x="742198" y="137399"/>
                </a:lnTo>
                <a:lnTo>
                  <a:pt x="0" y="1373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E691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 txBox="1"/>
          <p:nvPr/>
        </p:nvSpPr>
        <p:spPr>
          <a:xfrm>
            <a:off x="6284687" y="3057048"/>
            <a:ext cx="723265" cy="154940"/>
          </a:xfrm>
          <a:prstGeom prst="rect">
            <a:avLst/>
          </a:prstGeom>
          <a:solidFill>
            <a:srgbClr val="FBE4CD"/>
          </a:solidFill>
        </p:spPr>
        <p:txBody>
          <a:bodyPr vert="horz" wrap="square" lIns="0" tIns="11430" rIns="0" bIns="0" rtlCol="0">
            <a:spAutoFit/>
          </a:bodyPr>
          <a:lstStyle/>
          <a:p>
            <a:pPr marL="132715">
              <a:lnSpc>
                <a:spcPct val="100000"/>
              </a:lnSpc>
              <a:spcBef>
                <a:spcPts val="90"/>
              </a:spcBef>
            </a:pPr>
            <a:r>
              <a:rPr sz="800" b="1" spc="-5" dirty="0">
                <a:latin typeface="Arial"/>
                <a:cs typeface="Arial"/>
              </a:rPr>
              <a:t>Conv-512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6275162" y="2891935"/>
            <a:ext cx="742315" cy="137795"/>
          </a:xfrm>
          <a:custGeom>
            <a:avLst/>
            <a:gdLst/>
            <a:ahLst/>
            <a:cxnLst/>
            <a:rect l="l" t="t" r="r" b="b"/>
            <a:pathLst>
              <a:path w="742315" h="137794">
                <a:moveTo>
                  <a:pt x="0" y="0"/>
                </a:moveTo>
                <a:lnTo>
                  <a:pt x="742198" y="0"/>
                </a:lnTo>
                <a:lnTo>
                  <a:pt x="742198" y="137399"/>
                </a:lnTo>
                <a:lnTo>
                  <a:pt x="0" y="1373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E691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 txBox="1"/>
          <p:nvPr/>
        </p:nvSpPr>
        <p:spPr>
          <a:xfrm>
            <a:off x="6284687" y="2887850"/>
            <a:ext cx="723265" cy="150495"/>
          </a:xfrm>
          <a:prstGeom prst="rect">
            <a:avLst/>
          </a:prstGeom>
          <a:solidFill>
            <a:srgbClr val="FBE4CD"/>
          </a:solidFill>
        </p:spPr>
        <p:txBody>
          <a:bodyPr vert="horz" wrap="square" lIns="0" tIns="6350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50"/>
              </a:spcBef>
            </a:pPr>
            <a:r>
              <a:rPr sz="800" b="1" dirty="0">
                <a:latin typeface="Arial"/>
                <a:cs typeface="Arial"/>
              </a:rPr>
              <a:t>MaxPool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39" name="object 35"/>
          <p:cNvGraphicFramePr>
            <a:graphicFrameLocks noGrp="1"/>
          </p:cNvGraphicFramePr>
          <p:nvPr/>
        </p:nvGraphicFramePr>
        <p:xfrm>
          <a:off x="6265637" y="231263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</a:tbl>
          </a:graphicData>
        </a:graphic>
      </p:graphicFrame>
      <p:sp>
        <p:nvSpPr>
          <p:cNvPr id="40" name="object 36"/>
          <p:cNvSpPr/>
          <p:nvPr/>
        </p:nvSpPr>
        <p:spPr>
          <a:xfrm>
            <a:off x="7203060" y="2559015"/>
            <a:ext cx="3460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3455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107085" y="2518026"/>
            <a:ext cx="105499" cy="81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137585" y="2890760"/>
            <a:ext cx="224154" cy="2811780"/>
          </a:xfrm>
          <a:custGeom>
            <a:avLst/>
            <a:gdLst/>
            <a:ahLst/>
            <a:cxnLst/>
            <a:rect l="l" t="t" r="r" b="b"/>
            <a:pathLst>
              <a:path w="224154" h="2811779">
                <a:moveTo>
                  <a:pt x="0" y="0"/>
                </a:moveTo>
                <a:lnTo>
                  <a:pt x="21965" y="4936"/>
                </a:lnTo>
                <a:lnTo>
                  <a:pt x="42884" y="19377"/>
                </a:lnTo>
                <a:lnTo>
                  <a:pt x="79224" y="74562"/>
                </a:lnTo>
                <a:lnTo>
                  <a:pt x="93223" y="113334"/>
                </a:lnTo>
                <a:lnTo>
                  <a:pt x="103521" y="157150"/>
                </a:lnTo>
                <a:lnTo>
                  <a:pt x="109877" y="204675"/>
                </a:lnTo>
                <a:lnTo>
                  <a:pt x="112049" y="254571"/>
                </a:lnTo>
                <a:lnTo>
                  <a:pt x="112049" y="1151070"/>
                </a:lnTo>
                <a:lnTo>
                  <a:pt x="116052" y="1218746"/>
                </a:lnTo>
                <a:lnTo>
                  <a:pt x="127349" y="1279559"/>
                </a:lnTo>
                <a:lnTo>
                  <a:pt x="144871" y="1331082"/>
                </a:lnTo>
                <a:lnTo>
                  <a:pt x="167549" y="1370888"/>
                </a:lnTo>
                <a:lnTo>
                  <a:pt x="224099" y="1405644"/>
                </a:lnTo>
                <a:lnTo>
                  <a:pt x="167549" y="1440401"/>
                </a:lnTo>
                <a:lnTo>
                  <a:pt x="144871" y="1480207"/>
                </a:lnTo>
                <a:lnTo>
                  <a:pt x="127349" y="1531729"/>
                </a:lnTo>
                <a:lnTo>
                  <a:pt x="116052" y="1592542"/>
                </a:lnTo>
                <a:lnTo>
                  <a:pt x="112049" y="1660219"/>
                </a:lnTo>
                <a:lnTo>
                  <a:pt x="112049" y="2556717"/>
                </a:lnTo>
                <a:lnTo>
                  <a:pt x="108046" y="2624394"/>
                </a:lnTo>
                <a:lnTo>
                  <a:pt x="96749" y="2685206"/>
                </a:lnTo>
                <a:lnTo>
                  <a:pt x="79227" y="2736729"/>
                </a:lnTo>
                <a:lnTo>
                  <a:pt x="56549" y="2776535"/>
                </a:lnTo>
                <a:lnTo>
                  <a:pt x="29784" y="2802198"/>
                </a:lnTo>
                <a:lnTo>
                  <a:pt x="0" y="2811291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 txBox="1"/>
          <p:nvPr/>
        </p:nvSpPr>
        <p:spPr>
          <a:xfrm>
            <a:off x="7654204" y="2456450"/>
            <a:ext cx="9074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solidFill>
                  <a:srgbClr val="FF0000"/>
                </a:solidFill>
                <a:latin typeface="Arial"/>
                <a:cs typeface="Arial"/>
              </a:rPr>
              <a:t>Train</a:t>
            </a:r>
            <a:r>
              <a:rPr sz="14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these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0"/>
          <p:cNvSpPr txBox="1"/>
          <p:nvPr/>
        </p:nvSpPr>
        <p:spPr>
          <a:xfrm>
            <a:off x="7554935" y="3030845"/>
            <a:ext cx="105156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With bigger  dataset,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train  </a:t>
            </a:r>
            <a:r>
              <a:rPr sz="1400" dirty="0">
                <a:latin typeface="Arial"/>
                <a:cs typeface="Arial"/>
              </a:rPr>
              <a:t>more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layers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5" name="object 41"/>
          <p:cNvSpPr txBox="1"/>
          <p:nvPr/>
        </p:nvSpPr>
        <p:spPr>
          <a:xfrm>
            <a:off x="7434711" y="4173261"/>
            <a:ext cx="1546860" cy="1586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Freeze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these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Lower learning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rate  </a:t>
            </a:r>
            <a:r>
              <a:rPr sz="1400" spc="-5" dirty="0">
                <a:latin typeface="Arial"/>
                <a:cs typeface="Arial"/>
              </a:rPr>
              <a:t>when finetuning;  1/10 of original LR  is good </a:t>
            </a:r>
            <a:r>
              <a:rPr sz="1400" dirty="0">
                <a:latin typeface="Arial"/>
                <a:cs typeface="Arial"/>
              </a:rPr>
              <a:t>starting  </a:t>
            </a:r>
            <a:r>
              <a:rPr sz="1400" spc="-5" dirty="0">
                <a:latin typeface="Arial"/>
                <a:cs typeface="Arial"/>
              </a:rPr>
              <a:t>point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2"/>
          <p:cNvSpPr txBox="1"/>
          <p:nvPr/>
        </p:nvSpPr>
        <p:spPr>
          <a:xfrm>
            <a:off x="5940641" y="1971467"/>
            <a:ext cx="3018790" cy="23339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400" spc="-5" dirty="0" smtClean="0">
                <a:latin typeface="Arial"/>
                <a:cs typeface="Arial"/>
              </a:rPr>
              <a:t>3</a:t>
            </a:r>
            <a:r>
              <a:rPr sz="1400" spc="-5" dirty="0">
                <a:latin typeface="Arial"/>
                <a:cs typeface="Arial"/>
              </a:rPr>
              <a:t>. Bigger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dataset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57660" y="1052736"/>
            <a:ext cx="278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" spc="-5" dirty="0" smtClean="0">
                <a:latin typeface="Arial"/>
                <a:cs typeface="Arial"/>
              </a:rPr>
              <a:t>Donahue</a:t>
            </a:r>
            <a:r>
              <a:rPr lang="sk-SK" sz="800" spc="-2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et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al,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dirty="0" smtClean="0">
                <a:latin typeface="Arial"/>
                <a:cs typeface="Arial"/>
              </a:rPr>
              <a:t>“DeCAF:</a:t>
            </a:r>
            <a:r>
              <a:rPr lang="sk-SK" sz="800" spc="-45" dirty="0" smtClean="0">
                <a:latin typeface="Arial"/>
                <a:cs typeface="Arial"/>
              </a:rPr>
              <a:t> </a:t>
            </a:r>
            <a:r>
              <a:rPr lang="sk-SK" sz="800" dirty="0" smtClean="0">
                <a:latin typeface="Arial"/>
                <a:cs typeface="Arial"/>
              </a:rPr>
              <a:t>A</a:t>
            </a:r>
            <a:r>
              <a:rPr lang="sk-SK" sz="800" spc="-5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Deep</a:t>
            </a:r>
            <a:r>
              <a:rPr lang="sk-SK" sz="800" spc="-15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Convolutional</a:t>
            </a:r>
            <a:r>
              <a:rPr lang="sk-SK" sz="800" spc="-50" dirty="0" smtClean="0">
                <a:latin typeface="Arial"/>
                <a:cs typeface="Arial"/>
              </a:rPr>
              <a:t> </a:t>
            </a:r>
            <a:r>
              <a:rPr lang="sk-SK" sz="800" spc="-5" dirty="0" smtClean="0">
                <a:latin typeface="Arial"/>
                <a:cs typeface="Arial"/>
              </a:rPr>
              <a:t>Activation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Feature for Generic </a:t>
            </a:r>
            <a:r>
              <a:rPr lang="sk-SK" sz="800" spc="-10" dirty="0" smtClean="0">
                <a:latin typeface="Arial"/>
                <a:cs typeface="Arial"/>
              </a:rPr>
              <a:t>Visual </a:t>
            </a:r>
            <a:r>
              <a:rPr lang="sk-SK" sz="800" spc="-5" dirty="0" smtClean="0">
                <a:latin typeface="Arial"/>
                <a:cs typeface="Arial"/>
              </a:rPr>
              <a:t>Recognition”, ICML 2014 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Razavian et al, </a:t>
            </a:r>
            <a:r>
              <a:rPr lang="sk-SK" sz="800" dirty="0" smtClean="0">
                <a:latin typeface="Arial"/>
                <a:cs typeface="Arial"/>
              </a:rPr>
              <a:t>“CNN </a:t>
            </a:r>
            <a:r>
              <a:rPr lang="sk-SK" sz="800" spc="-5" dirty="0" smtClean="0">
                <a:latin typeface="Arial"/>
                <a:cs typeface="Arial"/>
              </a:rPr>
              <a:t>Features </a:t>
            </a:r>
            <a:r>
              <a:rPr lang="sk-SK" sz="800" spc="-10" dirty="0" smtClean="0">
                <a:latin typeface="Arial"/>
                <a:cs typeface="Arial"/>
              </a:rPr>
              <a:t>Off-the-Shelf: </a:t>
            </a:r>
            <a:r>
              <a:rPr lang="sk-SK" sz="800" spc="-5" dirty="0" smtClean="0">
                <a:latin typeface="Arial"/>
                <a:cs typeface="Arial"/>
              </a:rPr>
              <a:t>An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Astounding Baseline for Recognition”, CVPR </a:t>
            </a:r>
            <a:r>
              <a:rPr lang="sk-SK" sz="800" spc="-10" dirty="0" smtClean="0">
                <a:latin typeface="Arial"/>
                <a:cs typeface="Arial"/>
              </a:rPr>
              <a:t>Workshops  </a:t>
            </a:r>
          </a:p>
          <a:p>
            <a:r>
              <a:rPr lang="sk-SK" sz="800" spc="-5" dirty="0" smtClean="0">
                <a:latin typeface="Arial"/>
                <a:cs typeface="Arial"/>
              </a:rPr>
              <a:t>2014</a:t>
            </a:r>
            <a:endParaRPr lang="sk-SK" sz="800" dirty="0" smtClean="0"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204864"/>
            <a:ext cx="1023937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object 20"/>
          <p:cNvSpPr/>
          <p:nvPr/>
        </p:nvSpPr>
        <p:spPr>
          <a:xfrm>
            <a:off x="3958216" y="2398891"/>
            <a:ext cx="321545" cy="1919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83568" y="640145"/>
            <a:ext cx="568863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</a:t>
            </a:r>
            <a:endParaRPr lang="sk-SK"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360829" y="5733901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351304" y="51574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6"/>
          <p:cNvGraphicFramePr>
            <a:graphicFrameLocks noGrp="1"/>
          </p:cNvGraphicFramePr>
          <p:nvPr/>
        </p:nvGraphicFramePr>
        <p:xfrm>
          <a:off x="351304" y="45904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object 7"/>
          <p:cNvGraphicFramePr>
            <a:graphicFrameLocks noGrp="1"/>
          </p:cNvGraphicFramePr>
          <p:nvPr/>
        </p:nvGraphicFramePr>
        <p:xfrm>
          <a:off x="351304" y="4023505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object 8"/>
          <p:cNvGraphicFramePr>
            <a:graphicFrameLocks noGrp="1"/>
          </p:cNvGraphicFramePr>
          <p:nvPr/>
        </p:nvGraphicFramePr>
        <p:xfrm>
          <a:off x="351304" y="345096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9"/>
          <p:cNvGraphicFramePr>
            <a:graphicFrameLocks noGrp="1"/>
          </p:cNvGraphicFramePr>
          <p:nvPr/>
        </p:nvGraphicFramePr>
        <p:xfrm>
          <a:off x="351304" y="2881222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object 10"/>
          <p:cNvGraphicFramePr>
            <a:graphicFrameLocks noGrp="1"/>
          </p:cNvGraphicFramePr>
          <p:nvPr/>
        </p:nvGraphicFramePr>
        <p:xfrm>
          <a:off x="351304" y="231144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FC-1000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</a:tbl>
          </a:graphicData>
        </a:graphic>
      </p:graphicFrame>
      <p:sp>
        <p:nvSpPr>
          <p:cNvPr id="15" name="object 11"/>
          <p:cNvSpPr txBox="1"/>
          <p:nvPr/>
        </p:nvSpPr>
        <p:spPr>
          <a:xfrm>
            <a:off x="178405" y="1945084"/>
            <a:ext cx="16548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1. </a:t>
            </a:r>
            <a:r>
              <a:rPr sz="1400" spc="-15" dirty="0">
                <a:latin typeface="Arial"/>
                <a:cs typeface="Arial"/>
              </a:rPr>
              <a:t>Train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9"/>
          <p:cNvSpPr/>
          <p:nvPr/>
        </p:nvSpPr>
        <p:spPr>
          <a:xfrm>
            <a:off x="1319874" y="2729932"/>
            <a:ext cx="975994" cy="735965"/>
          </a:xfrm>
          <a:custGeom>
            <a:avLst/>
            <a:gdLst/>
            <a:ahLst/>
            <a:cxnLst/>
            <a:rect l="l" t="t" r="r" b="b"/>
            <a:pathLst>
              <a:path w="975994" h="735964">
                <a:moveTo>
                  <a:pt x="975820" y="735501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/>
          <p:cNvSpPr/>
          <p:nvPr/>
        </p:nvSpPr>
        <p:spPr>
          <a:xfrm>
            <a:off x="1241312" y="2668372"/>
            <a:ext cx="107024" cy="96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"/>
          <p:cNvSpPr/>
          <p:nvPr/>
        </p:nvSpPr>
        <p:spPr>
          <a:xfrm>
            <a:off x="1367224" y="4814442"/>
            <a:ext cx="929005" cy="413384"/>
          </a:xfrm>
          <a:custGeom>
            <a:avLst/>
            <a:gdLst/>
            <a:ahLst/>
            <a:cxnLst/>
            <a:rect l="l" t="t" r="r" b="b"/>
            <a:pathLst>
              <a:path w="929005" h="413385">
                <a:moveTo>
                  <a:pt x="928470" y="0"/>
                </a:moveTo>
                <a:lnTo>
                  <a:pt x="0" y="413124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2"/>
          <p:cNvSpPr/>
          <p:nvPr/>
        </p:nvSpPr>
        <p:spPr>
          <a:xfrm>
            <a:off x="1278717" y="5189292"/>
            <a:ext cx="110824" cy="82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/>
          <p:cNvSpPr txBox="1"/>
          <p:nvPr/>
        </p:nvSpPr>
        <p:spPr>
          <a:xfrm>
            <a:off x="1603870" y="3529310"/>
            <a:ext cx="1372235" cy="1189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More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specific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More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generic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21" name="object 14"/>
          <p:cNvGraphicFramePr>
            <a:graphicFrameLocks noGrp="1"/>
          </p:cNvGraphicFramePr>
          <p:nvPr/>
        </p:nvGraphicFramePr>
        <p:xfrm>
          <a:off x="3339930" y="2292822"/>
          <a:ext cx="5646417" cy="38004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2139"/>
                <a:gridCol w="1882139"/>
                <a:gridCol w="1882139"/>
              </a:tblGrid>
              <a:tr h="953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51371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similar  dataset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33972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different  dataset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50364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 little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data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52705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lang="sk-SK" sz="1800" spc="-5" dirty="0" smtClean="0">
                          <a:latin typeface="Arial"/>
                          <a:cs typeface="Arial"/>
                        </a:rPr>
                        <a:t>?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7305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lang="sk-SK" sz="1800" spc="-35" dirty="0" smtClean="0">
                          <a:latin typeface="Arial"/>
                          <a:cs typeface="Arial"/>
                        </a:rPr>
                        <a:t>?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96975">
                <a:tc>
                  <a:txBody>
                    <a:bodyPr/>
                    <a:lstStyle/>
                    <a:p>
                      <a:pPr marL="90170" marR="429259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quite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lot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of  data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70675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lang="sk-SK" sz="1800" spc="-5" dirty="0" smtClean="0">
                          <a:latin typeface="Arial"/>
                          <a:cs typeface="Arial"/>
                        </a:rPr>
                        <a:t>?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36322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lang="sk-SK" sz="1800" spc="-5" dirty="0" smtClean="0">
                          <a:latin typeface="Arial"/>
                          <a:cs typeface="Arial"/>
                        </a:rPr>
                        <a:t>?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83568" y="640145"/>
            <a:ext cx="568863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</a:t>
            </a:r>
            <a:endParaRPr lang="sk-SK"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360829" y="5733901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351304" y="51574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6"/>
          <p:cNvGraphicFramePr>
            <a:graphicFrameLocks noGrp="1"/>
          </p:cNvGraphicFramePr>
          <p:nvPr/>
        </p:nvGraphicFramePr>
        <p:xfrm>
          <a:off x="351304" y="45904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object 7"/>
          <p:cNvGraphicFramePr>
            <a:graphicFrameLocks noGrp="1"/>
          </p:cNvGraphicFramePr>
          <p:nvPr/>
        </p:nvGraphicFramePr>
        <p:xfrm>
          <a:off x="351304" y="4023505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object 8"/>
          <p:cNvGraphicFramePr>
            <a:graphicFrameLocks noGrp="1"/>
          </p:cNvGraphicFramePr>
          <p:nvPr/>
        </p:nvGraphicFramePr>
        <p:xfrm>
          <a:off x="351304" y="345096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9"/>
          <p:cNvGraphicFramePr>
            <a:graphicFrameLocks noGrp="1"/>
          </p:cNvGraphicFramePr>
          <p:nvPr/>
        </p:nvGraphicFramePr>
        <p:xfrm>
          <a:off x="351304" y="2881222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object 10"/>
          <p:cNvGraphicFramePr>
            <a:graphicFrameLocks noGrp="1"/>
          </p:cNvGraphicFramePr>
          <p:nvPr/>
        </p:nvGraphicFramePr>
        <p:xfrm>
          <a:off x="351304" y="231144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FC-1000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</a:tbl>
          </a:graphicData>
        </a:graphic>
      </p:graphicFrame>
      <p:sp>
        <p:nvSpPr>
          <p:cNvPr id="15" name="object 11"/>
          <p:cNvSpPr txBox="1"/>
          <p:nvPr/>
        </p:nvSpPr>
        <p:spPr>
          <a:xfrm>
            <a:off x="178405" y="1945084"/>
            <a:ext cx="16548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1. </a:t>
            </a:r>
            <a:r>
              <a:rPr sz="1400" spc="-15" dirty="0">
                <a:latin typeface="Arial"/>
                <a:cs typeface="Arial"/>
              </a:rPr>
              <a:t>Train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9"/>
          <p:cNvSpPr/>
          <p:nvPr/>
        </p:nvSpPr>
        <p:spPr>
          <a:xfrm>
            <a:off x="1319874" y="2729932"/>
            <a:ext cx="975994" cy="735965"/>
          </a:xfrm>
          <a:custGeom>
            <a:avLst/>
            <a:gdLst/>
            <a:ahLst/>
            <a:cxnLst/>
            <a:rect l="l" t="t" r="r" b="b"/>
            <a:pathLst>
              <a:path w="975994" h="735964">
                <a:moveTo>
                  <a:pt x="975820" y="735501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/>
          <p:cNvSpPr/>
          <p:nvPr/>
        </p:nvSpPr>
        <p:spPr>
          <a:xfrm>
            <a:off x="1241312" y="2668372"/>
            <a:ext cx="107024" cy="96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"/>
          <p:cNvSpPr/>
          <p:nvPr/>
        </p:nvSpPr>
        <p:spPr>
          <a:xfrm>
            <a:off x="1367224" y="4814442"/>
            <a:ext cx="929005" cy="413384"/>
          </a:xfrm>
          <a:custGeom>
            <a:avLst/>
            <a:gdLst/>
            <a:ahLst/>
            <a:cxnLst/>
            <a:rect l="l" t="t" r="r" b="b"/>
            <a:pathLst>
              <a:path w="929005" h="413385">
                <a:moveTo>
                  <a:pt x="928470" y="0"/>
                </a:moveTo>
                <a:lnTo>
                  <a:pt x="0" y="413124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2"/>
          <p:cNvSpPr/>
          <p:nvPr/>
        </p:nvSpPr>
        <p:spPr>
          <a:xfrm>
            <a:off x="1278717" y="5189292"/>
            <a:ext cx="110824" cy="82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/>
          <p:cNvSpPr txBox="1"/>
          <p:nvPr/>
        </p:nvSpPr>
        <p:spPr>
          <a:xfrm>
            <a:off x="1603870" y="3529310"/>
            <a:ext cx="1372235" cy="1189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More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specific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More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generic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21" name="object 14"/>
          <p:cNvGraphicFramePr>
            <a:graphicFrameLocks noGrp="1"/>
          </p:cNvGraphicFramePr>
          <p:nvPr/>
        </p:nvGraphicFramePr>
        <p:xfrm>
          <a:off x="3339930" y="2292822"/>
          <a:ext cx="5646417" cy="38004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2139"/>
                <a:gridCol w="1882139"/>
                <a:gridCol w="1882139"/>
              </a:tblGrid>
              <a:tr h="953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51371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similar  dataset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33972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different  dataset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50364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 little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data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52705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Use Linear  Classifier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on  top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layer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7305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lang="sk-SK" sz="1800" spc="-35" dirty="0" smtClean="0">
                          <a:latin typeface="Arial"/>
                          <a:cs typeface="Arial"/>
                        </a:rPr>
                        <a:t>?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96975">
                <a:tc>
                  <a:txBody>
                    <a:bodyPr/>
                    <a:lstStyle/>
                    <a:p>
                      <a:pPr marL="90170" marR="429259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quite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lot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of  data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70675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Finetune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few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layers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36322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lang="sk-SK" sz="1800" spc="-5" dirty="0" smtClean="0">
                          <a:latin typeface="Arial"/>
                          <a:cs typeface="Arial"/>
                        </a:rPr>
                        <a:t>?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83568" y="640145"/>
            <a:ext cx="568863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</a:t>
            </a:r>
            <a:endParaRPr lang="sk-SK"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360829" y="5733901"/>
            <a:ext cx="742315" cy="137795"/>
          </a:xfrm>
          <a:prstGeom prst="rect">
            <a:avLst/>
          </a:prstGeom>
          <a:solidFill>
            <a:srgbClr val="CFE1F2"/>
          </a:solidFill>
          <a:ln w="19049">
            <a:solidFill>
              <a:srgbClr val="3D85C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20"/>
              </a:spcBef>
            </a:pPr>
            <a:r>
              <a:rPr sz="800" b="1" spc="-5" dirty="0">
                <a:latin typeface="Arial"/>
                <a:cs typeface="Arial"/>
              </a:rPr>
              <a:t>Image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351304" y="5157403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6"/>
          <p:cNvGraphicFramePr>
            <a:graphicFrameLocks noGrp="1"/>
          </p:cNvGraphicFramePr>
          <p:nvPr/>
        </p:nvGraphicFramePr>
        <p:xfrm>
          <a:off x="351304" y="4590454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Conv-128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object 7"/>
          <p:cNvGraphicFramePr>
            <a:graphicFrameLocks noGrp="1"/>
          </p:cNvGraphicFramePr>
          <p:nvPr/>
        </p:nvGraphicFramePr>
        <p:xfrm>
          <a:off x="351304" y="4023505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Conv-256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object 8"/>
          <p:cNvGraphicFramePr>
            <a:graphicFrameLocks noGrp="1"/>
          </p:cNvGraphicFramePr>
          <p:nvPr/>
        </p:nvGraphicFramePr>
        <p:xfrm>
          <a:off x="351304" y="345096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9"/>
          <p:cNvGraphicFramePr>
            <a:graphicFrameLocks noGrp="1"/>
          </p:cNvGraphicFramePr>
          <p:nvPr/>
        </p:nvGraphicFramePr>
        <p:xfrm>
          <a:off x="351304" y="2881222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MaxPool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Conv-512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E69138"/>
                      </a:solidFill>
                      <a:prstDash val="solid"/>
                    </a:lnL>
                    <a:lnR w="19050">
                      <a:solidFill>
                        <a:srgbClr val="E69138"/>
                      </a:solidFill>
                      <a:prstDash val="solid"/>
                    </a:lnR>
                    <a:lnT w="19050">
                      <a:solidFill>
                        <a:srgbClr val="E69138"/>
                      </a:solidFill>
                      <a:prstDash val="solid"/>
                    </a:lnT>
                    <a:lnB w="19050">
                      <a:solidFill>
                        <a:srgbClr val="E69138"/>
                      </a:solidFill>
                      <a:prstDash val="solid"/>
                    </a:lnB>
                    <a:solidFill>
                      <a:srgbClr val="FBE4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object 10"/>
          <p:cNvGraphicFramePr>
            <a:graphicFrameLocks noGrp="1"/>
          </p:cNvGraphicFramePr>
          <p:nvPr/>
        </p:nvGraphicFramePr>
        <p:xfrm>
          <a:off x="351304" y="2311446"/>
          <a:ext cx="742315" cy="48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315"/>
              </a:tblGrid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FC-1000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FC-4096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69A84F"/>
                      </a:solidFill>
                      <a:prstDash val="solid"/>
                    </a:lnL>
                    <a:lnR w="19050">
                      <a:solidFill>
                        <a:srgbClr val="69A84F"/>
                      </a:solidFill>
                      <a:prstDash val="solid"/>
                    </a:lnR>
                    <a:lnT w="19050">
                      <a:solidFill>
                        <a:srgbClr val="69A84F"/>
                      </a:solidFill>
                      <a:prstDash val="solid"/>
                    </a:lnT>
                    <a:lnB w="19050">
                      <a:solidFill>
                        <a:srgbClr val="69A84F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</a:tbl>
          </a:graphicData>
        </a:graphic>
      </p:graphicFrame>
      <p:sp>
        <p:nvSpPr>
          <p:cNvPr id="15" name="object 11"/>
          <p:cNvSpPr txBox="1"/>
          <p:nvPr/>
        </p:nvSpPr>
        <p:spPr>
          <a:xfrm>
            <a:off x="178405" y="1945084"/>
            <a:ext cx="16548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1. </a:t>
            </a:r>
            <a:r>
              <a:rPr sz="1400" spc="-15" dirty="0">
                <a:latin typeface="Arial"/>
                <a:cs typeface="Arial"/>
              </a:rPr>
              <a:t>Train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9"/>
          <p:cNvSpPr/>
          <p:nvPr/>
        </p:nvSpPr>
        <p:spPr>
          <a:xfrm>
            <a:off x="1319874" y="2729932"/>
            <a:ext cx="975994" cy="735965"/>
          </a:xfrm>
          <a:custGeom>
            <a:avLst/>
            <a:gdLst/>
            <a:ahLst/>
            <a:cxnLst/>
            <a:rect l="l" t="t" r="r" b="b"/>
            <a:pathLst>
              <a:path w="975994" h="735964">
                <a:moveTo>
                  <a:pt x="975820" y="735501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/>
          <p:cNvSpPr/>
          <p:nvPr/>
        </p:nvSpPr>
        <p:spPr>
          <a:xfrm>
            <a:off x="1241312" y="2668372"/>
            <a:ext cx="107024" cy="96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"/>
          <p:cNvSpPr/>
          <p:nvPr/>
        </p:nvSpPr>
        <p:spPr>
          <a:xfrm>
            <a:off x="1367224" y="4814442"/>
            <a:ext cx="929005" cy="413384"/>
          </a:xfrm>
          <a:custGeom>
            <a:avLst/>
            <a:gdLst/>
            <a:ahLst/>
            <a:cxnLst/>
            <a:rect l="l" t="t" r="r" b="b"/>
            <a:pathLst>
              <a:path w="929005" h="413385">
                <a:moveTo>
                  <a:pt x="928470" y="0"/>
                </a:moveTo>
                <a:lnTo>
                  <a:pt x="0" y="413124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2"/>
          <p:cNvSpPr/>
          <p:nvPr/>
        </p:nvSpPr>
        <p:spPr>
          <a:xfrm>
            <a:off x="1278717" y="5189292"/>
            <a:ext cx="110824" cy="82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/>
          <p:cNvSpPr txBox="1"/>
          <p:nvPr/>
        </p:nvSpPr>
        <p:spPr>
          <a:xfrm>
            <a:off x="1603870" y="3529310"/>
            <a:ext cx="1372235" cy="1189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More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specific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More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generic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21" name="object 14"/>
          <p:cNvGraphicFramePr>
            <a:graphicFrameLocks noGrp="1"/>
          </p:cNvGraphicFramePr>
          <p:nvPr/>
        </p:nvGraphicFramePr>
        <p:xfrm>
          <a:off x="3339930" y="2292822"/>
          <a:ext cx="5646417" cy="38004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2139"/>
                <a:gridCol w="1882139"/>
                <a:gridCol w="1882139"/>
              </a:tblGrid>
              <a:tr h="953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51371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similar  dataset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33972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different  dataset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50364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very little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data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52705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Use Linear  Classifier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on  top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layer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7305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spc="-35" dirty="0">
                          <a:latin typeface="Arial"/>
                          <a:cs typeface="Arial"/>
                        </a:rPr>
                        <a:t>You’re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in  trouble…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Try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linear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classifier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from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different 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stages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96975">
                <a:tc>
                  <a:txBody>
                    <a:bodyPr/>
                    <a:lstStyle/>
                    <a:p>
                      <a:pPr marL="90170" marR="429259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quite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lot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of  data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706755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Finetune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few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layers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363220">
                        <a:lnSpc>
                          <a:spcPct val="100699"/>
                        </a:lnSpc>
                        <a:spcBef>
                          <a:spcPts val="58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Finetune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larger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number  of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layers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809958" y="672265"/>
            <a:ext cx="729043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 is pervasive…</a:t>
            </a:r>
            <a:endParaRPr lang="sk-SK" sz="2800" dirty="0"/>
          </a:p>
        </p:txBody>
      </p:sp>
      <p:sp>
        <p:nvSpPr>
          <p:cNvPr id="14" name="object 4"/>
          <p:cNvSpPr txBox="1"/>
          <p:nvPr/>
        </p:nvSpPr>
        <p:spPr>
          <a:xfrm>
            <a:off x="809958" y="1093624"/>
            <a:ext cx="428561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(it’s the norm, not an exception)</a:t>
            </a:r>
            <a:endParaRPr lang="sk-SK" sz="2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object 5"/>
          <p:cNvSpPr/>
          <p:nvPr/>
        </p:nvSpPr>
        <p:spPr>
          <a:xfrm>
            <a:off x="4748214" y="2852936"/>
            <a:ext cx="4072258" cy="22291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6"/>
          <p:cNvSpPr txBox="1"/>
          <p:nvPr/>
        </p:nvSpPr>
        <p:spPr>
          <a:xfrm>
            <a:off x="5972502" y="2204864"/>
            <a:ext cx="24879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 Captioning: CNN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RNN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" name="Group 32"/>
          <p:cNvGrpSpPr/>
          <p:nvPr/>
        </p:nvGrpSpPr>
        <p:grpSpPr>
          <a:xfrm>
            <a:off x="395536" y="2492896"/>
            <a:ext cx="3014535" cy="2652034"/>
            <a:chOff x="395536" y="2492896"/>
            <a:chExt cx="3014535" cy="2652034"/>
          </a:xfrm>
        </p:grpSpPr>
        <p:sp>
          <p:nvSpPr>
            <p:cNvPr id="12" name="object 2"/>
            <p:cNvSpPr/>
            <p:nvPr/>
          </p:nvSpPr>
          <p:spPr>
            <a:xfrm>
              <a:off x="467544" y="2492896"/>
              <a:ext cx="2942527" cy="26520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/>
            <p:cNvSpPr/>
            <p:nvPr/>
          </p:nvSpPr>
          <p:spPr>
            <a:xfrm>
              <a:off x="395536" y="2492896"/>
              <a:ext cx="1656184" cy="216024"/>
            </a:xfrm>
            <a:custGeom>
              <a:avLst/>
              <a:gdLst/>
              <a:ahLst/>
              <a:cxnLst/>
              <a:rect l="l" t="t" r="r" b="b"/>
              <a:pathLst>
                <a:path w="1882139" h="393700">
                  <a:moveTo>
                    <a:pt x="0" y="0"/>
                  </a:moveTo>
                  <a:lnTo>
                    <a:pt x="1881596" y="0"/>
                  </a:lnTo>
                  <a:lnTo>
                    <a:pt x="1881596" y="393599"/>
                  </a:lnTo>
                  <a:lnTo>
                    <a:pt x="0" y="393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8"/>
          <p:cNvSpPr txBox="1"/>
          <p:nvPr/>
        </p:nvSpPr>
        <p:spPr>
          <a:xfrm>
            <a:off x="174849" y="5549589"/>
            <a:ext cx="2296795" cy="212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"/>
                <a:cs typeface="Arial"/>
              </a:rPr>
              <a:t>Girshick, </a:t>
            </a:r>
            <a:r>
              <a:rPr sz="600" dirty="0">
                <a:latin typeface="Arial"/>
                <a:cs typeface="Arial"/>
              </a:rPr>
              <a:t>“Fast </a:t>
            </a:r>
            <a:r>
              <a:rPr sz="600" spc="-5" dirty="0">
                <a:latin typeface="Arial"/>
                <a:cs typeface="Arial"/>
              </a:rPr>
              <a:t>R-CNN”, ICCV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"/>
                <a:cs typeface="Arial"/>
              </a:rPr>
              <a:t>Figure </a:t>
            </a:r>
            <a:r>
              <a:rPr sz="600" dirty="0">
                <a:latin typeface="Arial"/>
                <a:cs typeface="Arial"/>
              </a:rPr>
              <a:t>copyright </a:t>
            </a:r>
            <a:r>
              <a:rPr sz="600" spc="-5" dirty="0">
                <a:latin typeface="Arial"/>
                <a:cs typeface="Arial"/>
              </a:rPr>
              <a:t>Ross Girshick, 2015. Reproduced with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permission.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9"/>
          <p:cNvSpPr txBox="1"/>
          <p:nvPr/>
        </p:nvSpPr>
        <p:spPr>
          <a:xfrm>
            <a:off x="395536" y="2132856"/>
            <a:ext cx="1337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Object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Detection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0" name="object 10"/>
          <p:cNvSpPr txBox="1"/>
          <p:nvPr/>
        </p:nvSpPr>
        <p:spPr>
          <a:xfrm>
            <a:off x="395536" y="2342405"/>
            <a:ext cx="11118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(Fast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R-CNN)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22"/>
          <p:cNvSpPr txBox="1"/>
          <p:nvPr/>
        </p:nvSpPr>
        <p:spPr>
          <a:xfrm>
            <a:off x="6691610" y="5641940"/>
            <a:ext cx="2310130" cy="3073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258445">
              <a:lnSpc>
                <a:spcPct val="104200"/>
              </a:lnSpc>
              <a:spcBef>
                <a:spcPts val="70"/>
              </a:spcBef>
            </a:pPr>
            <a:r>
              <a:rPr sz="600" spc="-5" dirty="0">
                <a:latin typeface="Arial"/>
                <a:cs typeface="Arial"/>
              </a:rPr>
              <a:t>Karpathy and Fei-Fei, </a:t>
            </a:r>
            <a:r>
              <a:rPr sz="600" dirty="0">
                <a:latin typeface="Arial"/>
                <a:cs typeface="Arial"/>
              </a:rPr>
              <a:t>“Deep </a:t>
            </a:r>
            <a:r>
              <a:rPr sz="600" spc="-10" dirty="0">
                <a:latin typeface="Arial"/>
                <a:cs typeface="Arial"/>
              </a:rPr>
              <a:t>Visual-Semantic </a:t>
            </a:r>
            <a:r>
              <a:rPr sz="600" spc="-5" dirty="0">
                <a:latin typeface="Arial"/>
                <a:cs typeface="Arial"/>
              </a:rPr>
              <a:t>Alignments for  Generating Image Descriptions”, CVPR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"/>
                <a:cs typeface="Arial"/>
              </a:rPr>
              <a:t>Figure </a:t>
            </a:r>
            <a:r>
              <a:rPr sz="600" dirty="0">
                <a:latin typeface="Arial"/>
                <a:cs typeface="Arial"/>
              </a:rPr>
              <a:t>copyright </a:t>
            </a:r>
            <a:r>
              <a:rPr sz="600" spc="-5" dirty="0">
                <a:latin typeface="Arial"/>
                <a:cs typeface="Arial"/>
              </a:rPr>
              <a:t>IEEE, 2015. Reproduced for educational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purposes.</a:t>
            </a:r>
            <a:endParaRPr sz="6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809958" y="672265"/>
            <a:ext cx="729043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 is pervasive…</a:t>
            </a:r>
            <a:endParaRPr lang="sk-SK" sz="2800" dirty="0"/>
          </a:p>
        </p:txBody>
      </p:sp>
      <p:sp>
        <p:nvSpPr>
          <p:cNvPr id="14" name="object 4"/>
          <p:cNvSpPr txBox="1"/>
          <p:nvPr/>
        </p:nvSpPr>
        <p:spPr>
          <a:xfrm>
            <a:off x="809958" y="1093624"/>
            <a:ext cx="428561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(it’s the norm, not an exception)</a:t>
            </a:r>
            <a:endParaRPr lang="sk-SK" sz="2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object 5"/>
          <p:cNvSpPr/>
          <p:nvPr/>
        </p:nvSpPr>
        <p:spPr>
          <a:xfrm>
            <a:off x="4748214" y="2852936"/>
            <a:ext cx="4072258" cy="22291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6"/>
          <p:cNvSpPr txBox="1"/>
          <p:nvPr/>
        </p:nvSpPr>
        <p:spPr>
          <a:xfrm>
            <a:off x="5972502" y="2204864"/>
            <a:ext cx="24879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 Captioning: CNN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RNN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" name="Group 32"/>
          <p:cNvGrpSpPr/>
          <p:nvPr/>
        </p:nvGrpSpPr>
        <p:grpSpPr>
          <a:xfrm>
            <a:off x="395536" y="2492896"/>
            <a:ext cx="3014535" cy="2652034"/>
            <a:chOff x="395536" y="2492896"/>
            <a:chExt cx="3014535" cy="2652034"/>
          </a:xfrm>
        </p:grpSpPr>
        <p:sp>
          <p:nvSpPr>
            <p:cNvPr id="12" name="object 2"/>
            <p:cNvSpPr/>
            <p:nvPr/>
          </p:nvSpPr>
          <p:spPr>
            <a:xfrm>
              <a:off x="467544" y="2492896"/>
              <a:ext cx="2942527" cy="26520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/>
            <p:cNvSpPr/>
            <p:nvPr/>
          </p:nvSpPr>
          <p:spPr>
            <a:xfrm>
              <a:off x="395536" y="2492896"/>
              <a:ext cx="1656184" cy="216024"/>
            </a:xfrm>
            <a:custGeom>
              <a:avLst/>
              <a:gdLst/>
              <a:ahLst/>
              <a:cxnLst/>
              <a:rect l="l" t="t" r="r" b="b"/>
              <a:pathLst>
                <a:path w="1882139" h="393700">
                  <a:moveTo>
                    <a:pt x="0" y="0"/>
                  </a:moveTo>
                  <a:lnTo>
                    <a:pt x="1881596" y="0"/>
                  </a:lnTo>
                  <a:lnTo>
                    <a:pt x="1881596" y="393599"/>
                  </a:lnTo>
                  <a:lnTo>
                    <a:pt x="0" y="393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8"/>
          <p:cNvSpPr txBox="1"/>
          <p:nvPr/>
        </p:nvSpPr>
        <p:spPr>
          <a:xfrm>
            <a:off x="174849" y="5549589"/>
            <a:ext cx="2296795" cy="212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"/>
                <a:cs typeface="Arial"/>
              </a:rPr>
              <a:t>Girshick, </a:t>
            </a:r>
            <a:r>
              <a:rPr sz="600" dirty="0">
                <a:latin typeface="Arial"/>
                <a:cs typeface="Arial"/>
              </a:rPr>
              <a:t>“Fast </a:t>
            </a:r>
            <a:r>
              <a:rPr sz="600" spc="-5" dirty="0">
                <a:latin typeface="Arial"/>
                <a:cs typeface="Arial"/>
              </a:rPr>
              <a:t>R-CNN”, ICCV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"/>
                <a:cs typeface="Arial"/>
              </a:rPr>
              <a:t>Figure </a:t>
            </a:r>
            <a:r>
              <a:rPr sz="600" dirty="0">
                <a:latin typeface="Arial"/>
                <a:cs typeface="Arial"/>
              </a:rPr>
              <a:t>copyright </a:t>
            </a:r>
            <a:r>
              <a:rPr sz="600" spc="-5" dirty="0">
                <a:latin typeface="Arial"/>
                <a:cs typeface="Arial"/>
              </a:rPr>
              <a:t>Ross Girshick, 2015. Reproduced with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permission.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9"/>
          <p:cNvSpPr txBox="1"/>
          <p:nvPr/>
        </p:nvSpPr>
        <p:spPr>
          <a:xfrm>
            <a:off x="395536" y="2132856"/>
            <a:ext cx="1337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Object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Detection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0" name="object 10"/>
          <p:cNvSpPr txBox="1"/>
          <p:nvPr/>
        </p:nvSpPr>
        <p:spPr>
          <a:xfrm>
            <a:off x="395536" y="2342405"/>
            <a:ext cx="11118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(Fast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R-CNN)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1"/>
          <p:cNvSpPr/>
          <p:nvPr/>
        </p:nvSpPr>
        <p:spPr>
          <a:xfrm>
            <a:off x="4736040" y="4077072"/>
            <a:ext cx="1708168" cy="909319"/>
          </a:xfrm>
          <a:custGeom>
            <a:avLst/>
            <a:gdLst/>
            <a:ahLst/>
            <a:cxnLst/>
            <a:rect l="l" t="t" r="r" b="b"/>
            <a:pathLst>
              <a:path w="1371600" h="909320">
                <a:moveTo>
                  <a:pt x="0" y="0"/>
                </a:moveTo>
                <a:lnTo>
                  <a:pt x="1371597" y="0"/>
                </a:lnTo>
                <a:lnTo>
                  <a:pt x="1371597" y="908998"/>
                </a:lnTo>
                <a:lnTo>
                  <a:pt x="0" y="908998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2"/>
          <p:cNvSpPr txBox="1"/>
          <p:nvPr/>
        </p:nvSpPr>
        <p:spPr>
          <a:xfrm>
            <a:off x="3370839" y="2132856"/>
            <a:ext cx="16129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CNN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pretrained  on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ImageNet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13"/>
          <p:cNvSpPr/>
          <p:nvPr/>
        </p:nvSpPr>
        <p:spPr>
          <a:xfrm>
            <a:off x="3148468" y="2708920"/>
            <a:ext cx="1063492" cy="1211336"/>
          </a:xfrm>
          <a:custGeom>
            <a:avLst/>
            <a:gdLst/>
            <a:ahLst/>
            <a:cxnLst/>
            <a:rect l="l" t="t" r="r" b="b"/>
            <a:pathLst>
              <a:path w="1054100" h="805180">
                <a:moveTo>
                  <a:pt x="1053547" y="0"/>
                </a:moveTo>
                <a:lnTo>
                  <a:pt x="0" y="80491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4"/>
          <p:cNvSpPr/>
          <p:nvPr/>
        </p:nvSpPr>
        <p:spPr>
          <a:xfrm>
            <a:off x="3031131" y="3868200"/>
            <a:ext cx="160274" cy="144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5"/>
          <p:cNvSpPr/>
          <p:nvPr/>
        </p:nvSpPr>
        <p:spPr>
          <a:xfrm>
            <a:off x="1475657" y="3933056"/>
            <a:ext cx="1440160" cy="964675"/>
          </a:xfrm>
          <a:custGeom>
            <a:avLst/>
            <a:gdLst/>
            <a:ahLst/>
            <a:cxnLst/>
            <a:rect l="l" t="t" r="r" b="b"/>
            <a:pathLst>
              <a:path w="1255395" h="848995">
                <a:moveTo>
                  <a:pt x="0" y="0"/>
                </a:moveTo>
                <a:lnTo>
                  <a:pt x="1254897" y="0"/>
                </a:lnTo>
                <a:lnTo>
                  <a:pt x="1254897" y="848998"/>
                </a:lnTo>
                <a:lnTo>
                  <a:pt x="0" y="848998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6"/>
          <p:cNvSpPr/>
          <p:nvPr/>
        </p:nvSpPr>
        <p:spPr>
          <a:xfrm>
            <a:off x="4211960" y="2708920"/>
            <a:ext cx="428206" cy="1349766"/>
          </a:xfrm>
          <a:custGeom>
            <a:avLst/>
            <a:gdLst/>
            <a:ahLst/>
            <a:cxnLst/>
            <a:rect l="l" t="t" r="r" b="b"/>
            <a:pathLst>
              <a:path w="438150" h="943610">
                <a:moveTo>
                  <a:pt x="0" y="0"/>
                </a:moveTo>
                <a:lnTo>
                  <a:pt x="438074" y="94311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7"/>
          <p:cNvSpPr/>
          <p:nvPr/>
        </p:nvSpPr>
        <p:spPr>
          <a:xfrm>
            <a:off x="4583003" y="4023999"/>
            <a:ext cx="125999" cy="1660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2"/>
          <p:cNvSpPr txBox="1"/>
          <p:nvPr/>
        </p:nvSpPr>
        <p:spPr>
          <a:xfrm>
            <a:off x="6691610" y="5641940"/>
            <a:ext cx="2310130" cy="3073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258445">
              <a:lnSpc>
                <a:spcPct val="104200"/>
              </a:lnSpc>
              <a:spcBef>
                <a:spcPts val="70"/>
              </a:spcBef>
            </a:pPr>
            <a:r>
              <a:rPr sz="600" spc="-5" dirty="0">
                <a:latin typeface="Arial"/>
                <a:cs typeface="Arial"/>
              </a:rPr>
              <a:t>Karpathy and Fei-Fei, </a:t>
            </a:r>
            <a:r>
              <a:rPr sz="600" dirty="0">
                <a:latin typeface="Arial"/>
                <a:cs typeface="Arial"/>
              </a:rPr>
              <a:t>“Deep </a:t>
            </a:r>
            <a:r>
              <a:rPr sz="600" spc="-10" dirty="0">
                <a:latin typeface="Arial"/>
                <a:cs typeface="Arial"/>
              </a:rPr>
              <a:t>Visual-Semantic </a:t>
            </a:r>
            <a:r>
              <a:rPr sz="600" spc="-5" dirty="0">
                <a:latin typeface="Arial"/>
                <a:cs typeface="Arial"/>
              </a:rPr>
              <a:t>Alignments for  Generating Image Descriptions”, CVPR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"/>
                <a:cs typeface="Arial"/>
              </a:rPr>
              <a:t>Figure </a:t>
            </a:r>
            <a:r>
              <a:rPr sz="600" dirty="0">
                <a:latin typeface="Arial"/>
                <a:cs typeface="Arial"/>
              </a:rPr>
              <a:t>copyright </a:t>
            </a:r>
            <a:r>
              <a:rPr sz="600" spc="-5" dirty="0">
                <a:latin typeface="Arial"/>
                <a:cs typeface="Arial"/>
              </a:rPr>
              <a:t>IEEE, 2015. Reproduced for educational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purposes.</a:t>
            </a:r>
            <a:endParaRPr sz="6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809958" y="672265"/>
            <a:ext cx="729043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dirty="0" smtClean="0"/>
              <a:t>Transfer learning with CNNs is pervasive…</a:t>
            </a:r>
            <a:endParaRPr lang="sk-SK" sz="2800" dirty="0"/>
          </a:p>
        </p:txBody>
      </p:sp>
      <p:sp>
        <p:nvSpPr>
          <p:cNvPr id="14" name="object 4"/>
          <p:cNvSpPr txBox="1"/>
          <p:nvPr/>
        </p:nvSpPr>
        <p:spPr>
          <a:xfrm>
            <a:off x="809958" y="1093624"/>
            <a:ext cx="428561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(it’s the norm, not an exception)</a:t>
            </a:r>
            <a:endParaRPr lang="sk-SK" sz="2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object 5"/>
          <p:cNvSpPr/>
          <p:nvPr/>
        </p:nvSpPr>
        <p:spPr>
          <a:xfrm>
            <a:off x="4748214" y="2852936"/>
            <a:ext cx="4072258" cy="22291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6"/>
          <p:cNvSpPr txBox="1"/>
          <p:nvPr/>
        </p:nvSpPr>
        <p:spPr>
          <a:xfrm>
            <a:off x="5972502" y="2204864"/>
            <a:ext cx="24879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 Captioning: CNN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RNN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95536" y="2492896"/>
            <a:ext cx="3014535" cy="2652034"/>
            <a:chOff x="395536" y="2492896"/>
            <a:chExt cx="3014535" cy="2652034"/>
          </a:xfrm>
        </p:grpSpPr>
        <p:sp>
          <p:nvSpPr>
            <p:cNvPr id="12" name="object 2"/>
            <p:cNvSpPr/>
            <p:nvPr/>
          </p:nvSpPr>
          <p:spPr>
            <a:xfrm>
              <a:off x="467544" y="2492896"/>
              <a:ext cx="2942527" cy="26520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/>
            <p:cNvSpPr/>
            <p:nvPr/>
          </p:nvSpPr>
          <p:spPr>
            <a:xfrm>
              <a:off x="395536" y="2492896"/>
              <a:ext cx="1656184" cy="216024"/>
            </a:xfrm>
            <a:custGeom>
              <a:avLst/>
              <a:gdLst/>
              <a:ahLst/>
              <a:cxnLst/>
              <a:rect l="l" t="t" r="r" b="b"/>
              <a:pathLst>
                <a:path w="1882139" h="393700">
                  <a:moveTo>
                    <a:pt x="0" y="0"/>
                  </a:moveTo>
                  <a:lnTo>
                    <a:pt x="1881596" y="0"/>
                  </a:lnTo>
                  <a:lnTo>
                    <a:pt x="1881596" y="393599"/>
                  </a:lnTo>
                  <a:lnTo>
                    <a:pt x="0" y="393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8"/>
          <p:cNvSpPr txBox="1"/>
          <p:nvPr/>
        </p:nvSpPr>
        <p:spPr>
          <a:xfrm>
            <a:off x="174849" y="5549589"/>
            <a:ext cx="2296795" cy="212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"/>
                <a:cs typeface="Arial"/>
              </a:rPr>
              <a:t>Girshick, </a:t>
            </a:r>
            <a:r>
              <a:rPr sz="600" dirty="0">
                <a:latin typeface="Arial"/>
                <a:cs typeface="Arial"/>
              </a:rPr>
              <a:t>“Fast </a:t>
            </a:r>
            <a:r>
              <a:rPr sz="600" spc="-5" dirty="0">
                <a:latin typeface="Arial"/>
                <a:cs typeface="Arial"/>
              </a:rPr>
              <a:t>R-CNN”, ICCV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"/>
                <a:cs typeface="Arial"/>
              </a:rPr>
              <a:t>Figure </a:t>
            </a:r>
            <a:r>
              <a:rPr sz="600" dirty="0">
                <a:latin typeface="Arial"/>
                <a:cs typeface="Arial"/>
              </a:rPr>
              <a:t>copyright </a:t>
            </a:r>
            <a:r>
              <a:rPr sz="600" spc="-5" dirty="0">
                <a:latin typeface="Arial"/>
                <a:cs typeface="Arial"/>
              </a:rPr>
              <a:t>Ross Girshick, 2015. Reproduced with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permission.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9"/>
          <p:cNvSpPr txBox="1"/>
          <p:nvPr/>
        </p:nvSpPr>
        <p:spPr>
          <a:xfrm>
            <a:off x="395536" y="2132856"/>
            <a:ext cx="1337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Object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Detection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0" name="object 10"/>
          <p:cNvSpPr txBox="1"/>
          <p:nvPr/>
        </p:nvSpPr>
        <p:spPr>
          <a:xfrm>
            <a:off x="395536" y="2342405"/>
            <a:ext cx="11118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(Fast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R-CNN)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1"/>
          <p:cNvSpPr/>
          <p:nvPr/>
        </p:nvSpPr>
        <p:spPr>
          <a:xfrm>
            <a:off x="4736040" y="4077072"/>
            <a:ext cx="1708168" cy="909319"/>
          </a:xfrm>
          <a:custGeom>
            <a:avLst/>
            <a:gdLst/>
            <a:ahLst/>
            <a:cxnLst/>
            <a:rect l="l" t="t" r="r" b="b"/>
            <a:pathLst>
              <a:path w="1371600" h="909320">
                <a:moveTo>
                  <a:pt x="0" y="0"/>
                </a:moveTo>
                <a:lnTo>
                  <a:pt x="1371597" y="0"/>
                </a:lnTo>
                <a:lnTo>
                  <a:pt x="1371597" y="908998"/>
                </a:lnTo>
                <a:lnTo>
                  <a:pt x="0" y="908998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2"/>
          <p:cNvSpPr txBox="1"/>
          <p:nvPr/>
        </p:nvSpPr>
        <p:spPr>
          <a:xfrm>
            <a:off x="3370839" y="2132856"/>
            <a:ext cx="16129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CNN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pretrained  on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ImageNet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13"/>
          <p:cNvSpPr/>
          <p:nvPr/>
        </p:nvSpPr>
        <p:spPr>
          <a:xfrm>
            <a:off x="3148468" y="2708920"/>
            <a:ext cx="1063492" cy="1211336"/>
          </a:xfrm>
          <a:custGeom>
            <a:avLst/>
            <a:gdLst/>
            <a:ahLst/>
            <a:cxnLst/>
            <a:rect l="l" t="t" r="r" b="b"/>
            <a:pathLst>
              <a:path w="1054100" h="805180">
                <a:moveTo>
                  <a:pt x="1053547" y="0"/>
                </a:moveTo>
                <a:lnTo>
                  <a:pt x="0" y="80491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4"/>
          <p:cNvSpPr/>
          <p:nvPr/>
        </p:nvSpPr>
        <p:spPr>
          <a:xfrm>
            <a:off x="3031131" y="3868200"/>
            <a:ext cx="160274" cy="144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5"/>
          <p:cNvSpPr/>
          <p:nvPr/>
        </p:nvSpPr>
        <p:spPr>
          <a:xfrm>
            <a:off x="1475657" y="3933056"/>
            <a:ext cx="1440160" cy="964675"/>
          </a:xfrm>
          <a:custGeom>
            <a:avLst/>
            <a:gdLst/>
            <a:ahLst/>
            <a:cxnLst/>
            <a:rect l="l" t="t" r="r" b="b"/>
            <a:pathLst>
              <a:path w="1255395" h="848995">
                <a:moveTo>
                  <a:pt x="0" y="0"/>
                </a:moveTo>
                <a:lnTo>
                  <a:pt x="1254897" y="0"/>
                </a:lnTo>
                <a:lnTo>
                  <a:pt x="1254897" y="848998"/>
                </a:lnTo>
                <a:lnTo>
                  <a:pt x="0" y="848998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6"/>
          <p:cNvSpPr/>
          <p:nvPr/>
        </p:nvSpPr>
        <p:spPr>
          <a:xfrm>
            <a:off x="4211960" y="2708920"/>
            <a:ext cx="428206" cy="1349766"/>
          </a:xfrm>
          <a:custGeom>
            <a:avLst/>
            <a:gdLst/>
            <a:ahLst/>
            <a:cxnLst/>
            <a:rect l="l" t="t" r="r" b="b"/>
            <a:pathLst>
              <a:path w="438150" h="943610">
                <a:moveTo>
                  <a:pt x="0" y="0"/>
                </a:moveTo>
                <a:lnTo>
                  <a:pt x="438074" y="94311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7"/>
          <p:cNvSpPr/>
          <p:nvPr/>
        </p:nvSpPr>
        <p:spPr>
          <a:xfrm>
            <a:off x="4583003" y="4023999"/>
            <a:ext cx="125999" cy="1660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8"/>
          <p:cNvSpPr/>
          <p:nvPr/>
        </p:nvSpPr>
        <p:spPr>
          <a:xfrm>
            <a:off x="6516217" y="4389236"/>
            <a:ext cx="2376264" cy="705485"/>
          </a:xfrm>
          <a:custGeom>
            <a:avLst/>
            <a:gdLst/>
            <a:ahLst/>
            <a:cxnLst/>
            <a:rect l="l" t="t" r="r" b="b"/>
            <a:pathLst>
              <a:path w="2080895" h="705485">
                <a:moveTo>
                  <a:pt x="0" y="0"/>
                </a:moveTo>
                <a:lnTo>
                  <a:pt x="2080795" y="0"/>
                </a:lnTo>
                <a:lnTo>
                  <a:pt x="2080795" y="704998"/>
                </a:lnTo>
                <a:lnTo>
                  <a:pt x="0" y="704998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9"/>
          <p:cNvSpPr txBox="1"/>
          <p:nvPr/>
        </p:nvSpPr>
        <p:spPr>
          <a:xfrm>
            <a:off x="3913559" y="5153769"/>
            <a:ext cx="2459990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38751C"/>
                </a:solidFill>
                <a:latin typeface="Arial"/>
                <a:cs typeface="Arial"/>
              </a:rPr>
              <a:t>Word </a:t>
            </a:r>
            <a:r>
              <a:rPr sz="1800" dirty="0">
                <a:solidFill>
                  <a:srgbClr val="38751C"/>
                </a:solidFill>
                <a:latin typeface="Arial"/>
                <a:cs typeface="Arial"/>
              </a:rPr>
              <a:t>vectors</a:t>
            </a:r>
            <a:r>
              <a:rPr sz="1800" spc="-80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pretrained</a:t>
            </a:r>
            <a:endParaRPr sz="1800">
              <a:latin typeface="Arial"/>
              <a:cs typeface="Arial"/>
            </a:endParaRPr>
          </a:p>
          <a:p>
            <a:pPr marL="99949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with</a:t>
            </a:r>
            <a:r>
              <a:rPr sz="1800" spc="-100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8751C"/>
                </a:solidFill>
                <a:latin typeface="Arial"/>
                <a:cs typeface="Arial"/>
              </a:rPr>
              <a:t>word2vec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20"/>
          <p:cNvSpPr/>
          <p:nvPr/>
        </p:nvSpPr>
        <p:spPr>
          <a:xfrm>
            <a:off x="6447211" y="5242459"/>
            <a:ext cx="662305" cy="200025"/>
          </a:xfrm>
          <a:custGeom>
            <a:avLst/>
            <a:gdLst/>
            <a:ahLst/>
            <a:cxnLst/>
            <a:rect l="l" t="t" r="r" b="b"/>
            <a:pathLst>
              <a:path w="662304" h="200025">
                <a:moveTo>
                  <a:pt x="0" y="199924"/>
                </a:moveTo>
                <a:lnTo>
                  <a:pt x="50998" y="198862"/>
                </a:lnTo>
                <a:lnTo>
                  <a:pt x="101786" y="195741"/>
                </a:lnTo>
                <a:lnTo>
                  <a:pt x="152153" y="190659"/>
                </a:lnTo>
                <a:lnTo>
                  <a:pt x="201886" y="183714"/>
                </a:lnTo>
                <a:lnTo>
                  <a:pt x="250777" y="175004"/>
                </a:lnTo>
                <a:lnTo>
                  <a:pt x="298613" y="164627"/>
                </a:lnTo>
                <a:lnTo>
                  <a:pt x="345183" y="152682"/>
                </a:lnTo>
                <a:lnTo>
                  <a:pt x="390278" y="139266"/>
                </a:lnTo>
                <a:lnTo>
                  <a:pt x="433686" y="124477"/>
                </a:lnTo>
                <a:lnTo>
                  <a:pt x="475197" y="108414"/>
                </a:lnTo>
                <a:lnTo>
                  <a:pt x="514598" y="91174"/>
                </a:lnTo>
                <a:lnTo>
                  <a:pt x="564939" y="65737"/>
                </a:lnTo>
                <a:lnTo>
                  <a:pt x="610348" y="38499"/>
                </a:lnTo>
                <a:lnTo>
                  <a:pt x="650273" y="9749"/>
                </a:lnTo>
                <a:lnTo>
                  <a:pt x="659348" y="2349"/>
                </a:lnTo>
                <a:lnTo>
                  <a:pt x="662073" y="0"/>
                </a:lnTo>
              </a:path>
            </a:pathLst>
          </a:custGeom>
          <a:ln w="28574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1"/>
          <p:cNvSpPr/>
          <p:nvPr/>
        </p:nvSpPr>
        <p:spPr>
          <a:xfrm>
            <a:off x="7054248" y="5116172"/>
            <a:ext cx="134699" cy="1643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2"/>
          <p:cNvSpPr txBox="1"/>
          <p:nvPr/>
        </p:nvSpPr>
        <p:spPr>
          <a:xfrm>
            <a:off x="6691610" y="5641940"/>
            <a:ext cx="2310130" cy="3073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258445">
              <a:lnSpc>
                <a:spcPct val="104200"/>
              </a:lnSpc>
              <a:spcBef>
                <a:spcPts val="70"/>
              </a:spcBef>
            </a:pPr>
            <a:r>
              <a:rPr sz="600" spc="-5" dirty="0">
                <a:latin typeface="Arial"/>
                <a:cs typeface="Arial"/>
              </a:rPr>
              <a:t>Karpathy and Fei-Fei, </a:t>
            </a:r>
            <a:r>
              <a:rPr sz="600" dirty="0">
                <a:latin typeface="Arial"/>
                <a:cs typeface="Arial"/>
              </a:rPr>
              <a:t>“Deep </a:t>
            </a:r>
            <a:r>
              <a:rPr sz="600" spc="-10" dirty="0">
                <a:latin typeface="Arial"/>
                <a:cs typeface="Arial"/>
              </a:rPr>
              <a:t>Visual-Semantic </a:t>
            </a:r>
            <a:r>
              <a:rPr sz="600" spc="-5" dirty="0">
                <a:latin typeface="Arial"/>
                <a:cs typeface="Arial"/>
              </a:rPr>
              <a:t>Alignments for  Generating Image Descriptions”, CVPR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"/>
                <a:cs typeface="Arial"/>
              </a:rPr>
              <a:t>Figure </a:t>
            </a:r>
            <a:r>
              <a:rPr sz="600" dirty="0">
                <a:latin typeface="Arial"/>
                <a:cs typeface="Arial"/>
              </a:rPr>
              <a:t>copyright </a:t>
            </a:r>
            <a:r>
              <a:rPr sz="600" spc="-5" dirty="0">
                <a:latin typeface="Arial"/>
                <a:cs typeface="Arial"/>
              </a:rPr>
              <a:t>IEEE, 2015. Reproduced for educational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purposes.</a:t>
            </a:r>
            <a:endParaRPr sz="6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611560" y="692696"/>
            <a:ext cx="7761605" cy="813043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Transfer learning with CNNs is pervasive…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But recent results show it might not always be necessary!</a:t>
            </a:r>
            <a:endParaRPr lang="en-US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47955" y="5926544"/>
            <a:ext cx="44240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He et al, </a:t>
            </a:r>
            <a:r>
              <a:rPr sz="1400" dirty="0">
                <a:latin typeface="Arial"/>
                <a:cs typeface="Arial"/>
              </a:rPr>
              <a:t>“Rethinking </a:t>
            </a:r>
            <a:r>
              <a:rPr sz="1400" spc="-5" dirty="0">
                <a:latin typeface="Arial"/>
                <a:cs typeface="Arial"/>
              </a:rPr>
              <a:t>ImageNet Pre-training”, arXiv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2018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835696" y="1628800"/>
            <a:ext cx="5184576" cy="4032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611560" y="836712"/>
            <a:ext cx="7573645" cy="118237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Takeaway for your projects and beyond: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2400" b="0" i="0" u="none" strike="noStrike" kern="1200" cap="none" spc="-5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Have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some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dataset of interest but it has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&lt;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~1M</a:t>
            </a:r>
            <a:r>
              <a:rPr kumimoji="0" lang="en-US" sz="2400" b="0" i="0" u="none" strike="noStrike" kern="1200" cap="none" spc="-8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images?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467544" y="2564904"/>
            <a:ext cx="7893036" cy="313752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861060" marR="5080" indent="-482600">
              <a:lnSpc>
                <a:spcPts val="2850"/>
              </a:lnSpc>
              <a:spcBef>
                <a:spcPts val="219"/>
              </a:spcBef>
              <a:buAutoNum type="arabicPeriod"/>
              <a:tabLst>
                <a:tab pos="861060" algn="l"/>
                <a:tab pos="861694" algn="l"/>
              </a:tabLst>
            </a:pPr>
            <a:r>
              <a:rPr sz="2400" spc="-5" dirty="0">
                <a:latin typeface="Arial"/>
                <a:cs typeface="Arial"/>
              </a:rPr>
              <a:t>Find </a:t>
            </a:r>
            <a:r>
              <a:rPr sz="2400" dirty="0">
                <a:latin typeface="Arial"/>
                <a:cs typeface="Arial"/>
              </a:rPr>
              <a:t>a very </a:t>
            </a:r>
            <a:r>
              <a:rPr sz="2400" spc="-5" dirty="0">
                <a:latin typeface="Arial"/>
                <a:cs typeface="Arial"/>
              </a:rPr>
              <a:t>large dataset that has </a:t>
            </a:r>
            <a:r>
              <a:rPr sz="2400" dirty="0" smtClean="0">
                <a:latin typeface="Arial"/>
                <a:cs typeface="Arial"/>
              </a:rPr>
              <a:t>similar </a:t>
            </a:r>
            <a:r>
              <a:rPr sz="2400" spc="-5" dirty="0">
                <a:latin typeface="Arial"/>
                <a:cs typeface="Arial"/>
              </a:rPr>
              <a:t>data, train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big ConvNet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there</a:t>
            </a:r>
            <a:endParaRPr sz="2400" dirty="0">
              <a:latin typeface="Arial"/>
              <a:cs typeface="Arial"/>
            </a:endParaRPr>
          </a:p>
          <a:p>
            <a:pPr marL="861060" indent="-482600">
              <a:lnSpc>
                <a:spcPts val="2760"/>
              </a:lnSpc>
              <a:buAutoNum type="arabicPeriod"/>
              <a:tabLst>
                <a:tab pos="861060" algn="l"/>
                <a:tab pos="861694" algn="l"/>
              </a:tabLst>
            </a:pPr>
            <a:r>
              <a:rPr sz="2400" spc="-15" dirty="0">
                <a:latin typeface="Arial"/>
                <a:cs typeface="Arial"/>
              </a:rPr>
              <a:t>Transfer </a:t>
            </a:r>
            <a:r>
              <a:rPr sz="2400" spc="-5" dirty="0">
                <a:latin typeface="Arial"/>
                <a:cs typeface="Arial"/>
              </a:rPr>
              <a:t>learn to </a:t>
            </a:r>
            <a:r>
              <a:rPr sz="2400" dirty="0">
                <a:latin typeface="Arial"/>
                <a:cs typeface="Arial"/>
              </a:rPr>
              <a:t>your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 smtClean="0">
                <a:latin typeface="Arial"/>
                <a:cs typeface="Arial"/>
              </a:rPr>
              <a:t>dataset</a:t>
            </a:r>
            <a:endParaRPr lang="sk-SK" sz="2400" spc="-5" dirty="0" smtClean="0">
              <a:latin typeface="Arial"/>
              <a:cs typeface="Arial"/>
            </a:endParaRPr>
          </a:p>
          <a:p>
            <a:pPr marL="861060" indent="-482600">
              <a:lnSpc>
                <a:spcPts val="2760"/>
              </a:lnSpc>
              <a:tabLst>
                <a:tab pos="861060" algn="l"/>
                <a:tab pos="861694" algn="l"/>
              </a:tabLst>
            </a:pPr>
            <a:endParaRPr sz="2400" dirty="0">
              <a:latin typeface="Arial"/>
              <a:cs typeface="Arial"/>
            </a:endParaRPr>
          </a:p>
          <a:p>
            <a:pPr marL="12700" marR="516890">
              <a:lnSpc>
                <a:spcPct val="100699"/>
              </a:lnSpc>
              <a:spcBef>
                <a:spcPts val="1860"/>
              </a:spcBef>
            </a:pPr>
            <a:r>
              <a:rPr sz="1800" spc="-5" dirty="0">
                <a:latin typeface="Arial"/>
                <a:cs typeface="Arial"/>
              </a:rPr>
              <a:t>Deep learning frameworks provide </a:t>
            </a:r>
            <a:r>
              <a:rPr sz="1800" dirty="0">
                <a:latin typeface="Arial"/>
                <a:cs typeface="Arial"/>
              </a:rPr>
              <a:t>a “Model </a:t>
            </a:r>
            <a:r>
              <a:rPr sz="1800" spc="-5" dirty="0">
                <a:latin typeface="Arial"/>
                <a:cs typeface="Arial"/>
              </a:rPr>
              <a:t>Zoo” of  pretrained </a:t>
            </a:r>
            <a:r>
              <a:rPr sz="1800" dirty="0">
                <a:latin typeface="Arial"/>
                <a:cs typeface="Arial"/>
              </a:rPr>
              <a:t>models so you </a:t>
            </a:r>
            <a:r>
              <a:rPr sz="1800" spc="-5" dirty="0">
                <a:latin typeface="Arial"/>
                <a:cs typeface="Arial"/>
              </a:rPr>
              <a:t>don’t need to train </a:t>
            </a:r>
            <a:r>
              <a:rPr sz="1800" dirty="0">
                <a:latin typeface="Arial"/>
                <a:cs typeface="Arial"/>
              </a:rPr>
              <a:t>your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own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958215">
              <a:lnSpc>
                <a:spcPct val="100699"/>
              </a:lnSpc>
              <a:spcBef>
                <a:spcPts val="5"/>
              </a:spcBef>
            </a:pPr>
            <a:r>
              <a:rPr sz="1800" spc="-25" dirty="0">
                <a:latin typeface="Arial"/>
                <a:cs typeface="Arial"/>
              </a:rPr>
              <a:t>TensorFlow: </a:t>
            </a:r>
            <a:r>
              <a:rPr sz="1800" u="heavy" spc="-5" dirty="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"/>
                <a:cs typeface="Arial"/>
                <a:hlinkClick r:id="rId2"/>
              </a:rPr>
              <a:t>https://github.com/tensorflow/models </a:t>
            </a:r>
            <a:r>
              <a:rPr sz="1800" spc="-5" dirty="0">
                <a:solidFill>
                  <a:srgbClr val="1154CC"/>
                </a:solidFill>
                <a:latin typeface="Arial"/>
                <a:cs typeface="Arial"/>
              </a:rPr>
              <a:t> </a:t>
            </a:r>
            <a:endParaRPr lang="sk-SK" sz="1800" spc="-5" dirty="0" smtClean="0">
              <a:solidFill>
                <a:srgbClr val="1154CC"/>
              </a:solidFill>
              <a:latin typeface="Arial"/>
              <a:cs typeface="Arial"/>
            </a:endParaRPr>
          </a:p>
          <a:p>
            <a:pPr marL="12700" marR="958215">
              <a:lnSpc>
                <a:spcPct val="100699"/>
              </a:lnSpc>
              <a:spcBef>
                <a:spcPts val="5"/>
              </a:spcBef>
            </a:pPr>
            <a:r>
              <a:rPr sz="1800" spc="-30" dirty="0" err="1" smtClean="0">
                <a:latin typeface="Arial"/>
                <a:cs typeface="Arial"/>
              </a:rPr>
              <a:t>PyTorch</a:t>
            </a:r>
            <a:r>
              <a:rPr sz="1800" spc="-30" dirty="0">
                <a:latin typeface="Arial"/>
                <a:cs typeface="Arial"/>
              </a:rPr>
              <a:t>: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u="heavy" spc="-5" dirty="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"/>
                <a:cs typeface="Arial"/>
                <a:hlinkClick r:id="rId3"/>
              </a:rPr>
              <a:t>https://github.com/pytorch/vision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408" y="548680"/>
            <a:ext cx="5457800" cy="650336"/>
          </a:xfrm>
        </p:spPr>
        <p:txBody>
          <a:bodyPr>
            <a:normAutofit/>
          </a:bodyPr>
          <a:lstStyle/>
          <a:p>
            <a:pPr lvl="0"/>
            <a:r>
              <a:rPr lang="sk-SK" sz="3200" dirty="0" smtClean="0"/>
              <a:t>Today: CNN Architectures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5546437" y="4316829"/>
            <a:ext cx="147383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DenseNet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FractalNet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dirty="0">
                <a:latin typeface="Arial"/>
                <a:cs typeface="Arial"/>
              </a:rPr>
              <a:t>MobileNets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NASNet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118126" y="1700808"/>
            <a:ext cx="1868170" cy="26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">
              <a:lnSpc>
                <a:spcPts val="287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Case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Studies</a:t>
            </a:r>
            <a:endParaRPr sz="2400" dirty="0">
              <a:latin typeface="Arial"/>
              <a:cs typeface="Arial"/>
            </a:endParaRPr>
          </a:p>
          <a:p>
            <a:pPr marL="502284" indent="-304800">
              <a:lnSpc>
                <a:spcPts val="2155"/>
              </a:lnSpc>
              <a:buChar char="-"/>
              <a:tabLst>
                <a:tab pos="502284" algn="l"/>
                <a:tab pos="502920" algn="l"/>
              </a:tabLst>
            </a:pPr>
            <a:r>
              <a:rPr sz="1800" spc="-5" dirty="0">
                <a:latin typeface="Arial"/>
                <a:cs typeface="Arial"/>
              </a:rPr>
              <a:t>AlexNet</a:t>
            </a:r>
            <a:endParaRPr sz="1800" dirty="0">
              <a:latin typeface="Arial"/>
              <a:cs typeface="Arial"/>
            </a:endParaRPr>
          </a:p>
          <a:p>
            <a:pPr marL="502284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502284" algn="l"/>
                <a:tab pos="502920" algn="l"/>
              </a:tabLst>
            </a:pPr>
            <a:r>
              <a:rPr sz="1800" spc="-5" dirty="0">
                <a:latin typeface="Arial"/>
                <a:cs typeface="Arial"/>
              </a:rPr>
              <a:t>VGG</a:t>
            </a:r>
            <a:endParaRPr sz="1800" dirty="0">
              <a:latin typeface="Arial"/>
              <a:cs typeface="Arial"/>
            </a:endParaRPr>
          </a:p>
          <a:p>
            <a:pPr marL="502284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502284" algn="l"/>
                <a:tab pos="502920" algn="l"/>
              </a:tabLst>
            </a:pPr>
            <a:r>
              <a:rPr sz="1800" spc="-5" dirty="0">
                <a:latin typeface="Arial"/>
                <a:cs typeface="Arial"/>
              </a:rPr>
              <a:t>GoogLeNet</a:t>
            </a:r>
            <a:endParaRPr sz="1800" dirty="0">
              <a:latin typeface="Arial"/>
              <a:cs typeface="Arial"/>
            </a:endParaRPr>
          </a:p>
          <a:p>
            <a:pPr marL="502284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502284" algn="l"/>
                <a:tab pos="502920" algn="l"/>
              </a:tabLst>
            </a:pPr>
            <a:r>
              <a:rPr sz="1800" spc="-5" dirty="0">
                <a:latin typeface="Arial"/>
                <a:cs typeface="Arial"/>
              </a:rPr>
              <a:t>ResNet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endParaRPr lang="sk-SK" sz="2400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400" spc="-5" dirty="0" smtClean="0">
                <a:latin typeface="Arial"/>
                <a:cs typeface="Arial"/>
              </a:rPr>
              <a:t>Also</a:t>
            </a:r>
            <a:r>
              <a:rPr sz="2400" spc="-5" dirty="0">
                <a:latin typeface="Arial"/>
                <a:cs typeface="Arial"/>
              </a:rPr>
              <a:t>....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1270600" y="4314048"/>
            <a:ext cx="290766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SENet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NiN </a:t>
            </a:r>
            <a:r>
              <a:rPr sz="1800" dirty="0">
                <a:latin typeface="Arial"/>
                <a:cs typeface="Arial"/>
              </a:rPr>
              <a:t>(Network </a:t>
            </a:r>
            <a:r>
              <a:rPr sz="1800" spc="-5" dirty="0">
                <a:latin typeface="Arial"/>
                <a:cs typeface="Arial"/>
              </a:rPr>
              <a:t>in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Network)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Wide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ResNet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ResNeXT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884368" cy="504056"/>
          </a:xfrm>
        </p:spPr>
        <p:txBody>
          <a:bodyPr>
            <a:noAutofit/>
          </a:bodyPr>
          <a:lstStyle/>
          <a:p>
            <a:pPr lvl="0"/>
            <a:r>
              <a:rPr lang="sk-SK" sz="3800" dirty="0" smtClean="0"/>
              <a:t>Review: LeNet-5</a:t>
            </a:r>
            <a:endParaRPr lang="sk-SK" sz="3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object 3"/>
          <p:cNvSpPr txBox="1"/>
          <p:nvPr/>
        </p:nvSpPr>
        <p:spPr>
          <a:xfrm>
            <a:off x="512649" y="2196117"/>
            <a:ext cx="1574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[LeCun et al.,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1998]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396974" y="5219412"/>
            <a:ext cx="4555490" cy="65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 filters were 5x5, applied at </a:t>
            </a:r>
            <a:r>
              <a:rPr sz="1400" dirty="0">
                <a:latin typeface="Arial"/>
                <a:cs typeface="Arial"/>
              </a:rPr>
              <a:t>stride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Subsampling </a:t>
            </a:r>
            <a:r>
              <a:rPr sz="1400" dirty="0">
                <a:latin typeface="Arial"/>
                <a:cs typeface="Arial"/>
              </a:rPr>
              <a:t>(Pooling) </a:t>
            </a:r>
            <a:r>
              <a:rPr sz="1400" spc="-5" dirty="0">
                <a:latin typeface="Arial"/>
                <a:cs typeface="Arial"/>
              </a:rPr>
              <a:t>layers were 2x2 applied at </a:t>
            </a:r>
            <a:r>
              <a:rPr sz="1400" dirty="0">
                <a:latin typeface="Arial"/>
                <a:cs typeface="Arial"/>
              </a:rPr>
              <a:t>stride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i.e. architecture is </a:t>
            </a:r>
            <a:r>
              <a:rPr sz="1400" spc="-10" dirty="0">
                <a:latin typeface="Arial"/>
                <a:cs typeface="Arial"/>
              </a:rPr>
              <a:t>[CONV-POOL-CONV-POOL-FC-FC]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54349" y="2566229"/>
            <a:ext cx="8839182" cy="26881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13" name="object 4"/>
          <p:cNvSpPr txBox="1"/>
          <p:nvPr/>
        </p:nvSpPr>
        <p:spPr>
          <a:xfrm>
            <a:off x="405174" y="2717321"/>
            <a:ext cx="1131570" cy="296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b="1" spc="-5" dirty="0">
                <a:solidFill>
                  <a:srgbClr val="424242"/>
                </a:solidFill>
                <a:latin typeface="Arial"/>
                <a:cs typeface="Arial"/>
              </a:rPr>
              <a:t>Architecture:</a:t>
            </a:r>
            <a:endParaRPr sz="1400">
              <a:latin typeface="Arial"/>
              <a:cs typeface="Arial"/>
            </a:endParaRPr>
          </a:p>
          <a:p>
            <a:pPr marL="12700" marR="84455">
              <a:lnSpc>
                <a:spcPts val="1650"/>
              </a:lnSpc>
              <a:spcBef>
                <a:spcPts val="65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CONV1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MAX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POOL1  </a:t>
            </a:r>
            <a:r>
              <a:rPr sz="1400" spc="-5" dirty="0">
                <a:solidFill>
                  <a:srgbClr val="69A84F"/>
                </a:solidFill>
                <a:latin typeface="Arial"/>
                <a:cs typeface="Arial"/>
              </a:rPr>
              <a:t>NORM1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CONV2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MAX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POOL2  </a:t>
            </a:r>
            <a:r>
              <a:rPr sz="1400" spc="-5" dirty="0">
                <a:solidFill>
                  <a:srgbClr val="69A84F"/>
                </a:solidFill>
                <a:latin typeface="Arial"/>
                <a:cs typeface="Arial"/>
              </a:rPr>
              <a:t>NORM2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CONV3  CONV4  CONV5</a:t>
            </a:r>
            <a:endParaRPr sz="1400">
              <a:latin typeface="Arial"/>
              <a:cs typeface="Arial"/>
            </a:endParaRPr>
          </a:p>
          <a:p>
            <a:pPr marL="12700" marR="133985">
              <a:lnSpc>
                <a:spcPts val="1650"/>
              </a:lnSpc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Max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POOL3  </a:t>
            </a:r>
            <a:r>
              <a:rPr sz="1400" spc="-5" dirty="0">
                <a:solidFill>
                  <a:srgbClr val="E69138"/>
                </a:solidFill>
                <a:latin typeface="Arial"/>
                <a:cs typeface="Arial"/>
              </a:rPr>
              <a:t>FC6</a:t>
            </a:r>
            <a:endParaRPr sz="1400">
              <a:latin typeface="Arial"/>
              <a:cs typeface="Arial"/>
            </a:endParaRPr>
          </a:p>
          <a:p>
            <a:pPr marL="12700" marR="775335">
              <a:lnSpc>
                <a:spcPts val="1650"/>
              </a:lnSpc>
            </a:pPr>
            <a:r>
              <a:rPr sz="1400" spc="-5" dirty="0">
                <a:solidFill>
                  <a:srgbClr val="E69138"/>
                </a:solidFill>
                <a:latin typeface="Arial"/>
                <a:cs typeface="Arial"/>
              </a:rPr>
              <a:t>FC7  FC8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7" name="object 4"/>
          <p:cNvSpPr txBox="1"/>
          <p:nvPr/>
        </p:nvSpPr>
        <p:spPr>
          <a:xfrm>
            <a:off x="375642" y="2888476"/>
            <a:ext cx="5924550" cy="1404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Input: 227x227x3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First layer </a:t>
            </a:r>
            <a:r>
              <a:rPr sz="1800" dirty="0">
                <a:latin typeface="Arial"/>
                <a:cs typeface="Arial"/>
              </a:rPr>
              <a:t>(CONV1): </a:t>
            </a:r>
            <a:r>
              <a:rPr sz="1800" spc="-5" dirty="0">
                <a:latin typeface="Arial"/>
                <a:cs typeface="Arial"/>
              </a:rPr>
              <a:t>96 </a:t>
            </a:r>
            <a:r>
              <a:rPr sz="1800" spc="-60" dirty="0">
                <a:latin typeface="Arial"/>
                <a:cs typeface="Arial"/>
              </a:rPr>
              <a:t>11x11 </a:t>
            </a:r>
            <a:r>
              <a:rPr sz="1800" spc="-5" dirty="0">
                <a:latin typeface="Arial"/>
                <a:cs typeface="Arial"/>
              </a:rPr>
              <a:t>filters applied at </a:t>
            </a:r>
            <a:r>
              <a:rPr sz="1800" dirty="0">
                <a:latin typeface="Arial"/>
                <a:cs typeface="Arial"/>
              </a:rPr>
              <a:t>stride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=&gt;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Q: what is the output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volume size?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Hint: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(227-11)/4+1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800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55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383520" y="2912090"/>
            <a:ext cx="5628640" cy="195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Input: 227x227x3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First layer </a:t>
            </a:r>
            <a:r>
              <a:rPr sz="1800" dirty="0">
                <a:latin typeface="Arial"/>
                <a:cs typeface="Arial"/>
              </a:rPr>
              <a:t>(CONV1): </a:t>
            </a:r>
            <a:r>
              <a:rPr sz="1800" spc="-5" dirty="0">
                <a:latin typeface="Arial"/>
                <a:cs typeface="Arial"/>
              </a:rPr>
              <a:t>96 </a:t>
            </a:r>
            <a:r>
              <a:rPr sz="1800" spc="-60" dirty="0">
                <a:latin typeface="Arial"/>
                <a:cs typeface="Arial"/>
              </a:rPr>
              <a:t>11x11 </a:t>
            </a:r>
            <a:r>
              <a:rPr sz="1800" spc="-5" dirty="0">
                <a:latin typeface="Arial"/>
                <a:cs typeface="Arial"/>
              </a:rPr>
              <a:t>filters applied at </a:t>
            </a:r>
            <a:r>
              <a:rPr sz="1800" dirty="0">
                <a:latin typeface="Arial"/>
                <a:cs typeface="Arial"/>
              </a:rPr>
              <a:t>stride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=&gt;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Output </a:t>
            </a:r>
            <a:r>
              <a:rPr sz="1800" dirty="0">
                <a:latin typeface="Arial"/>
                <a:cs typeface="Arial"/>
              </a:rPr>
              <a:t>volume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[55x55x96]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Q: What is the total number of parameters in this</a:t>
            </a:r>
            <a:r>
              <a:rPr sz="1800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7" name="object 4"/>
          <p:cNvSpPr txBox="1"/>
          <p:nvPr/>
        </p:nvSpPr>
        <p:spPr>
          <a:xfrm>
            <a:off x="395536" y="2924944"/>
            <a:ext cx="5628640" cy="168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Input: 227x227x3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images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First layer </a:t>
            </a:r>
            <a:r>
              <a:rPr sz="1800" dirty="0">
                <a:latin typeface="Arial"/>
                <a:cs typeface="Arial"/>
              </a:rPr>
              <a:t>(CONV1): </a:t>
            </a:r>
            <a:r>
              <a:rPr sz="1800" spc="-5" dirty="0">
                <a:latin typeface="Arial"/>
                <a:cs typeface="Arial"/>
              </a:rPr>
              <a:t>96 </a:t>
            </a:r>
            <a:r>
              <a:rPr sz="1800" spc="-60" dirty="0">
                <a:latin typeface="Arial"/>
                <a:cs typeface="Arial"/>
              </a:rPr>
              <a:t>11x11 </a:t>
            </a:r>
            <a:r>
              <a:rPr sz="1800" spc="-5" dirty="0">
                <a:latin typeface="Arial"/>
                <a:cs typeface="Arial"/>
              </a:rPr>
              <a:t>filters applied at </a:t>
            </a:r>
            <a:r>
              <a:rPr sz="1800" dirty="0">
                <a:latin typeface="Arial"/>
                <a:cs typeface="Arial"/>
              </a:rPr>
              <a:t>stride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4</a:t>
            </a: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=&gt;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Output </a:t>
            </a:r>
            <a:r>
              <a:rPr sz="1800" dirty="0">
                <a:latin typeface="Arial"/>
                <a:cs typeface="Arial"/>
              </a:rPr>
              <a:t>volume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[55x55x96]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Parameters: </a:t>
            </a:r>
            <a:r>
              <a:rPr sz="1800" spc="-30" dirty="0">
                <a:latin typeface="Arial"/>
                <a:cs typeface="Arial"/>
              </a:rPr>
              <a:t>(11*11*3)*96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35K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7" name="object 4"/>
          <p:cNvSpPr txBox="1"/>
          <p:nvPr/>
        </p:nvSpPr>
        <p:spPr>
          <a:xfrm>
            <a:off x="397108" y="2924944"/>
            <a:ext cx="5687060" cy="16808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311531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Input: 227x227x3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images  After CONV1: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55x55x96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201399"/>
              </a:lnSpc>
            </a:pPr>
            <a:r>
              <a:rPr sz="1800" b="1" spc="-5" dirty="0">
                <a:latin typeface="Arial"/>
                <a:cs typeface="Arial"/>
              </a:rPr>
              <a:t>Second layer </a:t>
            </a:r>
            <a:r>
              <a:rPr sz="1800" dirty="0">
                <a:latin typeface="Arial"/>
                <a:cs typeface="Arial"/>
              </a:rPr>
              <a:t>(POOL1): </a:t>
            </a:r>
            <a:r>
              <a:rPr sz="1800" spc="-5" dirty="0">
                <a:latin typeface="Arial"/>
                <a:cs typeface="Arial"/>
              </a:rPr>
              <a:t>3x3 filters applied at </a:t>
            </a:r>
            <a:r>
              <a:rPr sz="1800" dirty="0">
                <a:latin typeface="Arial"/>
                <a:cs typeface="Arial"/>
              </a:rPr>
              <a:t>stride 2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Q: what is the output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volume size?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Hint: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(55-3)/2+1 =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27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400541" y="2912090"/>
            <a:ext cx="5395595" cy="19570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823845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Input: 227x227x3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images  After CONV1: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55x55x96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699"/>
              </a:lnSpc>
            </a:pPr>
            <a:r>
              <a:rPr sz="1800" b="1" spc="-5" dirty="0">
                <a:latin typeface="Arial"/>
                <a:cs typeface="Arial"/>
              </a:rPr>
              <a:t>Second layer </a:t>
            </a:r>
            <a:r>
              <a:rPr sz="1800" dirty="0">
                <a:latin typeface="Arial"/>
                <a:cs typeface="Arial"/>
              </a:rPr>
              <a:t>(POOL1): </a:t>
            </a:r>
            <a:r>
              <a:rPr sz="1800" spc="-5" dirty="0">
                <a:latin typeface="Arial"/>
                <a:cs typeface="Arial"/>
              </a:rPr>
              <a:t>3x3 filters applied at </a:t>
            </a:r>
            <a:r>
              <a:rPr sz="1800" dirty="0">
                <a:latin typeface="Arial"/>
                <a:cs typeface="Arial"/>
              </a:rPr>
              <a:t>stride 2  </a:t>
            </a:r>
            <a:r>
              <a:rPr sz="1800" spc="-5" dirty="0">
                <a:latin typeface="Arial"/>
                <a:cs typeface="Arial"/>
              </a:rPr>
              <a:t>Output </a:t>
            </a:r>
            <a:r>
              <a:rPr sz="1800" dirty="0">
                <a:latin typeface="Arial"/>
                <a:cs typeface="Arial"/>
              </a:rPr>
              <a:t>volume: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27x27x96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Q: what is the number of parameters in this</a:t>
            </a: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layer?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400541" y="2912090"/>
            <a:ext cx="5395595" cy="17223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823845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Input: 227x227x3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images  After CONV1: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55x55x96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699"/>
              </a:lnSpc>
            </a:pPr>
            <a:r>
              <a:rPr sz="1800" b="1" spc="-5" dirty="0">
                <a:latin typeface="Arial"/>
                <a:cs typeface="Arial"/>
              </a:rPr>
              <a:t>Second layer </a:t>
            </a:r>
            <a:r>
              <a:rPr sz="1800" dirty="0">
                <a:latin typeface="Arial"/>
                <a:cs typeface="Arial"/>
              </a:rPr>
              <a:t>(POOL1): </a:t>
            </a:r>
            <a:r>
              <a:rPr sz="1800" spc="-5" dirty="0">
                <a:latin typeface="Arial"/>
                <a:cs typeface="Arial"/>
              </a:rPr>
              <a:t>3x3 filters applied at </a:t>
            </a:r>
            <a:r>
              <a:rPr sz="1800" dirty="0">
                <a:latin typeface="Arial"/>
                <a:cs typeface="Arial"/>
              </a:rPr>
              <a:t>stride 2  </a:t>
            </a:r>
            <a:r>
              <a:rPr sz="1800" spc="-5" dirty="0">
                <a:latin typeface="Arial"/>
                <a:cs typeface="Arial"/>
              </a:rPr>
              <a:t>Output </a:t>
            </a:r>
            <a:r>
              <a:rPr sz="1800" dirty="0">
                <a:latin typeface="Arial"/>
                <a:cs typeface="Arial"/>
              </a:rPr>
              <a:t>volume: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27x27x96</a:t>
            </a:r>
            <a:endParaRPr sz="18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r>
              <a:rPr lang="sk-SK" sz="2000" spc="-5" dirty="0" smtClean="0">
                <a:latin typeface="Arial"/>
                <a:cs typeface="Arial"/>
              </a:rPr>
              <a:t>Parameters:</a:t>
            </a:r>
            <a:r>
              <a:rPr lang="sk-SK" sz="2000" spc="-15" dirty="0" smtClean="0">
                <a:latin typeface="Arial"/>
                <a:cs typeface="Arial"/>
              </a:rPr>
              <a:t> </a:t>
            </a:r>
            <a:r>
              <a:rPr lang="sk-SK" sz="2000" spc="-5" dirty="0" smtClean="0">
                <a:latin typeface="Arial"/>
                <a:cs typeface="Arial"/>
              </a:rPr>
              <a:t>0!</a:t>
            </a:r>
            <a:endParaRPr lang="sk-SK" sz="20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400541" y="2912090"/>
            <a:ext cx="5395595" cy="120186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823845">
              <a:lnSpc>
                <a:spcPct val="100699"/>
              </a:lnSpc>
              <a:spcBef>
                <a:spcPts val="85"/>
              </a:spcBef>
            </a:pPr>
            <a:r>
              <a:rPr spc="-5" dirty="0">
                <a:latin typeface="Arial"/>
                <a:cs typeface="Arial"/>
              </a:rPr>
              <a:t>Input: 227x227x3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images  After CONV1: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55x55x96</a:t>
            </a:r>
            <a:endParaRPr dirty="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lang="sk-SK" spc="-5" dirty="0" smtClean="0">
                <a:latin typeface="Arial"/>
                <a:cs typeface="Arial"/>
              </a:rPr>
              <a:t>After POOL1:</a:t>
            </a:r>
            <a:r>
              <a:rPr lang="sk-SK" spc="-60" dirty="0" smtClean="0">
                <a:latin typeface="Arial"/>
                <a:cs typeface="Arial"/>
              </a:rPr>
              <a:t> </a:t>
            </a:r>
            <a:r>
              <a:rPr lang="sk-SK" spc="-5" dirty="0" smtClean="0">
                <a:latin typeface="Arial"/>
                <a:cs typeface="Arial"/>
              </a:rPr>
              <a:t>27x27x96</a:t>
            </a:r>
            <a:endParaRPr lang="sk-SK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lang="sk-SK" sz="2000" spc="-5" dirty="0" smtClean="0">
                <a:latin typeface="Arial"/>
                <a:cs typeface="Arial"/>
              </a:rPr>
              <a:t>...</a:t>
            </a:r>
            <a:endParaRPr lang="sk-SK" sz="20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79512" y="2236847"/>
            <a:ext cx="4896544" cy="32803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329055">
              <a:lnSpc>
                <a:spcPts val="1650"/>
              </a:lnSpc>
              <a:spcBef>
                <a:spcPts val="180"/>
              </a:spcBef>
            </a:pPr>
            <a:r>
              <a:rPr sz="1600" spc="-5" dirty="0">
                <a:latin typeface="Arial"/>
                <a:cs typeface="Arial"/>
              </a:rPr>
              <a:t>Full </a:t>
            </a:r>
            <a:r>
              <a:rPr sz="1600" dirty="0">
                <a:latin typeface="Arial"/>
                <a:cs typeface="Arial"/>
              </a:rPr>
              <a:t>(simplified) </a:t>
            </a:r>
            <a:r>
              <a:rPr sz="1600" spc="-5" dirty="0">
                <a:latin typeface="Arial"/>
                <a:cs typeface="Arial"/>
              </a:rPr>
              <a:t>AlexNet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architecture:  [227x227x3]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INPUT</a:t>
            </a:r>
            <a:endParaRPr sz="1600" dirty="0">
              <a:latin typeface="Arial"/>
              <a:cs typeface="Arial"/>
            </a:endParaRPr>
          </a:p>
          <a:p>
            <a:pPr marL="12700" marR="31115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[55x55x96]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CONV1</a:t>
            </a:r>
            <a:r>
              <a:rPr sz="1600" spc="-5" dirty="0">
                <a:latin typeface="Arial"/>
                <a:cs typeface="Arial"/>
              </a:rPr>
              <a:t>: 96 </a:t>
            </a:r>
            <a:r>
              <a:rPr sz="1600" spc="-45" dirty="0">
                <a:latin typeface="Arial"/>
                <a:cs typeface="Arial"/>
              </a:rPr>
              <a:t>11x11 </a:t>
            </a:r>
            <a:r>
              <a:rPr sz="1600" spc="-5" dirty="0">
                <a:latin typeface="Arial"/>
                <a:cs typeface="Arial"/>
              </a:rPr>
              <a:t>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4, pad </a:t>
            </a:r>
            <a:r>
              <a:rPr sz="1600" dirty="0">
                <a:latin typeface="Arial"/>
                <a:cs typeface="Arial"/>
              </a:rPr>
              <a:t>0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POOL1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NORM1: </a:t>
            </a:r>
            <a:r>
              <a:rPr sz="1600" spc="-5" dirty="0">
                <a:latin typeface="Arial"/>
                <a:cs typeface="Arial"/>
              </a:rPr>
              <a:t>Normalization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layer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[27x27x256]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CONV2</a:t>
            </a:r>
            <a:r>
              <a:rPr sz="1600" spc="-5" dirty="0">
                <a:latin typeface="Arial"/>
                <a:cs typeface="Arial"/>
              </a:rPr>
              <a:t>: 256 5x5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POOL2: </a:t>
            </a:r>
            <a:r>
              <a:rPr sz="1600" spc="-5" dirty="0">
                <a:latin typeface="Arial"/>
                <a:cs typeface="Arial"/>
              </a:rPr>
              <a:t>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NORM2: </a:t>
            </a:r>
            <a:r>
              <a:rPr sz="1600" spc="-5" dirty="0">
                <a:latin typeface="Arial"/>
                <a:cs typeface="Arial"/>
              </a:rPr>
              <a:t>Normalization layer  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CONV3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CONV4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CONV5</a:t>
            </a:r>
            <a:r>
              <a:rPr sz="1600" spc="-5" dirty="0">
                <a:latin typeface="Arial"/>
                <a:cs typeface="Arial"/>
              </a:rPr>
              <a:t>: 256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[6x6x256]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POOL3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 smtClean="0">
                <a:latin typeface="Arial"/>
                <a:cs typeface="Arial"/>
              </a:rPr>
              <a:t>2</a:t>
            </a:r>
            <a:endParaRPr lang="en-US" sz="1600" dirty="0" smtClean="0">
              <a:latin typeface="Arial"/>
              <a:cs typeface="Arial"/>
            </a:endParaRPr>
          </a:p>
          <a:p>
            <a:pPr marL="12700">
              <a:lnSpc>
                <a:spcPts val="163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FC6: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5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FC7: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0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lang="fr-FR" sz="1600" spc="-5" dirty="0" smtClean="0">
                <a:latin typeface="Arial"/>
                <a:cs typeface="Arial"/>
              </a:rPr>
              <a:t>[1000]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FC8: </a:t>
            </a:r>
            <a:r>
              <a:rPr lang="fr-FR" sz="1600" spc="-5" dirty="0" smtClean="0">
                <a:latin typeface="Arial"/>
                <a:cs typeface="Arial"/>
              </a:rPr>
              <a:t>1000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r>
              <a:rPr lang="fr-FR" sz="1600" spc="-5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(class</a:t>
            </a:r>
            <a:r>
              <a:rPr lang="fr-FR" sz="1600" spc="-60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scores)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79512" y="2236847"/>
            <a:ext cx="4896544" cy="32803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329055">
              <a:lnSpc>
                <a:spcPts val="1650"/>
              </a:lnSpc>
              <a:spcBef>
                <a:spcPts val="180"/>
              </a:spcBef>
            </a:pPr>
            <a:r>
              <a:rPr sz="1600" spc="-5" dirty="0">
                <a:latin typeface="Arial"/>
                <a:cs typeface="Arial"/>
              </a:rPr>
              <a:t>Full </a:t>
            </a:r>
            <a:r>
              <a:rPr sz="1600" dirty="0">
                <a:latin typeface="Arial"/>
                <a:cs typeface="Arial"/>
              </a:rPr>
              <a:t>(simplified) </a:t>
            </a:r>
            <a:r>
              <a:rPr sz="1600" spc="-5" dirty="0">
                <a:latin typeface="Arial"/>
                <a:cs typeface="Arial"/>
              </a:rPr>
              <a:t>AlexNet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architecture:  [227x227x3]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INPUT</a:t>
            </a:r>
            <a:endParaRPr sz="1600" dirty="0">
              <a:latin typeface="Arial"/>
              <a:cs typeface="Arial"/>
            </a:endParaRPr>
          </a:p>
          <a:p>
            <a:pPr marL="12700" marR="31115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[55x55x96]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CONV1</a:t>
            </a:r>
            <a:r>
              <a:rPr sz="1600" spc="-5" dirty="0">
                <a:latin typeface="Arial"/>
                <a:cs typeface="Arial"/>
              </a:rPr>
              <a:t>: 96 </a:t>
            </a:r>
            <a:r>
              <a:rPr sz="1600" spc="-45" dirty="0">
                <a:latin typeface="Arial"/>
                <a:cs typeface="Arial"/>
              </a:rPr>
              <a:t>11x11 </a:t>
            </a:r>
            <a:r>
              <a:rPr sz="1600" spc="-5" dirty="0">
                <a:latin typeface="Arial"/>
                <a:cs typeface="Arial"/>
              </a:rPr>
              <a:t>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4, pad </a:t>
            </a:r>
            <a:r>
              <a:rPr sz="1600" dirty="0">
                <a:latin typeface="Arial"/>
                <a:cs typeface="Arial"/>
              </a:rPr>
              <a:t>0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POOL1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NORM1: </a:t>
            </a:r>
            <a:r>
              <a:rPr sz="1600" spc="-5" dirty="0">
                <a:latin typeface="Arial"/>
                <a:cs typeface="Arial"/>
              </a:rPr>
              <a:t>Normalization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layer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[27x27x256]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CONV2</a:t>
            </a:r>
            <a:r>
              <a:rPr sz="1600" spc="-5" dirty="0">
                <a:latin typeface="Arial"/>
                <a:cs typeface="Arial"/>
              </a:rPr>
              <a:t>: 256 5x5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POOL2: </a:t>
            </a:r>
            <a:r>
              <a:rPr sz="1600" spc="-5" dirty="0">
                <a:latin typeface="Arial"/>
                <a:cs typeface="Arial"/>
              </a:rPr>
              <a:t>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NORM2: </a:t>
            </a:r>
            <a:r>
              <a:rPr sz="1600" spc="-5" dirty="0">
                <a:latin typeface="Arial"/>
                <a:cs typeface="Arial"/>
              </a:rPr>
              <a:t>Normalization layer  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CONV3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CONV4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CONV5</a:t>
            </a:r>
            <a:r>
              <a:rPr sz="1600" spc="-5" dirty="0">
                <a:latin typeface="Arial"/>
                <a:cs typeface="Arial"/>
              </a:rPr>
              <a:t>: 256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[6x6x256]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POOL3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 smtClean="0">
                <a:latin typeface="Arial"/>
                <a:cs typeface="Arial"/>
              </a:rPr>
              <a:t>2</a:t>
            </a:r>
            <a:endParaRPr lang="en-US" sz="1600" dirty="0" smtClean="0">
              <a:latin typeface="Arial"/>
              <a:cs typeface="Arial"/>
            </a:endParaRPr>
          </a:p>
          <a:p>
            <a:pPr marL="12700">
              <a:lnSpc>
                <a:spcPts val="163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FC6: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5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FC7: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0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lang="fr-FR" sz="1600" spc="-5" dirty="0" smtClean="0">
                <a:latin typeface="Arial"/>
                <a:cs typeface="Arial"/>
              </a:rPr>
              <a:t>[1000]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FC8: </a:t>
            </a:r>
            <a:r>
              <a:rPr lang="fr-FR" sz="1600" spc="-5" dirty="0" smtClean="0">
                <a:latin typeface="Arial"/>
                <a:cs typeface="Arial"/>
              </a:rPr>
              <a:t>1000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r>
              <a:rPr lang="fr-FR" sz="1600" spc="-5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(class</a:t>
            </a:r>
            <a:r>
              <a:rPr lang="fr-FR" sz="1600" spc="-60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scores)</a:t>
            </a:r>
          </a:p>
        </p:txBody>
      </p:sp>
      <p:sp>
        <p:nvSpPr>
          <p:cNvPr id="12" name="object 5"/>
          <p:cNvSpPr txBox="1"/>
          <p:nvPr/>
        </p:nvSpPr>
        <p:spPr>
          <a:xfrm>
            <a:off x="5148064" y="2769939"/>
            <a:ext cx="3923928" cy="26032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Details/Retrospectives: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  <a:buFont typeface="Arial" pitchFamily="34" charset="0"/>
              <a:buChar char="‒"/>
              <a:tabLst>
                <a:tab pos="121285" algn="l"/>
              </a:tabLst>
            </a:pPr>
            <a:r>
              <a:rPr lang="en-US" sz="16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first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use of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ReLU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  <a:buFont typeface="Arial" pitchFamily="34" charset="0"/>
              <a:buChar char="‒"/>
              <a:tabLst>
                <a:tab pos="121285" algn="l"/>
              </a:tabLst>
            </a:pPr>
            <a:r>
              <a:rPr lang="en-US" sz="16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used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Norm layers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(not common</a:t>
            </a:r>
            <a:r>
              <a:rPr sz="16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anymore)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  <a:buFont typeface="Arial" pitchFamily="34" charset="0"/>
              <a:buChar char="‒"/>
              <a:tabLst>
                <a:tab pos="121285" algn="l"/>
              </a:tabLst>
            </a:pPr>
            <a:r>
              <a:rPr lang="en-US" sz="16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heavy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data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augmentation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  <a:buFont typeface="Arial" pitchFamily="34" charset="0"/>
              <a:buChar char="‒"/>
              <a:tabLst>
                <a:tab pos="121285" algn="l"/>
              </a:tabLst>
            </a:pPr>
            <a:r>
              <a:rPr lang="en-US" sz="16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dropout</a:t>
            </a:r>
            <a:r>
              <a:rPr sz="1600" spc="-1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0.5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  <a:buFont typeface="Arial" pitchFamily="34" charset="0"/>
              <a:buChar char="‒"/>
              <a:tabLst>
                <a:tab pos="121285" algn="l"/>
              </a:tabLst>
            </a:pPr>
            <a:r>
              <a:rPr lang="en-US" sz="16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batch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size</a:t>
            </a: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128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  <a:buFont typeface="Arial" pitchFamily="34" charset="0"/>
              <a:buChar char="‒"/>
              <a:tabLst>
                <a:tab pos="121285" algn="l"/>
              </a:tabLst>
            </a:pPr>
            <a:r>
              <a:rPr lang="en-US" sz="16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SGD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Momentum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0.9</a:t>
            </a:r>
            <a:endParaRPr sz="1600" dirty="0">
              <a:latin typeface="Arial"/>
              <a:cs typeface="Arial"/>
            </a:endParaRPr>
          </a:p>
          <a:p>
            <a:pPr marL="12700" marR="448309">
              <a:lnSpc>
                <a:spcPts val="1650"/>
              </a:lnSpc>
              <a:spcBef>
                <a:spcPts val="65"/>
              </a:spcBef>
              <a:buFont typeface="Arial" pitchFamily="34" charset="0"/>
              <a:buChar char="‒"/>
              <a:tabLst>
                <a:tab pos="121285" algn="l"/>
              </a:tabLst>
            </a:pPr>
            <a:r>
              <a:rPr lang="en-US" sz="16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Learning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rate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1e-2,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reduced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by 10  </a:t>
            </a:r>
            <a:r>
              <a:rPr sz="1600" dirty="0" smtClean="0">
                <a:solidFill>
                  <a:srgbClr val="0000FF"/>
                </a:solidFill>
                <a:latin typeface="Arial"/>
                <a:cs typeface="Arial"/>
              </a:rPr>
              <a:t>manually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when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val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accuracy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600" spc="-100" dirty="0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lateaus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600"/>
              </a:lnSpc>
              <a:buFont typeface="Arial" pitchFamily="34" charset="0"/>
              <a:buChar char="‒"/>
              <a:tabLst>
                <a:tab pos="121285" algn="l"/>
              </a:tabLst>
            </a:pPr>
            <a:r>
              <a:rPr lang="en-US" sz="16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L2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weight decay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5e-4</a:t>
            </a:r>
            <a:endParaRPr lang="en-US" sz="16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ts val="1600"/>
              </a:lnSpc>
              <a:buFont typeface="Arial" pitchFamily="34" charset="0"/>
              <a:buChar char="‒"/>
              <a:tabLst>
                <a:tab pos="121285" algn="l"/>
              </a:tabLst>
            </a:pPr>
            <a:r>
              <a:rPr lang="sk-SK" sz="1600" dirty="0" smtClean="0">
                <a:solidFill>
                  <a:srgbClr val="0000FF"/>
                </a:solidFill>
                <a:latin typeface="Arial"/>
                <a:cs typeface="Arial"/>
              </a:rPr>
              <a:t> 7 </a:t>
            </a:r>
            <a:r>
              <a:rPr lang="sk-SK" sz="1600" spc="-5" dirty="0" smtClean="0">
                <a:solidFill>
                  <a:srgbClr val="0000FF"/>
                </a:solidFill>
                <a:latin typeface="Arial"/>
                <a:cs typeface="Arial"/>
              </a:rPr>
              <a:t>CNN ensemble: 18.2% </a:t>
            </a:r>
            <a:r>
              <a:rPr lang="sk-SK" sz="1600" dirty="0" smtClean="0">
                <a:solidFill>
                  <a:srgbClr val="0000FF"/>
                </a:solidFill>
                <a:latin typeface="Arial"/>
                <a:cs typeface="Arial"/>
              </a:rPr>
              <a:t>-&gt;</a:t>
            </a:r>
            <a:r>
              <a:rPr lang="sk-SK" sz="1600" spc="-9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sk-SK" sz="1600" spc="-5" dirty="0" smtClean="0">
                <a:solidFill>
                  <a:srgbClr val="0000FF"/>
                </a:solidFill>
                <a:latin typeface="Arial"/>
                <a:cs typeface="Arial"/>
              </a:rPr>
              <a:t>15.4%</a:t>
            </a:r>
            <a:endParaRPr lang="sk-SK" sz="1600" dirty="0" smtClean="0">
              <a:latin typeface="Arial"/>
              <a:cs typeface="Arial"/>
            </a:endParaRPr>
          </a:p>
          <a:p>
            <a:pPr marL="12700">
              <a:lnSpc>
                <a:spcPts val="1600"/>
              </a:lnSpc>
              <a:tabLst>
                <a:tab pos="121285" algn="l"/>
              </a:tabLst>
            </a:pP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79512" y="2236847"/>
            <a:ext cx="4896544" cy="32803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329055">
              <a:lnSpc>
                <a:spcPts val="1650"/>
              </a:lnSpc>
              <a:spcBef>
                <a:spcPts val="180"/>
              </a:spcBef>
            </a:pPr>
            <a:r>
              <a:rPr sz="1600" spc="-5" dirty="0">
                <a:latin typeface="Arial"/>
                <a:cs typeface="Arial"/>
              </a:rPr>
              <a:t>Full </a:t>
            </a:r>
            <a:r>
              <a:rPr sz="1600" dirty="0">
                <a:latin typeface="Arial"/>
                <a:cs typeface="Arial"/>
              </a:rPr>
              <a:t>(simplified) </a:t>
            </a:r>
            <a:r>
              <a:rPr sz="1600" spc="-5" dirty="0">
                <a:latin typeface="Arial"/>
                <a:cs typeface="Arial"/>
              </a:rPr>
              <a:t>AlexNet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architecture:  [227x227x3]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INPUT</a:t>
            </a:r>
            <a:endParaRPr sz="1600" dirty="0">
              <a:latin typeface="Arial"/>
              <a:cs typeface="Arial"/>
            </a:endParaRPr>
          </a:p>
          <a:p>
            <a:pPr marL="12700" marR="31115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[55x55x96]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CONV1</a:t>
            </a:r>
            <a:r>
              <a:rPr sz="1600" spc="-5" dirty="0">
                <a:latin typeface="Arial"/>
                <a:cs typeface="Arial"/>
              </a:rPr>
              <a:t>: 96 </a:t>
            </a:r>
            <a:r>
              <a:rPr sz="1600" spc="-45" dirty="0">
                <a:latin typeface="Arial"/>
                <a:cs typeface="Arial"/>
              </a:rPr>
              <a:t>11x11 </a:t>
            </a:r>
            <a:r>
              <a:rPr sz="1600" spc="-5" dirty="0">
                <a:latin typeface="Arial"/>
                <a:cs typeface="Arial"/>
              </a:rPr>
              <a:t>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4, pad </a:t>
            </a:r>
            <a:r>
              <a:rPr sz="1600" dirty="0">
                <a:latin typeface="Arial"/>
                <a:cs typeface="Arial"/>
              </a:rPr>
              <a:t>0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POOL1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NORM1: </a:t>
            </a:r>
            <a:r>
              <a:rPr sz="1600" spc="-5" dirty="0">
                <a:latin typeface="Arial"/>
                <a:cs typeface="Arial"/>
              </a:rPr>
              <a:t>Normalization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layer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[27x27x256]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CONV2</a:t>
            </a:r>
            <a:r>
              <a:rPr sz="1600" spc="-5" dirty="0">
                <a:latin typeface="Arial"/>
                <a:cs typeface="Arial"/>
              </a:rPr>
              <a:t>: 256 5x5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POOL2: </a:t>
            </a:r>
            <a:r>
              <a:rPr sz="1600" spc="-5" dirty="0">
                <a:latin typeface="Arial"/>
                <a:cs typeface="Arial"/>
              </a:rPr>
              <a:t>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NORM2: </a:t>
            </a:r>
            <a:r>
              <a:rPr sz="1600" spc="-5" dirty="0">
                <a:latin typeface="Arial"/>
                <a:cs typeface="Arial"/>
              </a:rPr>
              <a:t>Normalization layer  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CONV3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CONV4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CONV5</a:t>
            </a:r>
            <a:r>
              <a:rPr sz="1600" spc="-5" dirty="0">
                <a:latin typeface="Arial"/>
                <a:cs typeface="Arial"/>
              </a:rPr>
              <a:t>: 256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[6x6x256]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POOL3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 smtClean="0">
                <a:latin typeface="Arial"/>
                <a:cs typeface="Arial"/>
              </a:rPr>
              <a:t>2</a:t>
            </a:r>
            <a:endParaRPr lang="en-US" sz="1600" dirty="0" smtClean="0">
              <a:latin typeface="Arial"/>
              <a:cs typeface="Arial"/>
            </a:endParaRPr>
          </a:p>
          <a:p>
            <a:pPr marL="12700">
              <a:lnSpc>
                <a:spcPts val="163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FC6: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5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FC7: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0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lang="fr-FR" sz="1600" spc="-5" dirty="0" smtClean="0">
                <a:latin typeface="Arial"/>
                <a:cs typeface="Arial"/>
              </a:rPr>
              <a:t>[1000]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FC8: </a:t>
            </a:r>
            <a:r>
              <a:rPr lang="fr-FR" sz="1600" spc="-5" dirty="0" smtClean="0">
                <a:latin typeface="Arial"/>
                <a:cs typeface="Arial"/>
              </a:rPr>
              <a:t>1000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r>
              <a:rPr lang="fr-FR" sz="1600" spc="-5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(class</a:t>
            </a:r>
            <a:r>
              <a:rPr lang="fr-FR" sz="1600" spc="-60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scores)</a:t>
            </a:r>
          </a:p>
        </p:txBody>
      </p:sp>
      <p:sp>
        <p:nvSpPr>
          <p:cNvPr id="7" name="object 7"/>
          <p:cNvSpPr/>
          <p:nvPr/>
        </p:nvSpPr>
        <p:spPr>
          <a:xfrm>
            <a:off x="171674" y="2673930"/>
            <a:ext cx="1087958" cy="251013"/>
          </a:xfrm>
          <a:custGeom>
            <a:avLst/>
            <a:gdLst/>
            <a:ahLst/>
            <a:cxnLst/>
            <a:rect l="l" t="t" r="r" b="b"/>
            <a:pathLst>
              <a:path w="913130" h="217169">
                <a:moveTo>
                  <a:pt x="0" y="0"/>
                </a:moveTo>
                <a:lnTo>
                  <a:pt x="912598" y="0"/>
                </a:lnTo>
                <a:lnTo>
                  <a:pt x="912598" y="216899"/>
                </a:lnTo>
                <a:lnTo>
                  <a:pt x="0" y="216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/>
          <p:cNvSpPr/>
          <p:nvPr/>
        </p:nvSpPr>
        <p:spPr>
          <a:xfrm>
            <a:off x="1084272" y="2348880"/>
            <a:ext cx="3127688" cy="325049"/>
          </a:xfrm>
          <a:custGeom>
            <a:avLst/>
            <a:gdLst/>
            <a:ahLst/>
            <a:cxnLst/>
            <a:rect l="l" t="t" r="r" b="b"/>
            <a:pathLst>
              <a:path w="3120390" h="130810">
                <a:moveTo>
                  <a:pt x="0" y="130812"/>
                </a:moveTo>
                <a:lnTo>
                  <a:pt x="3120393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9"/>
          <p:cNvSpPr/>
          <p:nvPr/>
        </p:nvSpPr>
        <p:spPr>
          <a:xfrm rot="21080510">
            <a:off x="4217519" y="2284441"/>
            <a:ext cx="106749" cy="819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/>
          <p:nvPr/>
        </p:nvSpPr>
        <p:spPr>
          <a:xfrm>
            <a:off x="4334123" y="730265"/>
            <a:ext cx="669925" cy="1618615"/>
          </a:xfrm>
          <a:custGeom>
            <a:avLst/>
            <a:gdLst/>
            <a:ahLst/>
            <a:cxnLst/>
            <a:rect l="l" t="t" r="r" b="b"/>
            <a:pathLst>
              <a:path w="669925" h="1618614">
                <a:moveTo>
                  <a:pt x="0" y="0"/>
                </a:moveTo>
                <a:lnTo>
                  <a:pt x="669898" y="0"/>
                </a:lnTo>
                <a:lnTo>
                  <a:pt x="669898" y="1618496"/>
                </a:lnTo>
                <a:lnTo>
                  <a:pt x="0" y="1618496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 txBox="1"/>
          <p:nvPr/>
        </p:nvSpPr>
        <p:spPr>
          <a:xfrm>
            <a:off x="5354712" y="3288144"/>
            <a:ext cx="2898140" cy="10769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3340" algn="just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Historical note: 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Trained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on GTX 580  GPU with only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3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GB of</a:t>
            </a:r>
            <a:r>
              <a:rPr sz="14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memory.</a:t>
            </a:r>
            <a:endParaRPr sz="1400" dirty="0">
              <a:latin typeface="Arial"/>
              <a:cs typeface="Arial"/>
            </a:endParaRPr>
          </a:p>
          <a:p>
            <a:pPr marL="12700" marR="5080" algn="just">
              <a:lnSpc>
                <a:spcPts val="1650"/>
              </a:lnSpc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Network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spread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across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2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GPUs, half  the neurons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(feature maps)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on each  GPU.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5" name="object 12"/>
          <p:cNvSpPr txBox="1"/>
          <p:nvPr/>
        </p:nvSpPr>
        <p:spPr>
          <a:xfrm>
            <a:off x="4832965" y="2348880"/>
            <a:ext cx="11791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[55x55x48]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79512" y="2236847"/>
            <a:ext cx="4896544" cy="32803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329055">
              <a:lnSpc>
                <a:spcPts val="1650"/>
              </a:lnSpc>
              <a:spcBef>
                <a:spcPts val="180"/>
              </a:spcBef>
            </a:pPr>
            <a:r>
              <a:rPr sz="1600" spc="-5" dirty="0">
                <a:latin typeface="Arial"/>
                <a:cs typeface="Arial"/>
              </a:rPr>
              <a:t>Full </a:t>
            </a:r>
            <a:r>
              <a:rPr sz="1600" dirty="0">
                <a:latin typeface="Arial"/>
                <a:cs typeface="Arial"/>
              </a:rPr>
              <a:t>(simplified) </a:t>
            </a:r>
            <a:r>
              <a:rPr sz="1600" spc="-5" dirty="0">
                <a:latin typeface="Arial"/>
                <a:cs typeface="Arial"/>
              </a:rPr>
              <a:t>AlexNet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architecture:  [227x227x3]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INPUT</a:t>
            </a:r>
            <a:endParaRPr sz="1600" dirty="0">
              <a:latin typeface="Arial"/>
              <a:cs typeface="Arial"/>
            </a:endParaRPr>
          </a:p>
          <a:p>
            <a:pPr marL="12700" marR="31115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[55x55x96]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CONV1</a:t>
            </a:r>
            <a:r>
              <a:rPr sz="1600" spc="-5" dirty="0">
                <a:latin typeface="Arial"/>
                <a:cs typeface="Arial"/>
              </a:rPr>
              <a:t>: 96 </a:t>
            </a:r>
            <a:r>
              <a:rPr sz="1600" spc="-45" dirty="0">
                <a:latin typeface="Arial"/>
                <a:cs typeface="Arial"/>
              </a:rPr>
              <a:t>11x11 </a:t>
            </a:r>
            <a:r>
              <a:rPr sz="1600" spc="-5" dirty="0">
                <a:latin typeface="Arial"/>
                <a:cs typeface="Arial"/>
              </a:rPr>
              <a:t>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4, pad </a:t>
            </a:r>
            <a:r>
              <a:rPr sz="1600" dirty="0">
                <a:latin typeface="Arial"/>
                <a:cs typeface="Arial"/>
              </a:rPr>
              <a:t>0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POOL1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NORM1: </a:t>
            </a:r>
            <a:r>
              <a:rPr sz="1600" spc="-5" dirty="0">
                <a:latin typeface="Arial"/>
                <a:cs typeface="Arial"/>
              </a:rPr>
              <a:t>Normalization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layer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[27x27x256]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CONV2</a:t>
            </a:r>
            <a:r>
              <a:rPr sz="1600" spc="-5" dirty="0">
                <a:latin typeface="Arial"/>
                <a:cs typeface="Arial"/>
              </a:rPr>
              <a:t>: 256 5x5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POOL2: </a:t>
            </a:r>
            <a:r>
              <a:rPr sz="1600" spc="-5" dirty="0">
                <a:latin typeface="Arial"/>
                <a:cs typeface="Arial"/>
              </a:rPr>
              <a:t>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NORM2: </a:t>
            </a:r>
            <a:r>
              <a:rPr sz="1600" spc="-5" dirty="0">
                <a:latin typeface="Arial"/>
                <a:cs typeface="Arial"/>
              </a:rPr>
              <a:t>Normalization layer  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CONV3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CONV4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CONV5</a:t>
            </a:r>
            <a:r>
              <a:rPr sz="1600" spc="-5" dirty="0">
                <a:latin typeface="Arial"/>
                <a:cs typeface="Arial"/>
              </a:rPr>
              <a:t>: 256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[6x6x256]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POOL3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 smtClean="0">
                <a:latin typeface="Arial"/>
                <a:cs typeface="Arial"/>
              </a:rPr>
              <a:t>2</a:t>
            </a:r>
            <a:endParaRPr lang="en-US" sz="1600" dirty="0" smtClean="0">
              <a:latin typeface="Arial"/>
              <a:cs typeface="Arial"/>
            </a:endParaRPr>
          </a:p>
          <a:p>
            <a:pPr marL="12700">
              <a:lnSpc>
                <a:spcPts val="163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FC6: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5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FC7: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0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lang="fr-FR" sz="1600" spc="-5" dirty="0" smtClean="0">
                <a:latin typeface="Arial"/>
                <a:cs typeface="Arial"/>
              </a:rPr>
              <a:t>[1000]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FC8: </a:t>
            </a:r>
            <a:r>
              <a:rPr lang="fr-FR" sz="1600" spc="-5" dirty="0" smtClean="0">
                <a:latin typeface="Arial"/>
                <a:cs typeface="Arial"/>
              </a:rPr>
              <a:t>1000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r>
              <a:rPr lang="fr-FR" sz="1600" spc="-5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(class</a:t>
            </a:r>
            <a:r>
              <a:rPr lang="fr-FR" sz="1600" spc="-60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scores)</a:t>
            </a:r>
          </a:p>
        </p:txBody>
      </p:sp>
      <p:sp>
        <p:nvSpPr>
          <p:cNvPr id="7" name="object 5"/>
          <p:cNvSpPr/>
          <p:nvPr/>
        </p:nvSpPr>
        <p:spPr>
          <a:xfrm>
            <a:off x="5066069" y="2322102"/>
            <a:ext cx="1254125" cy="328295"/>
          </a:xfrm>
          <a:custGeom>
            <a:avLst/>
            <a:gdLst/>
            <a:ahLst/>
            <a:cxnLst/>
            <a:rect l="l" t="t" r="r" b="b"/>
            <a:pathLst>
              <a:path w="1254125" h="328294">
                <a:moveTo>
                  <a:pt x="1253822" y="328066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/>
          <p:nvPr/>
        </p:nvSpPr>
        <p:spPr>
          <a:xfrm>
            <a:off x="4972920" y="2282137"/>
            <a:ext cx="110649" cy="799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/>
          <p:cNvSpPr/>
          <p:nvPr/>
        </p:nvSpPr>
        <p:spPr>
          <a:xfrm>
            <a:off x="5840718" y="2259962"/>
            <a:ext cx="676910" cy="390525"/>
          </a:xfrm>
          <a:custGeom>
            <a:avLst/>
            <a:gdLst/>
            <a:ahLst/>
            <a:cxnLst/>
            <a:rect l="l" t="t" r="r" b="b"/>
            <a:pathLst>
              <a:path w="676910" h="390525">
                <a:moveTo>
                  <a:pt x="676773" y="390206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/>
          <p:cNvSpPr/>
          <p:nvPr/>
        </p:nvSpPr>
        <p:spPr>
          <a:xfrm>
            <a:off x="5756293" y="2207255"/>
            <a:ext cx="109649" cy="89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/>
          <p:nvPr/>
        </p:nvSpPr>
        <p:spPr>
          <a:xfrm>
            <a:off x="6642866" y="2135880"/>
            <a:ext cx="443230" cy="514350"/>
          </a:xfrm>
          <a:custGeom>
            <a:avLst/>
            <a:gdLst/>
            <a:ahLst/>
            <a:cxnLst/>
            <a:rect l="l" t="t" r="r" b="b"/>
            <a:pathLst>
              <a:path w="443229" h="514350">
                <a:moveTo>
                  <a:pt x="0" y="514288"/>
                </a:moveTo>
                <a:lnTo>
                  <a:pt x="4428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0"/>
          <p:cNvSpPr/>
          <p:nvPr/>
        </p:nvSpPr>
        <p:spPr>
          <a:xfrm>
            <a:off x="7052416" y="2060848"/>
            <a:ext cx="99299" cy="1050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6778416" y="2149695"/>
            <a:ext cx="914400" cy="505459"/>
          </a:xfrm>
          <a:custGeom>
            <a:avLst/>
            <a:gdLst/>
            <a:ahLst/>
            <a:cxnLst/>
            <a:rect l="l" t="t" r="r" b="b"/>
            <a:pathLst>
              <a:path w="914400" h="505460">
                <a:moveTo>
                  <a:pt x="0" y="505123"/>
                </a:moveTo>
                <a:lnTo>
                  <a:pt x="914248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2"/>
          <p:cNvSpPr/>
          <p:nvPr/>
        </p:nvSpPr>
        <p:spPr>
          <a:xfrm>
            <a:off x="7667915" y="2098363"/>
            <a:ext cx="109949" cy="883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"/>
          <p:cNvSpPr txBox="1"/>
          <p:nvPr/>
        </p:nvSpPr>
        <p:spPr>
          <a:xfrm>
            <a:off x="5477966" y="2666110"/>
            <a:ext cx="2838450" cy="65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CONV1, CONV2, CONV4,</a:t>
            </a:r>
            <a:r>
              <a:rPr sz="140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CONV5: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65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Connections only with feature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maps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on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same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GPU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" name="object 2"/>
          <p:cNvSpPr/>
          <p:nvPr/>
        </p:nvSpPr>
        <p:spPr>
          <a:xfrm>
            <a:off x="4067944" y="764704"/>
            <a:ext cx="4984813" cy="156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3511550" cy="99578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254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AlexNet</a:t>
            </a:r>
            <a:endParaRPr sz="3000" dirty="0"/>
          </a:p>
          <a:p>
            <a:pPr marL="45720">
              <a:lnSpc>
                <a:spcPct val="100000"/>
              </a:lnSpc>
              <a:spcBef>
                <a:spcPts val="675"/>
              </a:spcBef>
            </a:pP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[Krizhevsky et al.</a:t>
            </a:r>
            <a:r>
              <a:rPr sz="16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00"/>
                </a:solidFill>
                <a:latin typeface="Arial"/>
                <a:cs typeface="Arial"/>
              </a:rPr>
              <a:t>2012]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79512" y="2236847"/>
            <a:ext cx="4896544" cy="32803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329055">
              <a:lnSpc>
                <a:spcPts val="1650"/>
              </a:lnSpc>
              <a:spcBef>
                <a:spcPts val="180"/>
              </a:spcBef>
            </a:pPr>
            <a:r>
              <a:rPr sz="1600" spc="-5" dirty="0">
                <a:latin typeface="Arial"/>
                <a:cs typeface="Arial"/>
              </a:rPr>
              <a:t>Full </a:t>
            </a:r>
            <a:r>
              <a:rPr sz="1600" dirty="0">
                <a:latin typeface="Arial"/>
                <a:cs typeface="Arial"/>
              </a:rPr>
              <a:t>(simplified) </a:t>
            </a:r>
            <a:r>
              <a:rPr sz="1600" spc="-5" dirty="0">
                <a:latin typeface="Arial"/>
                <a:cs typeface="Arial"/>
              </a:rPr>
              <a:t>AlexNet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architecture:  [227x227x3]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INPUT</a:t>
            </a:r>
            <a:endParaRPr sz="1600" dirty="0">
              <a:latin typeface="Arial"/>
              <a:cs typeface="Arial"/>
            </a:endParaRPr>
          </a:p>
          <a:p>
            <a:pPr marL="12700" marR="31115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[55x55x96]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CONV1</a:t>
            </a:r>
            <a:r>
              <a:rPr sz="1600" spc="-5" dirty="0">
                <a:latin typeface="Arial"/>
                <a:cs typeface="Arial"/>
              </a:rPr>
              <a:t>: 96 </a:t>
            </a:r>
            <a:r>
              <a:rPr sz="1600" spc="-45" dirty="0">
                <a:latin typeface="Arial"/>
                <a:cs typeface="Arial"/>
              </a:rPr>
              <a:t>11x11 </a:t>
            </a:r>
            <a:r>
              <a:rPr sz="1600" spc="-5" dirty="0">
                <a:latin typeface="Arial"/>
                <a:cs typeface="Arial"/>
              </a:rPr>
              <a:t>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4, pad </a:t>
            </a:r>
            <a:r>
              <a:rPr sz="1600" dirty="0">
                <a:latin typeface="Arial"/>
                <a:cs typeface="Arial"/>
              </a:rPr>
              <a:t>0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POOL1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[27x27x96]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NORM1: </a:t>
            </a:r>
            <a:r>
              <a:rPr sz="1600" spc="-5" dirty="0">
                <a:latin typeface="Arial"/>
                <a:cs typeface="Arial"/>
              </a:rPr>
              <a:t>Normalization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layer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</a:pPr>
            <a:r>
              <a:rPr sz="1600" spc="-5" dirty="0">
                <a:latin typeface="Arial"/>
                <a:cs typeface="Arial"/>
              </a:rPr>
              <a:t>[27x27x256]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CONV2</a:t>
            </a:r>
            <a:r>
              <a:rPr sz="1600" spc="-5" dirty="0">
                <a:latin typeface="Arial"/>
                <a:cs typeface="Arial"/>
              </a:rPr>
              <a:t>: 256 5x5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POOL2: </a:t>
            </a:r>
            <a:r>
              <a:rPr sz="1600" spc="-5" dirty="0">
                <a:latin typeface="Arial"/>
                <a:cs typeface="Arial"/>
              </a:rPr>
              <a:t>3x3 filters at </a:t>
            </a:r>
            <a:r>
              <a:rPr sz="1600" dirty="0">
                <a:latin typeface="Arial"/>
                <a:cs typeface="Arial"/>
              </a:rPr>
              <a:t>stride 2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38751C"/>
                </a:solidFill>
                <a:latin typeface="Arial"/>
                <a:cs typeface="Arial"/>
              </a:rPr>
              <a:t>NORM2: </a:t>
            </a:r>
            <a:r>
              <a:rPr sz="1600" spc="-5" dirty="0">
                <a:latin typeface="Arial"/>
                <a:cs typeface="Arial"/>
              </a:rPr>
              <a:t>Normalization layer  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CONV3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[13x13x384]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CONV4</a:t>
            </a:r>
            <a:r>
              <a:rPr sz="1600" spc="-5" dirty="0">
                <a:latin typeface="Arial"/>
                <a:cs typeface="Arial"/>
              </a:rPr>
              <a:t>: 384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[13x13x256]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CONV5</a:t>
            </a:r>
            <a:r>
              <a:rPr sz="1600" spc="-5" dirty="0">
                <a:latin typeface="Arial"/>
                <a:cs typeface="Arial"/>
              </a:rPr>
              <a:t>: 256 3x3 filters at </a:t>
            </a:r>
            <a:r>
              <a:rPr sz="1600" dirty="0">
                <a:latin typeface="Arial"/>
                <a:cs typeface="Arial"/>
              </a:rPr>
              <a:t>stride </a:t>
            </a:r>
            <a:r>
              <a:rPr sz="1600" spc="-5" dirty="0">
                <a:latin typeface="Arial"/>
                <a:cs typeface="Arial"/>
              </a:rPr>
              <a:t>1, pad </a:t>
            </a:r>
            <a:r>
              <a:rPr sz="1600" dirty="0">
                <a:latin typeface="Arial"/>
                <a:cs typeface="Arial"/>
              </a:rPr>
              <a:t>1  </a:t>
            </a:r>
            <a:r>
              <a:rPr sz="1600" spc="-5" dirty="0">
                <a:latin typeface="Arial"/>
                <a:cs typeface="Arial"/>
              </a:rPr>
              <a:t>[6x6x256]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POOL3</a:t>
            </a:r>
            <a:r>
              <a:rPr sz="1600" spc="-5" dirty="0">
                <a:latin typeface="Arial"/>
                <a:cs typeface="Arial"/>
              </a:rPr>
              <a:t>: 3x3 filters at </a:t>
            </a:r>
            <a:r>
              <a:rPr sz="1600" dirty="0">
                <a:latin typeface="Arial"/>
                <a:cs typeface="Arial"/>
              </a:rPr>
              <a:t>stride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 smtClean="0">
                <a:latin typeface="Arial"/>
                <a:cs typeface="Arial"/>
              </a:rPr>
              <a:t>2</a:t>
            </a:r>
            <a:endParaRPr lang="en-US" sz="1600" dirty="0" smtClean="0">
              <a:latin typeface="Arial"/>
              <a:cs typeface="Arial"/>
            </a:endParaRPr>
          </a:p>
          <a:p>
            <a:pPr marL="12700">
              <a:lnSpc>
                <a:spcPts val="163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FC6: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5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lang="fr-FR" sz="1600" spc="-5" dirty="0" smtClean="0">
                <a:latin typeface="Arial"/>
                <a:cs typeface="Arial"/>
              </a:rPr>
              <a:t>[4096]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FC7: </a:t>
            </a:r>
            <a:r>
              <a:rPr lang="fr-FR" sz="1600" spc="-5" dirty="0" smtClean="0">
                <a:latin typeface="Arial"/>
                <a:cs typeface="Arial"/>
              </a:rPr>
              <a:t>4096</a:t>
            </a:r>
            <a:r>
              <a:rPr lang="fr-FR" sz="1600" spc="-70" dirty="0" smtClean="0">
                <a:latin typeface="Arial"/>
                <a:cs typeface="Arial"/>
              </a:rPr>
              <a:t>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endParaRPr lang="fr-FR" sz="1600" dirty="0" smtClean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lang="fr-FR" sz="1600" spc="-5" dirty="0" smtClean="0">
                <a:latin typeface="Arial"/>
                <a:cs typeface="Arial"/>
              </a:rPr>
              <a:t>[1000] </a:t>
            </a:r>
            <a:r>
              <a:rPr lang="fr-FR" sz="1600" spc="-5" dirty="0" smtClean="0">
                <a:solidFill>
                  <a:srgbClr val="E69138"/>
                </a:solidFill>
                <a:latin typeface="Arial"/>
                <a:cs typeface="Arial"/>
              </a:rPr>
              <a:t>FC8: </a:t>
            </a:r>
            <a:r>
              <a:rPr lang="fr-FR" sz="1600" spc="-5" dirty="0" smtClean="0">
                <a:latin typeface="Arial"/>
                <a:cs typeface="Arial"/>
              </a:rPr>
              <a:t>1000 </a:t>
            </a:r>
            <a:r>
              <a:rPr lang="fr-FR" sz="1600" spc="-5" dirty="0" err="1" smtClean="0">
                <a:latin typeface="Arial"/>
                <a:cs typeface="Arial"/>
              </a:rPr>
              <a:t>neurons</a:t>
            </a:r>
            <a:r>
              <a:rPr lang="fr-FR" sz="1600" spc="-5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(class</a:t>
            </a:r>
            <a:r>
              <a:rPr lang="fr-FR" sz="1600" spc="-60" dirty="0" smtClean="0">
                <a:latin typeface="Arial"/>
                <a:cs typeface="Arial"/>
              </a:rPr>
              <a:t> </a:t>
            </a:r>
            <a:r>
              <a:rPr lang="fr-FR" sz="1600" dirty="0" smtClean="0">
                <a:latin typeface="Arial"/>
                <a:cs typeface="Arial"/>
              </a:rPr>
              <a:t>scores)</a:t>
            </a:r>
          </a:p>
        </p:txBody>
      </p:sp>
      <p:sp>
        <p:nvSpPr>
          <p:cNvPr id="7" name="object 5"/>
          <p:cNvSpPr/>
          <p:nvPr/>
        </p:nvSpPr>
        <p:spPr>
          <a:xfrm>
            <a:off x="6472669" y="2152856"/>
            <a:ext cx="286385" cy="488950"/>
          </a:xfrm>
          <a:custGeom>
            <a:avLst/>
            <a:gdLst/>
            <a:ahLst/>
            <a:cxnLst/>
            <a:rect l="l" t="t" r="r" b="b"/>
            <a:pathLst>
              <a:path w="286384" h="488950">
                <a:moveTo>
                  <a:pt x="285799" y="488731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/>
          <p:nvPr/>
        </p:nvSpPr>
        <p:spPr>
          <a:xfrm>
            <a:off x="6419494" y="2068703"/>
            <a:ext cx="89849" cy="109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/>
          <p:cNvSpPr/>
          <p:nvPr/>
        </p:nvSpPr>
        <p:spPr>
          <a:xfrm>
            <a:off x="6945818" y="2115321"/>
            <a:ext cx="1243330" cy="508000"/>
          </a:xfrm>
          <a:custGeom>
            <a:avLst/>
            <a:gdLst/>
            <a:ahLst/>
            <a:cxnLst/>
            <a:rect l="l" t="t" r="r" b="b"/>
            <a:pathLst>
              <a:path w="1243329" h="508000">
                <a:moveTo>
                  <a:pt x="0" y="507866"/>
                </a:moveTo>
                <a:lnTo>
                  <a:pt x="1242997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/>
          <p:cNvSpPr/>
          <p:nvPr/>
        </p:nvSpPr>
        <p:spPr>
          <a:xfrm>
            <a:off x="8167391" y="2073096"/>
            <a:ext cx="110974" cy="808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/>
          <p:nvPr/>
        </p:nvSpPr>
        <p:spPr>
          <a:xfrm>
            <a:off x="7064593" y="2111776"/>
            <a:ext cx="1493520" cy="548005"/>
          </a:xfrm>
          <a:custGeom>
            <a:avLst/>
            <a:gdLst/>
            <a:ahLst/>
            <a:cxnLst/>
            <a:rect l="l" t="t" r="r" b="b"/>
            <a:pathLst>
              <a:path w="1493520" h="548005">
                <a:moveTo>
                  <a:pt x="0" y="547736"/>
                </a:moveTo>
                <a:lnTo>
                  <a:pt x="1493196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0"/>
          <p:cNvSpPr/>
          <p:nvPr/>
        </p:nvSpPr>
        <p:spPr>
          <a:xfrm>
            <a:off x="8537414" y="2072478"/>
            <a:ext cx="111049" cy="78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7226042" y="2100168"/>
            <a:ext cx="1647189" cy="559435"/>
          </a:xfrm>
          <a:custGeom>
            <a:avLst/>
            <a:gdLst/>
            <a:ahLst/>
            <a:cxnLst/>
            <a:rect l="l" t="t" r="r" b="b"/>
            <a:pathLst>
              <a:path w="1647190" h="559435">
                <a:moveTo>
                  <a:pt x="0" y="559343"/>
                </a:moveTo>
                <a:lnTo>
                  <a:pt x="1647071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2"/>
          <p:cNvSpPr/>
          <p:nvPr/>
        </p:nvSpPr>
        <p:spPr>
          <a:xfrm>
            <a:off x="8853464" y="2060848"/>
            <a:ext cx="111024" cy="786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"/>
          <p:cNvSpPr txBox="1"/>
          <p:nvPr/>
        </p:nvSpPr>
        <p:spPr>
          <a:xfrm>
            <a:off x="5446693" y="2689103"/>
            <a:ext cx="2877820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CONV3, FC6, FC7,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FC8: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65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Connections with all feature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maps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  preceding 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layer,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communication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across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GPUs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46"/>
          <p:cNvSpPr/>
          <p:nvPr/>
        </p:nvSpPr>
        <p:spPr>
          <a:xfrm>
            <a:off x="2258270" y="3465795"/>
            <a:ext cx="920115" cy="2483485"/>
          </a:xfrm>
          <a:custGeom>
            <a:avLst/>
            <a:gdLst/>
            <a:ahLst/>
            <a:cxnLst/>
            <a:rect l="l" t="t" r="r" b="b"/>
            <a:pathLst>
              <a:path w="920114" h="2483485">
                <a:moveTo>
                  <a:pt x="0" y="0"/>
                </a:moveTo>
                <a:lnTo>
                  <a:pt x="919798" y="0"/>
                </a:lnTo>
                <a:lnTo>
                  <a:pt x="919798" y="2483094"/>
                </a:lnTo>
                <a:lnTo>
                  <a:pt x="0" y="248309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47"/>
          <p:cNvSpPr txBox="1"/>
          <p:nvPr/>
        </p:nvSpPr>
        <p:spPr>
          <a:xfrm>
            <a:off x="2776223" y="2681355"/>
            <a:ext cx="192023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First CNN-based</a:t>
            </a:r>
            <a:r>
              <a:rPr sz="14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winner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48"/>
          <p:cNvSpPr/>
          <p:nvPr/>
        </p:nvSpPr>
        <p:spPr>
          <a:xfrm>
            <a:off x="2815469" y="2946197"/>
            <a:ext cx="745490" cy="459740"/>
          </a:xfrm>
          <a:custGeom>
            <a:avLst/>
            <a:gdLst/>
            <a:ahLst/>
            <a:cxnLst/>
            <a:rect l="l" t="t" r="r" b="b"/>
            <a:pathLst>
              <a:path w="745489" h="459739">
                <a:moveTo>
                  <a:pt x="745398" y="0"/>
                </a:moveTo>
                <a:lnTo>
                  <a:pt x="0" y="459609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9"/>
          <p:cNvSpPr/>
          <p:nvPr/>
        </p:nvSpPr>
        <p:spPr>
          <a:xfrm>
            <a:off x="2732344" y="3369498"/>
            <a:ext cx="109149" cy="912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46"/>
          <p:cNvSpPr/>
          <p:nvPr/>
        </p:nvSpPr>
        <p:spPr>
          <a:xfrm>
            <a:off x="3172668" y="3465795"/>
            <a:ext cx="738505" cy="2483485"/>
          </a:xfrm>
          <a:custGeom>
            <a:avLst/>
            <a:gdLst/>
            <a:ahLst/>
            <a:cxnLst/>
            <a:rect l="l" t="t" r="r" b="b"/>
            <a:pathLst>
              <a:path w="738504" h="2483485">
                <a:moveTo>
                  <a:pt x="0" y="0"/>
                </a:moveTo>
                <a:lnTo>
                  <a:pt x="737998" y="0"/>
                </a:lnTo>
                <a:lnTo>
                  <a:pt x="737998" y="2483094"/>
                </a:lnTo>
                <a:lnTo>
                  <a:pt x="0" y="248309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47"/>
          <p:cNvSpPr txBox="1"/>
          <p:nvPr/>
        </p:nvSpPr>
        <p:spPr>
          <a:xfrm>
            <a:off x="2547624" y="2452760"/>
            <a:ext cx="176403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ZFNet: Improved  hyperparameters</a:t>
            </a:r>
            <a:r>
              <a:rPr sz="14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over  AlexNet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48"/>
          <p:cNvSpPr/>
          <p:nvPr/>
        </p:nvSpPr>
        <p:spPr>
          <a:xfrm>
            <a:off x="3417768" y="2993896"/>
            <a:ext cx="95250" cy="361950"/>
          </a:xfrm>
          <a:custGeom>
            <a:avLst/>
            <a:gdLst/>
            <a:ahLst/>
            <a:cxnLst/>
            <a:rect l="l" t="t" r="r" b="b"/>
            <a:pathLst>
              <a:path w="95250" h="361950">
                <a:moveTo>
                  <a:pt x="0" y="0"/>
                </a:moveTo>
                <a:lnTo>
                  <a:pt x="94874" y="361346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9"/>
          <p:cNvSpPr/>
          <p:nvPr/>
        </p:nvSpPr>
        <p:spPr>
          <a:xfrm>
            <a:off x="3472693" y="3337728"/>
            <a:ext cx="79899" cy="1106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7037" y="692696"/>
            <a:ext cx="1082675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ZFNet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267299" y="1975782"/>
            <a:ext cx="8746813" cy="2042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3870568" y="1448920"/>
            <a:ext cx="2007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[Zeiler and Fergus,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2013]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536899" y="4560411"/>
            <a:ext cx="8533765" cy="1172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AlexNet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but:</a:t>
            </a:r>
            <a:endParaRPr sz="1800">
              <a:latin typeface="Arial"/>
              <a:cs typeface="Arial"/>
            </a:endParaRPr>
          </a:p>
          <a:p>
            <a:pPr marL="12700" marR="2140585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CONV1: </a:t>
            </a:r>
            <a:r>
              <a:rPr sz="1800" dirty="0">
                <a:latin typeface="Arial"/>
                <a:cs typeface="Arial"/>
              </a:rPr>
              <a:t>change </a:t>
            </a:r>
            <a:r>
              <a:rPr sz="1800" spc="-5" dirty="0">
                <a:latin typeface="Arial"/>
                <a:cs typeface="Arial"/>
              </a:rPr>
              <a:t>from </a:t>
            </a:r>
            <a:r>
              <a:rPr sz="1800" spc="-50" dirty="0">
                <a:latin typeface="Arial"/>
                <a:cs typeface="Arial"/>
              </a:rPr>
              <a:t>(11x11 </a:t>
            </a:r>
            <a:r>
              <a:rPr sz="1800" dirty="0">
                <a:latin typeface="Arial"/>
                <a:cs typeface="Arial"/>
              </a:rPr>
              <a:t>stride </a:t>
            </a:r>
            <a:r>
              <a:rPr sz="1800" spc="-5" dirty="0">
                <a:latin typeface="Arial"/>
                <a:cs typeface="Arial"/>
              </a:rPr>
              <a:t>4) to </a:t>
            </a:r>
            <a:r>
              <a:rPr sz="1800" dirty="0">
                <a:latin typeface="Arial"/>
                <a:cs typeface="Arial"/>
              </a:rPr>
              <a:t>(7x7 stride </a:t>
            </a:r>
            <a:r>
              <a:rPr sz="1800" spc="-5" dirty="0">
                <a:latin typeface="Arial"/>
                <a:cs typeface="Arial"/>
              </a:rPr>
              <a:t>2)  CONV3,4,5: instead of 384, 384, 256 filters use 512, 1024,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512</a:t>
            </a:r>
            <a:endParaRPr sz="1800">
              <a:latin typeface="Arial"/>
              <a:cs typeface="Arial"/>
            </a:endParaRPr>
          </a:p>
          <a:p>
            <a:pPr marL="4674235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ImageNet top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5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error: 16.4%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-&gt;</a:t>
            </a:r>
            <a:r>
              <a:rPr sz="180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11.7%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45"/>
          <p:cNvSpPr/>
          <p:nvPr/>
        </p:nvSpPr>
        <p:spPr>
          <a:xfrm>
            <a:off x="3911267" y="3465795"/>
            <a:ext cx="1628775" cy="2483485"/>
          </a:xfrm>
          <a:custGeom>
            <a:avLst/>
            <a:gdLst/>
            <a:ahLst/>
            <a:cxnLst/>
            <a:rect l="l" t="t" r="r" b="b"/>
            <a:pathLst>
              <a:path w="1628775" h="2483485">
                <a:moveTo>
                  <a:pt x="0" y="0"/>
                </a:moveTo>
                <a:lnTo>
                  <a:pt x="1628396" y="0"/>
                </a:lnTo>
                <a:lnTo>
                  <a:pt x="1628396" y="2483094"/>
                </a:lnTo>
                <a:lnTo>
                  <a:pt x="0" y="248309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46"/>
          <p:cNvSpPr txBox="1"/>
          <p:nvPr/>
        </p:nvSpPr>
        <p:spPr>
          <a:xfrm>
            <a:off x="3919221" y="2681355"/>
            <a:ext cx="13982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Deeper</a:t>
            </a:r>
            <a:r>
              <a:rPr sz="14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Networks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47"/>
          <p:cNvSpPr/>
          <p:nvPr/>
        </p:nvSpPr>
        <p:spPr>
          <a:xfrm>
            <a:off x="4580865" y="2959996"/>
            <a:ext cx="113664" cy="396240"/>
          </a:xfrm>
          <a:custGeom>
            <a:avLst/>
            <a:gdLst/>
            <a:ahLst/>
            <a:cxnLst/>
            <a:rect l="l" t="t" r="r" b="b"/>
            <a:pathLst>
              <a:path w="113664" h="396239">
                <a:moveTo>
                  <a:pt x="0" y="0"/>
                </a:moveTo>
                <a:lnTo>
                  <a:pt x="113174" y="395901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8"/>
          <p:cNvSpPr/>
          <p:nvPr/>
        </p:nvSpPr>
        <p:spPr>
          <a:xfrm>
            <a:off x="4654265" y="3337726"/>
            <a:ext cx="79549" cy="1108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810652" y="453371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002565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835358" y="485205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835358" y="501123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6990516" y="5169815"/>
            <a:ext cx="182872" cy="80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6810652" y="437454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6664578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64578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002565" y="421477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810652" y="405618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6810652" y="389701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002565" y="373724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810652" y="341186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6810652" y="32526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002565" y="3094169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6810652" y="277516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6810652" y="261599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002565" y="245622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6920005" y="213653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6920005" y="197736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7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2" y="44697"/>
                </a:lnTo>
                <a:lnTo>
                  <a:pt x="230372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5" y="23365"/>
                </a:lnTo>
                <a:lnTo>
                  <a:pt x="273818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6924279" y="1818189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69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6920005" y="229571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6814023" y="29343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6810652" y="357867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5237058" y="4533713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784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784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784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784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784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784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784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784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784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784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784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69" y="9425"/>
                </a:lnTo>
                <a:lnTo>
                  <a:pt x="406510" y="1885"/>
                </a:lnTo>
                <a:lnTo>
                  <a:pt x="411174" y="0"/>
                </a:lnTo>
                <a:lnTo>
                  <a:pt x="422287" y="0"/>
                </a:lnTo>
                <a:lnTo>
                  <a:pt x="426850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89" y="6101"/>
                </a:lnTo>
                <a:lnTo>
                  <a:pt x="404129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3" y="59382"/>
                </a:lnTo>
                <a:lnTo>
                  <a:pt x="425214" y="58092"/>
                </a:lnTo>
                <a:lnTo>
                  <a:pt x="431365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3" y="38447"/>
                </a:lnTo>
                <a:lnTo>
                  <a:pt x="428885" y="36165"/>
                </a:lnTo>
                <a:lnTo>
                  <a:pt x="426205" y="33783"/>
                </a:lnTo>
                <a:lnTo>
                  <a:pt x="422534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2" y="27830"/>
                </a:lnTo>
                <a:lnTo>
                  <a:pt x="424419" y="26838"/>
                </a:lnTo>
                <a:lnTo>
                  <a:pt x="429281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1" y="9872"/>
                </a:lnTo>
                <a:lnTo>
                  <a:pt x="426801" y="7887"/>
                </a:lnTo>
                <a:lnTo>
                  <a:pt x="424320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7" y="10864"/>
                </a:lnTo>
                <a:lnTo>
                  <a:pt x="436177" y="19297"/>
                </a:lnTo>
                <a:lnTo>
                  <a:pt x="435234" y="22225"/>
                </a:lnTo>
                <a:lnTo>
                  <a:pt x="431563" y="27086"/>
                </a:lnTo>
                <a:lnTo>
                  <a:pt x="429033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0" y="32345"/>
                </a:lnTo>
                <a:lnTo>
                  <a:pt x="437368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5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29" y="64144"/>
                </a:moveTo>
                <a:lnTo>
                  <a:pt x="410826" y="64144"/>
                </a:lnTo>
                <a:lnTo>
                  <a:pt x="405717" y="62408"/>
                </a:lnTo>
                <a:lnTo>
                  <a:pt x="401649" y="58935"/>
                </a:lnTo>
                <a:lnTo>
                  <a:pt x="397680" y="55363"/>
                </a:lnTo>
                <a:lnTo>
                  <a:pt x="395858" y="50899"/>
                </a:lnTo>
                <a:lnTo>
                  <a:pt x="395745" y="43209"/>
                </a:lnTo>
                <a:lnTo>
                  <a:pt x="395844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89" y="52437"/>
                </a:lnTo>
                <a:lnTo>
                  <a:pt x="408445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29" y="64144"/>
                </a:lnTo>
                <a:close/>
              </a:path>
              <a:path w="537845" h="75564">
                <a:moveTo>
                  <a:pt x="473486" y="64144"/>
                </a:moveTo>
                <a:lnTo>
                  <a:pt x="460787" y="64144"/>
                </a:lnTo>
                <a:lnTo>
                  <a:pt x="455627" y="62458"/>
                </a:lnTo>
                <a:lnTo>
                  <a:pt x="447690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6" y="38347"/>
                </a:lnTo>
                <a:lnTo>
                  <a:pt x="451163" y="32196"/>
                </a:lnTo>
                <a:lnTo>
                  <a:pt x="454288" y="30261"/>
                </a:lnTo>
                <a:lnTo>
                  <a:pt x="458356" y="29467"/>
                </a:lnTo>
                <a:lnTo>
                  <a:pt x="458356" y="29319"/>
                </a:lnTo>
                <a:lnTo>
                  <a:pt x="448236" y="10864"/>
                </a:lnTo>
                <a:lnTo>
                  <a:pt x="450022" y="7094"/>
                </a:lnTo>
                <a:lnTo>
                  <a:pt x="457264" y="1438"/>
                </a:lnTo>
                <a:lnTo>
                  <a:pt x="461730" y="0"/>
                </a:lnTo>
                <a:lnTo>
                  <a:pt x="472345" y="0"/>
                </a:lnTo>
                <a:lnTo>
                  <a:pt x="476860" y="1438"/>
                </a:lnTo>
                <a:lnTo>
                  <a:pt x="481121" y="4762"/>
                </a:lnTo>
                <a:lnTo>
                  <a:pt x="463366" y="4762"/>
                </a:lnTo>
                <a:lnTo>
                  <a:pt x="460191" y="5754"/>
                </a:lnTo>
                <a:lnTo>
                  <a:pt x="455032" y="9723"/>
                </a:lnTo>
                <a:lnTo>
                  <a:pt x="453791" y="12253"/>
                </a:lnTo>
                <a:lnTo>
                  <a:pt x="453742" y="19198"/>
                </a:lnTo>
                <a:lnTo>
                  <a:pt x="454933" y="22026"/>
                </a:lnTo>
                <a:lnTo>
                  <a:pt x="459695" y="26193"/>
                </a:lnTo>
                <a:lnTo>
                  <a:pt x="462870" y="27235"/>
                </a:lnTo>
                <a:lnTo>
                  <a:pt x="480680" y="27235"/>
                </a:lnTo>
                <a:lnTo>
                  <a:pt x="479043" y="28326"/>
                </a:lnTo>
                <a:lnTo>
                  <a:pt x="475768" y="29319"/>
                </a:lnTo>
                <a:lnTo>
                  <a:pt x="475768" y="29467"/>
                </a:lnTo>
                <a:lnTo>
                  <a:pt x="479936" y="30360"/>
                </a:lnTo>
                <a:lnTo>
                  <a:pt x="482510" y="31849"/>
                </a:lnTo>
                <a:lnTo>
                  <a:pt x="462027" y="31849"/>
                </a:lnTo>
                <a:lnTo>
                  <a:pt x="458158" y="33089"/>
                </a:lnTo>
                <a:lnTo>
                  <a:pt x="455379" y="35569"/>
                </a:lnTo>
                <a:lnTo>
                  <a:pt x="452700" y="38050"/>
                </a:lnTo>
                <a:lnTo>
                  <a:pt x="451401" y="41225"/>
                </a:lnTo>
                <a:lnTo>
                  <a:pt x="451361" y="49758"/>
                </a:lnTo>
                <a:lnTo>
                  <a:pt x="452800" y="53181"/>
                </a:lnTo>
                <a:lnTo>
                  <a:pt x="458554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6" y="62507"/>
                </a:lnTo>
                <a:lnTo>
                  <a:pt x="473486" y="64144"/>
                </a:lnTo>
                <a:close/>
              </a:path>
              <a:path w="537845" h="75564">
                <a:moveTo>
                  <a:pt x="480680" y="27235"/>
                </a:moveTo>
                <a:lnTo>
                  <a:pt x="471304" y="27235"/>
                </a:lnTo>
                <a:lnTo>
                  <a:pt x="474677" y="26193"/>
                </a:lnTo>
                <a:lnTo>
                  <a:pt x="476959" y="24110"/>
                </a:lnTo>
                <a:lnTo>
                  <a:pt x="479241" y="21927"/>
                </a:lnTo>
                <a:lnTo>
                  <a:pt x="480342" y="19198"/>
                </a:lnTo>
                <a:lnTo>
                  <a:pt x="480382" y="12253"/>
                </a:lnTo>
                <a:lnTo>
                  <a:pt x="479192" y="9624"/>
                </a:lnTo>
                <a:lnTo>
                  <a:pt x="476811" y="7739"/>
                </a:lnTo>
                <a:lnTo>
                  <a:pt x="474429" y="5754"/>
                </a:lnTo>
                <a:lnTo>
                  <a:pt x="471204" y="4762"/>
                </a:lnTo>
                <a:lnTo>
                  <a:pt x="481121" y="4762"/>
                </a:lnTo>
                <a:lnTo>
                  <a:pt x="484202" y="7094"/>
                </a:lnTo>
                <a:lnTo>
                  <a:pt x="486037" y="10864"/>
                </a:lnTo>
                <a:lnTo>
                  <a:pt x="485945" y="19198"/>
                </a:lnTo>
                <a:lnTo>
                  <a:pt x="485145" y="21778"/>
                </a:lnTo>
                <a:lnTo>
                  <a:pt x="483359" y="24258"/>
                </a:lnTo>
                <a:lnTo>
                  <a:pt x="481573" y="26640"/>
                </a:lnTo>
                <a:lnTo>
                  <a:pt x="480680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8" y="58142"/>
                </a:lnTo>
                <a:lnTo>
                  <a:pt x="478596" y="55661"/>
                </a:lnTo>
                <a:lnTo>
                  <a:pt x="481474" y="53181"/>
                </a:lnTo>
                <a:lnTo>
                  <a:pt x="482912" y="49758"/>
                </a:lnTo>
                <a:lnTo>
                  <a:pt x="482827" y="41225"/>
                </a:lnTo>
                <a:lnTo>
                  <a:pt x="481523" y="38199"/>
                </a:lnTo>
                <a:lnTo>
                  <a:pt x="478745" y="35718"/>
                </a:lnTo>
                <a:lnTo>
                  <a:pt x="475967" y="33139"/>
                </a:lnTo>
                <a:lnTo>
                  <a:pt x="472048" y="31849"/>
                </a:lnTo>
                <a:lnTo>
                  <a:pt x="482510" y="31849"/>
                </a:lnTo>
                <a:lnTo>
                  <a:pt x="483110" y="32196"/>
                </a:lnTo>
                <a:lnTo>
                  <a:pt x="487477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3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4" y="47327"/>
                </a:lnTo>
                <a:lnTo>
                  <a:pt x="494524" y="41969"/>
                </a:lnTo>
                <a:lnTo>
                  <a:pt x="523248" y="595"/>
                </a:lnTo>
                <a:lnTo>
                  <a:pt x="528308" y="595"/>
                </a:lnTo>
                <a:lnTo>
                  <a:pt x="528308" y="8780"/>
                </a:lnTo>
                <a:lnTo>
                  <a:pt x="523099" y="8780"/>
                </a:lnTo>
                <a:lnTo>
                  <a:pt x="499585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8" y="42564"/>
                </a:moveTo>
                <a:lnTo>
                  <a:pt x="523248" y="42564"/>
                </a:lnTo>
                <a:lnTo>
                  <a:pt x="523248" y="8780"/>
                </a:lnTo>
                <a:lnTo>
                  <a:pt x="528308" y="8780"/>
                </a:lnTo>
                <a:lnTo>
                  <a:pt x="528308" y="42564"/>
                </a:lnTo>
                <a:close/>
              </a:path>
              <a:path w="537845" h="75564">
                <a:moveTo>
                  <a:pt x="528308" y="62805"/>
                </a:moveTo>
                <a:lnTo>
                  <a:pt x="523248" y="62805"/>
                </a:lnTo>
                <a:lnTo>
                  <a:pt x="523248" y="47327"/>
                </a:lnTo>
                <a:lnTo>
                  <a:pt x="528308" y="47327"/>
                </a:lnTo>
                <a:lnTo>
                  <a:pt x="52830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5428972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237603" y="4852057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6548" y="33635"/>
                </a:moveTo>
                <a:lnTo>
                  <a:pt x="1785" y="33635"/>
                </a:lnTo>
                <a:lnTo>
                  <a:pt x="7887" y="1488"/>
                </a:lnTo>
                <a:lnTo>
                  <a:pt x="38992" y="1488"/>
                </a:lnTo>
                <a:lnTo>
                  <a:pt x="38992" y="6548"/>
                </a:lnTo>
                <a:lnTo>
                  <a:pt x="11756" y="6548"/>
                </a:lnTo>
                <a:lnTo>
                  <a:pt x="7739" y="27235"/>
                </a:lnTo>
                <a:lnTo>
                  <a:pt x="7887" y="27384"/>
                </a:lnTo>
                <a:lnTo>
                  <a:pt x="14200" y="27384"/>
                </a:lnTo>
                <a:lnTo>
                  <a:pt x="12650" y="28128"/>
                </a:lnTo>
                <a:lnTo>
                  <a:pt x="10268" y="29319"/>
                </a:lnTo>
                <a:lnTo>
                  <a:pt x="8235" y="31154"/>
                </a:lnTo>
                <a:lnTo>
                  <a:pt x="6548" y="33635"/>
                </a:lnTo>
                <a:close/>
              </a:path>
              <a:path w="537845" h="75564">
                <a:moveTo>
                  <a:pt x="14200" y="27384"/>
                </a:moveTo>
                <a:lnTo>
                  <a:pt x="7887" y="27384"/>
                </a:lnTo>
                <a:lnTo>
                  <a:pt x="9574" y="25499"/>
                </a:lnTo>
                <a:lnTo>
                  <a:pt x="11558" y="24060"/>
                </a:lnTo>
                <a:lnTo>
                  <a:pt x="16122" y="22076"/>
                </a:lnTo>
                <a:lnTo>
                  <a:pt x="18553" y="21580"/>
                </a:lnTo>
                <a:lnTo>
                  <a:pt x="27483" y="21580"/>
                </a:lnTo>
                <a:lnTo>
                  <a:pt x="32543" y="23564"/>
                </a:lnTo>
                <a:lnTo>
                  <a:pt x="35182" y="26342"/>
                </a:lnTo>
                <a:lnTo>
                  <a:pt x="17709" y="26342"/>
                </a:lnTo>
                <a:lnTo>
                  <a:pt x="15130" y="26937"/>
                </a:lnTo>
                <a:lnTo>
                  <a:pt x="14200" y="27384"/>
                </a:lnTo>
                <a:close/>
              </a:path>
              <a:path w="537845" h="75564">
                <a:moveTo>
                  <a:pt x="34346" y="59382"/>
                </a:moveTo>
                <a:lnTo>
                  <a:pt x="25300" y="59382"/>
                </a:lnTo>
                <a:lnTo>
                  <a:pt x="28971" y="57745"/>
                </a:lnTo>
                <a:lnTo>
                  <a:pt x="31848" y="54470"/>
                </a:lnTo>
                <a:lnTo>
                  <a:pt x="34825" y="51196"/>
                </a:lnTo>
                <a:lnTo>
                  <a:pt x="36313" y="47178"/>
                </a:lnTo>
                <a:lnTo>
                  <a:pt x="36313" y="37752"/>
                </a:lnTo>
                <a:lnTo>
                  <a:pt x="34775" y="33932"/>
                </a:lnTo>
                <a:lnTo>
                  <a:pt x="31700" y="30956"/>
                </a:lnTo>
                <a:lnTo>
                  <a:pt x="28723" y="27880"/>
                </a:lnTo>
                <a:lnTo>
                  <a:pt x="24953" y="26342"/>
                </a:lnTo>
                <a:lnTo>
                  <a:pt x="35182" y="26342"/>
                </a:lnTo>
                <a:lnTo>
                  <a:pt x="40083" y="31501"/>
                </a:lnTo>
                <a:lnTo>
                  <a:pt x="41968" y="36661"/>
                </a:lnTo>
                <a:lnTo>
                  <a:pt x="41968" y="48964"/>
                </a:lnTo>
                <a:lnTo>
                  <a:pt x="39885" y="53974"/>
                </a:lnTo>
                <a:lnTo>
                  <a:pt x="34346" y="59382"/>
                </a:lnTo>
                <a:close/>
              </a:path>
              <a:path w="537845" h="75564">
                <a:moveTo>
                  <a:pt x="26441" y="64144"/>
                </a:moveTo>
                <a:lnTo>
                  <a:pt x="14733" y="64144"/>
                </a:lnTo>
                <a:lnTo>
                  <a:pt x="9970" y="62458"/>
                </a:lnTo>
                <a:lnTo>
                  <a:pt x="2231" y="55711"/>
                </a:lnTo>
                <a:lnTo>
                  <a:pt x="198" y="50998"/>
                </a:lnTo>
                <a:lnTo>
                  <a:pt x="0" y="44946"/>
                </a:lnTo>
                <a:lnTo>
                  <a:pt x="5506" y="44946"/>
                </a:lnTo>
                <a:lnTo>
                  <a:pt x="5704" y="49311"/>
                </a:lnTo>
                <a:lnTo>
                  <a:pt x="7193" y="52833"/>
                </a:lnTo>
                <a:lnTo>
                  <a:pt x="9970" y="55512"/>
                </a:lnTo>
                <a:lnTo>
                  <a:pt x="12848" y="58092"/>
                </a:lnTo>
                <a:lnTo>
                  <a:pt x="16469" y="59382"/>
                </a:lnTo>
                <a:lnTo>
                  <a:pt x="34346" y="59382"/>
                </a:lnTo>
                <a:lnTo>
                  <a:pt x="31551" y="62110"/>
                </a:lnTo>
                <a:lnTo>
                  <a:pt x="26441" y="64144"/>
                </a:lnTo>
                <a:close/>
              </a:path>
              <a:path w="537845" h="75564">
                <a:moveTo>
                  <a:pt x="53135" y="62805"/>
                </a:moveTo>
                <a:lnTo>
                  <a:pt x="46288" y="62805"/>
                </a:lnTo>
                <a:lnTo>
                  <a:pt x="63999" y="38992"/>
                </a:lnTo>
                <a:lnTo>
                  <a:pt x="47627" y="16966"/>
                </a:lnTo>
                <a:lnTo>
                  <a:pt x="54622" y="16966"/>
                </a:lnTo>
                <a:lnTo>
                  <a:pt x="67719" y="34379"/>
                </a:lnTo>
                <a:lnTo>
                  <a:pt x="74246" y="34379"/>
                </a:lnTo>
                <a:lnTo>
                  <a:pt x="70844" y="38844"/>
                </a:lnTo>
                <a:lnTo>
                  <a:pt x="74424" y="43606"/>
                </a:lnTo>
                <a:lnTo>
                  <a:pt x="67273" y="43606"/>
                </a:lnTo>
                <a:lnTo>
                  <a:pt x="53135" y="62805"/>
                </a:lnTo>
                <a:close/>
              </a:path>
              <a:path w="537845" h="75564">
                <a:moveTo>
                  <a:pt x="74246" y="34379"/>
                </a:moveTo>
                <a:lnTo>
                  <a:pt x="67719" y="34379"/>
                </a:lnTo>
                <a:lnTo>
                  <a:pt x="80519" y="16966"/>
                </a:lnTo>
                <a:lnTo>
                  <a:pt x="87513" y="16966"/>
                </a:lnTo>
                <a:lnTo>
                  <a:pt x="74246" y="34379"/>
                </a:lnTo>
                <a:close/>
              </a:path>
              <a:path w="537845" h="75564">
                <a:moveTo>
                  <a:pt x="88853" y="62805"/>
                </a:moveTo>
                <a:lnTo>
                  <a:pt x="81710" y="62805"/>
                </a:lnTo>
                <a:lnTo>
                  <a:pt x="67273" y="43606"/>
                </a:lnTo>
                <a:lnTo>
                  <a:pt x="74424" y="43606"/>
                </a:lnTo>
                <a:lnTo>
                  <a:pt x="88853" y="62805"/>
                </a:lnTo>
                <a:close/>
              </a:path>
              <a:path w="537845" h="75564">
                <a:moveTo>
                  <a:pt x="98695" y="33635"/>
                </a:moveTo>
                <a:lnTo>
                  <a:pt x="93933" y="33635"/>
                </a:lnTo>
                <a:lnTo>
                  <a:pt x="100035" y="1488"/>
                </a:lnTo>
                <a:lnTo>
                  <a:pt x="131139" y="1488"/>
                </a:lnTo>
                <a:lnTo>
                  <a:pt x="131139" y="6548"/>
                </a:lnTo>
                <a:lnTo>
                  <a:pt x="103904" y="6548"/>
                </a:lnTo>
                <a:lnTo>
                  <a:pt x="99886" y="27235"/>
                </a:lnTo>
                <a:lnTo>
                  <a:pt x="100035" y="27384"/>
                </a:lnTo>
                <a:lnTo>
                  <a:pt x="106347" y="27384"/>
                </a:lnTo>
                <a:lnTo>
                  <a:pt x="104797" y="28128"/>
                </a:lnTo>
                <a:lnTo>
                  <a:pt x="102416" y="29319"/>
                </a:lnTo>
                <a:lnTo>
                  <a:pt x="100381" y="31154"/>
                </a:lnTo>
                <a:lnTo>
                  <a:pt x="98695" y="33635"/>
                </a:lnTo>
                <a:close/>
              </a:path>
              <a:path w="537845" h="75564">
                <a:moveTo>
                  <a:pt x="106347" y="27384"/>
                </a:moveTo>
                <a:lnTo>
                  <a:pt x="100035" y="27384"/>
                </a:lnTo>
                <a:lnTo>
                  <a:pt x="101722" y="25499"/>
                </a:lnTo>
                <a:lnTo>
                  <a:pt x="103706" y="24060"/>
                </a:lnTo>
                <a:lnTo>
                  <a:pt x="108270" y="22076"/>
                </a:lnTo>
                <a:lnTo>
                  <a:pt x="110701" y="21580"/>
                </a:lnTo>
                <a:lnTo>
                  <a:pt x="119630" y="21580"/>
                </a:lnTo>
                <a:lnTo>
                  <a:pt x="124690" y="23564"/>
                </a:lnTo>
                <a:lnTo>
                  <a:pt x="127329" y="26342"/>
                </a:lnTo>
                <a:lnTo>
                  <a:pt x="109857" y="26342"/>
                </a:lnTo>
                <a:lnTo>
                  <a:pt x="107277" y="26937"/>
                </a:lnTo>
                <a:lnTo>
                  <a:pt x="106347" y="27384"/>
                </a:lnTo>
                <a:close/>
              </a:path>
              <a:path w="537845" h="75564">
                <a:moveTo>
                  <a:pt x="126494" y="59382"/>
                </a:moveTo>
                <a:lnTo>
                  <a:pt x="117447" y="59382"/>
                </a:lnTo>
                <a:lnTo>
                  <a:pt x="121118" y="57745"/>
                </a:lnTo>
                <a:lnTo>
                  <a:pt x="123996" y="54470"/>
                </a:lnTo>
                <a:lnTo>
                  <a:pt x="126972" y="51196"/>
                </a:lnTo>
                <a:lnTo>
                  <a:pt x="128461" y="47178"/>
                </a:lnTo>
                <a:lnTo>
                  <a:pt x="128461" y="37752"/>
                </a:lnTo>
                <a:lnTo>
                  <a:pt x="126923" y="33932"/>
                </a:lnTo>
                <a:lnTo>
                  <a:pt x="123847" y="30956"/>
                </a:lnTo>
                <a:lnTo>
                  <a:pt x="120871" y="27880"/>
                </a:lnTo>
                <a:lnTo>
                  <a:pt x="117101" y="26342"/>
                </a:lnTo>
                <a:lnTo>
                  <a:pt x="127329" y="26342"/>
                </a:lnTo>
                <a:lnTo>
                  <a:pt x="132231" y="31501"/>
                </a:lnTo>
                <a:lnTo>
                  <a:pt x="134116" y="36661"/>
                </a:lnTo>
                <a:lnTo>
                  <a:pt x="134116" y="48964"/>
                </a:lnTo>
                <a:lnTo>
                  <a:pt x="132033" y="53974"/>
                </a:lnTo>
                <a:lnTo>
                  <a:pt x="126494" y="59382"/>
                </a:lnTo>
                <a:close/>
              </a:path>
              <a:path w="537845" h="75564">
                <a:moveTo>
                  <a:pt x="118588" y="64144"/>
                </a:moveTo>
                <a:lnTo>
                  <a:pt x="106880" y="64144"/>
                </a:lnTo>
                <a:lnTo>
                  <a:pt x="102118" y="62458"/>
                </a:lnTo>
                <a:lnTo>
                  <a:pt x="94379" y="55711"/>
                </a:lnTo>
                <a:lnTo>
                  <a:pt x="92345" y="50998"/>
                </a:lnTo>
                <a:lnTo>
                  <a:pt x="92147" y="44946"/>
                </a:lnTo>
                <a:lnTo>
                  <a:pt x="97653" y="44946"/>
                </a:lnTo>
                <a:lnTo>
                  <a:pt x="97852" y="49311"/>
                </a:lnTo>
                <a:lnTo>
                  <a:pt x="99340" y="52833"/>
                </a:lnTo>
                <a:lnTo>
                  <a:pt x="102118" y="55512"/>
                </a:lnTo>
                <a:lnTo>
                  <a:pt x="104995" y="58092"/>
                </a:lnTo>
                <a:lnTo>
                  <a:pt x="108617" y="59382"/>
                </a:lnTo>
                <a:lnTo>
                  <a:pt x="126494" y="59382"/>
                </a:lnTo>
                <a:lnTo>
                  <a:pt x="123699" y="62110"/>
                </a:lnTo>
                <a:lnTo>
                  <a:pt x="118588" y="64144"/>
                </a:lnTo>
                <a:close/>
              </a:path>
              <a:path w="537845" h="75564">
                <a:moveTo>
                  <a:pt x="192737" y="64144"/>
                </a:moveTo>
                <a:lnTo>
                  <a:pt x="181228" y="64144"/>
                </a:lnTo>
                <a:lnTo>
                  <a:pt x="175970" y="61862"/>
                </a:lnTo>
                <a:lnTo>
                  <a:pt x="171902" y="57298"/>
                </a:lnTo>
                <a:lnTo>
                  <a:pt x="167933" y="52734"/>
                </a:lnTo>
                <a:lnTo>
                  <a:pt x="165948" y="46930"/>
                </a:lnTo>
                <a:lnTo>
                  <a:pt x="165948" y="32841"/>
                </a:lnTo>
                <a:lnTo>
                  <a:pt x="167933" y="27037"/>
                </a:lnTo>
                <a:lnTo>
                  <a:pt x="175871" y="17908"/>
                </a:lnTo>
                <a:lnTo>
                  <a:pt x="181129" y="15626"/>
                </a:lnTo>
                <a:lnTo>
                  <a:pt x="193036" y="15626"/>
                </a:lnTo>
                <a:lnTo>
                  <a:pt x="197302" y="17015"/>
                </a:lnTo>
                <a:lnTo>
                  <a:pt x="201178" y="20389"/>
                </a:lnTo>
                <a:lnTo>
                  <a:pt x="182816" y="20389"/>
                </a:lnTo>
                <a:lnTo>
                  <a:pt x="178897" y="22274"/>
                </a:lnTo>
                <a:lnTo>
                  <a:pt x="175920" y="26044"/>
                </a:lnTo>
                <a:lnTo>
                  <a:pt x="173043" y="29815"/>
                </a:lnTo>
                <a:lnTo>
                  <a:pt x="171604" y="34428"/>
                </a:lnTo>
                <a:lnTo>
                  <a:pt x="171604" y="45342"/>
                </a:lnTo>
                <a:lnTo>
                  <a:pt x="173043" y="49956"/>
                </a:lnTo>
                <a:lnTo>
                  <a:pt x="175920" y="53726"/>
                </a:lnTo>
                <a:lnTo>
                  <a:pt x="178897" y="57497"/>
                </a:lnTo>
                <a:lnTo>
                  <a:pt x="182816" y="59382"/>
                </a:lnTo>
                <a:lnTo>
                  <a:pt x="200491" y="59382"/>
                </a:lnTo>
                <a:lnTo>
                  <a:pt x="196954" y="62606"/>
                </a:lnTo>
                <a:lnTo>
                  <a:pt x="192737" y="64144"/>
                </a:lnTo>
                <a:close/>
              </a:path>
              <a:path w="537845" h="75564">
                <a:moveTo>
                  <a:pt x="206281" y="31402"/>
                </a:moveTo>
                <a:lnTo>
                  <a:pt x="200626" y="31402"/>
                </a:lnTo>
                <a:lnTo>
                  <a:pt x="199832" y="27731"/>
                </a:lnTo>
                <a:lnTo>
                  <a:pt x="198344" y="25003"/>
                </a:lnTo>
                <a:lnTo>
                  <a:pt x="196161" y="23217"/>
                </a:lnTo>
                <a:lnTo>
                  <a:pt x="193979" y="21332"/>
                </a:lnTo>
                <a:lnTo>
                  <a:pt x="191151" y="20389"/>
                </a:lnTo>
                <a:lnTo>
                  <a:pt x="201178" y="20389"/>
                </a:lnTo>
                <a:lnTo>
                  <a:pt x="203751" y="22572"/>
                </a:lnTo>
                <a:lnTo>
                  <a:pt x="205686" y="26441"/>
                </a:lnTo>
                <a:lnTo>
                  <a:pt x="206281" y="31402"/>
                </a:lnTo>
                <a:close/>
              </a:path>
              <a:path w="537845" h="75564">
                <a:moveTo>
                  <a:pt x="200491" y="59382"/>
                </a:moveTo>
                <a:lnTo>
                  <a:pt x="191052" y="59382"/>
                </a:lnTo>
                <a:lnTo>
                  <a:pt x="193979" y="58191"/>
                </a:lnTo>
                <a:lnTo>
                  <a:pt x="196459" y="55810"/>
                </a:lnTo>
                <a:lnTo>
                  <a:pt x="199038" y="53429"/>
                </a:lnTo>
                <a:lnTo>
                  <a:pt x="200577" y="50303"/>
                </a:lnTo>
                <a:lnTo>
                  <a:pt x="201072" y="46434"/>
                </a:lnTo>
                <a:lnTo>
                  <a:pt x="206579" y="46434"/>
                </a:lnTo>
                <a:lnTo>
                  <a:pt x="205785" y="52089"/>
                </a:lnTo>
                <a:lnTo>
                  <a:pt x="203702" y="56455"/>
                </a:lnTo>
                <a:lnTo>
                  <a:pt x="200491" y="59382"/>
                </a:lnTo>
                <a:close/>
              </a:path>
              <a:path w="537845" h="75564">
                <a:moveTo>
                  <a:pt x="238259" y="64144"/>
                </a:moveTo>
                <a:lnTo>
                  <a:pt x="227346" y="64144"/>
                </a:lnTo>
                <a:lnTo>
                  <a:pt x="222087" y="61862"/>
                </a:lnTo>
                <a:lnTo>
                  <a:pt x="218019" y="57298"/>
                </a:lnTo>
                <a:lnTo>
                  <a:pt x="214051" y="52734"/>
                </a:lnTo>
                <a:lnTo>
                  <a:pt x="212066" y="46930"/>
                </a:lnTo>
                <a:lnTo>
                  <a:pt x="212066" y="32841"/>
                </a:lnTo>
                <a:lnTo>
                  <a:pt x="214051" y="27037"/>
                </a:lnTo>
                <a:lnTo>
                  <a:pt x="221988" y="17908"/>
                </a:lnTo>
                <a:lnTo>
                  <a:pt x="227247" y="15626"/>
                </a:lnTo>
                <a:lnTo>
                  <a:pt x="240343" y="15626"/>
                </a:lnTo>
                <a:lnTo>
                  <a:pt x="245602" y="17908"/>
                </a:lnTo>
                <a:lnTo>
                  <a:pt x="247759" y="20389"/>
                </a:lnTo>
                <a:lnTo>
                  <a:pt x="228884" y="20389"/>
                </a:lnTo>
                <a:lnTo>
                  <a:pt x="225014" y="22274"/>
                </a:lnTo>
                <a:lnTo>
                  <a:pt x="221924" y="26193"/>
                </a:lnTo>
                <a:lnTo>
                  <a:pt x="219160" y="29815"/>
                </a:lnTo>
                <a:lnTo>
                  <a:pt x="217722" y="34428"/>
                </a:lnTo>
                <a:lnTo>
                  <a:pt x="217722" y="45342"/>
                </a:lnTo>
                <a:lnTo>
                  <a:pt x="219160" y="49956"/>
                </a:lnTo>
                <a:lnTo>
                  <a:pt x="222037" y="53726"/>
                </a:lnTo>
                <a:lnTo>
                  <a:pt x="225014" y="57497"/>
                </a:lnTo>
                <a:lnTo>
                  <a:pt x="228933" y="59382"/>
                </a:lnTo>
                <a:lnTo>
                  <a:pt x="247752" y="59382"/>
                </a:lnTo>
                <a:lnTo>
                  <a:pt x="245553" y="60870"/>
                </a:lnTo>
                <a:lnTo>
                  <a:pt x="242179" y="63053"/>
                </a:lnTo>
                <a:lnTo>
                  <a:pt x="238259" y="64144"/>
                </a:lnTo>
                <a:close/>
              </a:path>
              <a:path w="537845" h="75564">
                <a:moveTo>
                  <a:pt x="247752" y="59382"/>
                </a:moveTo>
                <a:lnTo>
                  <a:pt x="238656" y="59382"/>
                </a:lnTo>
                <a:lnTo>
                  <a:pt x="242526" y="57497"/>
                </a:lnTo>
                <a:lnTo>
                  <a:pt x="248380" y="49857"/>
                </a:lnTo>
                <a:lnTo>
                  <a:pt x="249836" y="45342"/>
                </a:lnTo>
                <a:lnTo>
                  <a:pt x="249836" y="34428"/>
                </a:lnTo>
                <a:lnTo>
                  <a:pt x="248380" y="29964"/>
                </a:lnTo>
                <a:lnTo>
                  <a:pt x="245292" y="26044"/>
                </a:lnTo>
                <a:lnTo>
                  <a:pt x="242526" y="22324"/>
                </a:lnTo>
                <a:lnTo>
                  <a:pt x="238607" y="20389"/>
                </a:lnTo>
                <a:lnTo>
                  <a:pt x="247759" y="20389"/>
                </a:lnTo>
                <a:lnTo>
                  <a:pt x="253539" y="27037"/>
                </a:lnTo>
                <a:lnTo>
                  <a:pt x="255523" y="32841"/>
                </a:lnTo>
                <a:lnTo>
                  <a:pt x="255523" y="44152"/>
                </a:lnTo>
                <a:lnTo>
                  <a:pt x="254680" y="48170"/>
                </a:lnTo>
                <a:lnTo>
                  <a:pt x="252993" y="51940"/>
                </a:lnTo>
                <a:lnTo>
                  <a:pt x="251407" y="55611"/>
                </a:lnTo>
                <a:lnTo>
                  <a:pt x="248925" y="58588"/>
                </a:lnTo>
                <a:lnTo>
                  <a:pt x="247752" y="59382"/>
                </a:lnTo>
                <a:close/>
              </a:path>
              <a:path w="537845" h="75564">
                <a:moveTo>
                  <a:pt x="272971" y="24854"/>
                </a:moveTo>
                <a:lnTo>
                  <a:pt x="269517" y="24854"/>
                </a:lnTo>
                <a:lnTo>
                  <a:pt x="270608" y="22175"/>
                </a:lnTo>
                <a:lnTo>
                  <a:pt x="272494" y="19992"/>
                </a:lnTo>
                <a:lnTo>
                  <a:pt x="275172" y="18305"/>
                </a:lnTo>
                <a:lnTo>
                  <a:pt x="277852" y="16519"/>
                </a:lnTo>
                <a:lnTo>
                  <a:pt x="280878" y="15626"/>
                </a:lnTo>
                <a:lnTo>
                  <a:pt x="290105" y="15626"/>
                </a:lnTo>
                <a:lnTo>
                  <a:pt x="294321" y="17065"/>
                </a:lnTo>
                <a:lnTo>
                  <a:pt x="297317" y="20389"/>
                </a:lnTo>
                <a:lnTo>
                  <a:pt x="280728" y="20389"/>
                </a:lnTo>
                <a:lnTo>
                  <a:pt x="278050" y="21133"/>
                </a:lnTo>
                <a:lnTo>
                  <a:pt x="275768" y="22621"/>
                </a:lnTo>
                <a:lnTo>
                  <a:pt x="273585" y="24110"/>
                </a:lnTo>
                <a:lnTo>
                  <a:pt x="272971" y="24854"/>
                </a:lnTo>
                <a:close/>
              </a:path>
              <a:path w="537845" h="75564">
                <a:moveTo>
                  <a:pt x="269368" y="62805"/>
                </a:moveTo>
                <a:lnTo>
                  <a:pt x="263713" y="62805"/>
                </a:lnTo>
                <a:lnTo>
                  <a:pt x="263713" y="16966"/>
                </a:lnTo>
                <a:lnTo>
                  <a:pt x="269368" y="16966"/>
                </a:lnTo>
                <a:lnTo>
                  <a:pt x="269368" y="24854"/>
                </a:lnTo>
                <a:lnTo>
                  <a:pt x="272971" y="24854"/>
                </a:lnTo>
                <a:lnTo>
                  <a:pt x="271948" y="26094"/>
                </a:lnTo>
                <a:lnTo>
                  <a:pt x="270857" y="28574"/>
                </a:lnTo>
                <a:lnTo>
                  <a:pt x="269864" y="31055"/>
                </a:lnTo>
                <a:lnTo>
                  <a:pt x="269368" y="33535"/>
                </a:lnTo>
                <a:lnTo>
                  <a:pt x="269368" y="62805"/>
                </a:lnTo>
                <a:close/>
              </a:path>
              <a:path w="537845" h="75564">
                <a:moveTo>
                  <a:pt x="300919" y="62805"/>
                </a:moveTo>
                <a:lnTo>
                  <a:pt x="295413" y="62805"/>
                </a:lnTo>
                <a:lnTo>
                  <a:pt x="295413" y="29418"/>
                </a:lnTo>
                <a:lnTo>
                  <a:pt x="294420" y="26094"/>
                </a:lnTo>
                <a:lnTo>
                  <a:pt x="292436" y="23812"/>
                </a:lnTo>
                <a:lnTo>
                  <a:pt x="290551" y="21530"/>
                </a:lnTo>
                <a:lnTo>
                  <a:pt x="287674" y="20389"/>
                </a:lnTo>
                <a:lnTo>
                  <a:pt x="297317" y="20389"/>
                </a:lnTo>
                <a:lnTo>
                  <a:pt x="299580" y="22820"/>
                </a:lnTo>
                <a:lnTo>
                  <a:pt x="300919" y="27136"/>
                </a:lnTo>
                <a:lnTo>
                  <a:pt x="300919" y="62805"/>
                </a:lnTo>
                <a:close/>
              </a:path>
              <a:path w="537845" h="75564">
                <a:moveTo>
                  <a:pt x="330038" y="62805"/>
                </a:moveTo>
                <a:lnTo>
                  <a:pt x="324085" y="62805"/>
                </a:lnTo>
                <a:lnTo>
                  <a:pt x="306375" y="16966"/>
                </a:lnTo>
                <a:lnTo>
                  <a:pt x="312626" y="16966"/>
                </a:lnTo>
                <a:lnTo>
                  <a:pt x="327062" y="57149"/>
                </a:lnTo>
                <a:lnTo>
                  <a:pt x="332150" y="57149"/>
                </a:lnTo>
                <a:lnTo>
                  <a:pt x="330038" y="62805"/>
                </a:lnTo>
                <a:close/>
              </a:path>
              <a:path w="537845" h="75564">
                <a:moveTo>
                  <a:pt x="332150" y="57149"/>
                </a:moveTo>
                <a:lnTo>
                  <a:pt x="327211" y="57149"/>
                </a:lnTo>
                <a:lnTo>
                  <a:pt x="341349" y="16966"/>
                </a:lnTo>
                <a:lnTo>
                  <a:pt x="347154" y="16966"/>
                </a:lnTo>
                <a:lnTo>
                  <a:pt x="332150" y="57149"/>
                </a:lnTo>
                <a:close/>
              </a:path>
              <a:path w="537845" h="75564">
                <a:moveTo>
                  <a:pt x="351286" y="75009"/>
                </a:moveTo>
                <a:lnTo>
                  <a:pt x="351286" y="71139"/>
                </a:lnTo>
                <a:lnTo>
                  <a:pt x="352575" y="70643"/>
                </a:lnTo>
                <a:lnTo>
                  <a:pt x="353568" y="69601"/>
                </a:lnTo>
                <a:lnTo>
                  <a:pt x="354262" y="68014"/>
                </a:lnTo>
                <a:lnTo>
                  <a:pt x="355056" y="66526"/>
                </a:lnTo>
                <a:lnTo>
                  <a:pt x="355453" y="64938"/>
                </a:lnTo>
                <a:lnTo>
                  <a:pt x="355453" y="62805"/>
                </a:lnTo>
                <a:lnTo>
                  <a:pt x="351732" y="62805"/>
                </a:lnTo>
                <a:lnTo>
                  <a:pt x="351732" y="53429"/>
                </a:lnTo>
                <a:lnTo>
                  <a:pt x="359173" y="53429"/>
                </a:lnTo>
                <a:lnTo>
                  <a:pt x="359173" y="65682"/>
                </a:lnTo>
                <a:lnTo>
                  <a:pt x="358479" y="68113"/>
                </a:lnTo>
                <a:lnTo>
                  <a:pt x="357090" y="70395"/>
                </a:lnTo>
                <a:lnTo>
                  <a:pt x="355800" y="72677"/>
                </a:lnTo>
                <a:lnTo>
                  <a:pt x="353865" y="74215"/>
                </a:lnTo>
                <a:lnTo>
                  <a:pt x="351286" y="75009"/>
                </a:lnTo>
                <a:close/>
              </a:path>
              <a:path w="537845" h="75564">
                <a:moveTo>
                  <a:pt x="402740" y="22175"/>
                </a:moveTo>
                <a:lnTo>
                  <a:pt x="397234" y="22175"/>
                </a:lnTo>
                <a:lnTo>
                  <a:pt x="397234" y="14833"/>
                </a:lnTo>
                <a:lnTo>
                  <a:pt x="398920" y="9673"/>
                </a:lnTo>
                <a:lnTo>
                  <a:pt x="402294" y="5804"/>
                </a:lnTo>
                <a:lnTo>
                  <a:pt x="405767" y="1934"/>
                </a:lnTo>
                <a:lnTo>
                  <a:pt x="410678" y="0"/>
                </a:lnTo>
                <a:lnTo>
                  <a:pt x="422882" y="0"/>
                </a:lnTo>
                <a:lnTo>
                  <a:pt x="427544" y="1587"/>
                </a:lnTo>
                <a:lnTo>
                  <a:pt x="431017" y="4762"/>
                </a:lnTo>
                <a:lnTo>
                  <a:pt x="412513" y="4762"/>
                </a:lnTo>
                <a:lnTo>
                  <a:pt x="409090" y="6201"/>
                </a:lnTo>
                <a:lnTo>
                  <a:pt x="404228" y="11856"/>
                </a:lnTo>
                <a:lnTo>
                  <a:pt x="402939" y="15775"/>
                </a:lnTo>
                <a:lnTo>
                  <a:pt x="402740" y="20835"/>
                </a:lnTo>
                <a:lnTo>
                  <a:pt x="402740" y="22175"/>
                </a:lnTo>
                <a:close/>
              </a:path>
              <a:path w="537845" h="75564">
                <a:moveTo>
                  <a:pt x="436673" y="62805"/>
                </a:moveTo>
                <a:lnTo>
                  <a:pt x="395745" y="62805"/>
                </a:lnTo>
                <a:lnTo>
                  <a:pt x="395745" y="58241"/>
                </a:lnTo>
                <a:lnTo>
                  <a:pt x="420104" y="34131"/>
                </a:lnTo>
                <a:lnTo>
                  <a:pt x="424618" y="30559"/>
                </a:lnTo>
                <a:lnTo>
                  <a:pt x="427000" y="27681"/>
                </a:lnTo>
                <a:lnTo>
                  <a:pt x="429480" y="24804"/>
                </a:lnTo>
                <a:lnTo>
                  <a:pt x="430720" y="21431"/>
                </a:lnTo>
                <a:lnTo>
                  <a:pt x="430720" y="13791"/>
                </a:lnTo>
                <a:lnTo>
                  <a:pt x="429430" y="10715"/>
                </a:lnTo>
                <a:lnTo>
                  <a:pt x="424271" y="5953"/>
                </a:lnTo>
                <a:lnTo>
                  <a:pt x="420947" y="4762"/>
                </a:lnTo>
                <a:lnTo>
                  <a:pt x="431017" y="4762"/>
                </a:lnTo>
                <a:lnTo>
                  <a:pt x="434589" y="7937"/>
                </a:lnTo>
                <a:lnTo>
                  <a:pt x="436375" y="12203"/>
                </a:lnTo>
                <a:lnTo>
                  <a:pt x="436259" y="22175"/>
                </a:lnTo>
                <a:lnTo>
                  <a:pt x="435036" y="25846"/>
                </a:lnTo>
                <a:lnTo>
                  <a:pt x="429777" y="33287"/>
                </a:lnTo>
                <a:lnTo>
                  <a:pt x="424965" y="37256"/>
                </a:lnTo>
                <a:lnTo>
                  <a:pt x="412365" y="44896"/>
                </a:lnTo>
                <a:lnTo>
                  <a:pt x="408445" y="47823"/>
                </a:lnTo>
                <a:lnTo>
                  <a:pt x="403882" y="52784"/>
                </a:lnTo>
                <a:lnTo>
                  <a:pt x="402492" y="55215"/>
                </a:lnTo>
                <a:lnTo>
                  <a:pt x="401997" y="57596"/>
                </a:lnTo>
                <a:lnTo>
                  <a:pt x="436673" y="57596"/>
                </a:lnTo>
                <a:lnTo>
                  <a:pt x="436673" y="62805"/>
                </a:lnTo>
                <a:close/>
              </a:path>
              <a:path w="537845" h="75564">
                <a:moveTo>
                  <a:pt x="451708" y="33635"/>
                </a:moveTo>
                <a:lnTo>
                  <a:pt x="446946" y="33635"/>
                </a:lnTo>
                <a:lnTo>
                  <a:pt x="453048" y="1488"/>
                </a:lnTo>
                <a:lnTo>
                  <a:pt x="484152" y="1488"/>
                </a:lnTo>
                <a:lnTo>
                  <a:pt x="484152" y="6548"/>
                </a:lnTo>
                <a:lnTo>
                  <a:pt x="456917" y="6548"/>
                </a:lnTo>
                <a:lnTo>
                  <a:pt x="452899" y="27235"/>
                </a:lnTo>
                <a:lnTo>
                  <a:pt x="453048" y="27384"/>
                </a:lnTo>
                <a:lnTo>
                  <a:pt x="459360" y="27384"/>
                </a:lnTo>
                <a:lnTo>
                  <a:pt x="457810" y="28128"/>
                </a:lnTo>
                <a:lnTo>
                  <a:pt x="455429" y="29319"/>
                </a:lnTo>
                <a:lnTo>
                  <a:pt x="453394" y="31154"/>
                </a:lnTo>
                <a:lnTo>
                  <a:pt x="451708" y="33635"/>
                </a:lnTo>
                <a:close/>
              </a:path>
              <a:path w="537845" h="75564">
                <a:moveTo>
                  <a:pt x="459360" y="27384"/>
                </a:moveTo>
                <a:lnTo>
                  <a:pt x="453048" y="27384"/>
                </a:lnTo>
                <a:lnTo>
                  <a:pt x="454734" y="25499"/>
                </a:lnTo>
                <a:lnTo>
                  <a:pt x="456719" y="24060"/>
                </a:lnTo>
                <a:lnTo>
                  <a:pt x="461283" y="22076"/>
                </a:lnTo>
                <a:lnTo>
                  <a:pt x="463714" y="21580"/>
                </a:lnTo>
                <a:lnTo>
                  <a:pt x="472643" y="21580"/>
                </a:lnTo>
                <a:lnTo>
                  <a:pt x="477703" y="23564"/>
                </a:lnTo>
                <a:lnTo>
                  <a:pt x="480342" y="26342"/>
                </a:lnTo>
                <a:lnTo>
                  <a:pt x="462870" y="26342"/>
                </a:lnTo>
                <a:lnTo>
                  <a:pt x="460290" y="26937"/>
                </a:lnTo>
                <a:lnTo>
                  <a:pt x="459360" y="27384"/>
                </a:lnTo>
                <a:close/>
              </a:path>
              <a:path w="537845" h="75564">
                <a:moveTo>
                  <a:pt x="479507" y="59382"/>
                </a:moveTo>
                <a:lnTo>
                  <a:pt x="470460" y="59382"/>
                </a:lnTo>
                <a:lnTo>
                  <a:pt x="474131" y="57745"/>
                </a:lnTo>
                <a:lnTo>
                  <a:pt x="477009" y="54470"/>
                </a:lnTo>
                <a:lnTo>
                  <a:pt x="479985" y="51196"/>
                </a:lnTo>
                <a:lnTo>
                  <a:pt x="481474" y="47178"/>
                </a:lnTo>
                <a:lnTo>
                  <a:pt x="481474" y="37752"/>
                </a:lnTo>
                <a:lnTo>
                  <a:pt x="479936" y="33932"/>
                </a:lnTo>
                <a:lnTo>
                  <a:pt x="476860" y="30956"/>
                </a:lnTo>
                <a:lnTo>
                  <a:pt x="473884" y="27880"/>
                </a:lnTo>
                <a:lnTo>
                  <a:pt x="470114" y="26342"/>
                </a:lnTo>
                <a:lnTo>
                  <a:pt x="480342" y="26342"/>
                </a:lnTo>
                <a:lnTo>
                  <a:pt x="485244" y="31501"/>
                </a:lnTo>
                <a:lnTo>
                  <a:pt x="487129" y="36661"/>
                </a:lnTo>
                <a:lnTo>
                  <a:pt x="487129" y="48964"/>
                </a:lnTo>
                <a:lnTo>
                  <a:pt x="485046" y="53974"/>
                </a:lnTo>
                <a:lnTo>
                  <a:pt x="479507" y="59382"/>
                </a:lnTo>
                <a:close/>
              </a:path>
              <a:path w="537845" h="75564">
                <a:moveTo>
                  <a:pt x="471601" y="64144"/>
                </a:moveTo>
                <a:lnTo>
                  <a:pt x="459893" y="64144"/>
                </a:lnTo>
                <a:lnTo>
                  <a:pt x="455131" y="62458"/>
                </a:lnTo>
                <a:lnTo>
                  <a:pt x="447392" y="55711"/>
                </a:lnTo>
                <a:lnTo>
                  <a:pt x="445358" y="50998"/>
                </a:lnTo>
                <a:lnTo>
                  <a:pt x="445160" y="44946"/>
                </a:lnTo>
                <a:lnTo>
                  <a:pt x="450666" y="44946"/>
                </a:lnTo>
                <a:lnTo>
                  <a:pt x="450864" y="49311"/>
                </a:lnTo>
                <a:lnTo>
                  <a:pt x="452353" y="52833"/>
                </a:lnTo>
                <a:lnTo>
                  <a:pt x="455131" y="55512"/>
                </a:lnTo>
                <a:lnTo>
                  <a:pt x="458008" y="58092"/>
                </a:lnTo>
                <a:lnTo>
                  <a:pt x="461630" y="59382"/>
                </a:lnTo>
                <a:lnTo>
                  <a:pt x="479507" y="59382"/>
                </a:lnTo>
                <a:lnTo>
                  <a:pt x="476711" y="62110"/>
                </a:lnTo>
                <a:lnTo>
                  <a:pt x="471601" y="64144"/>
                </a:lnTo>
                <a:close/>
              </a:path>
              <a:path w="537845" h="75564">
                <a:moveTo>
                  <a:pt x="522652" y="64144"/>
                </a:moveTo>
                <a:lnTo>
                  <a:pt x="508663" y="64144"/>
                </a:lnTo>
                <a:lnTo>
                  <a:pt x="503058" y="61565"/>
                </a:lnTo>
                <a:lnTo>
                  <a:pt x="494872" y="22125"/>
                </a:lnTo>
                <a:lnTo>
                  <a:pt x="496757" y="14634"/>
                </a:lnTo>
                <a:lnTo>
                  <a:pt x="504298" y="2926"/>
                </a:lnTo>
                <a:lnTo>
                  <a:pt x="509804" y="0"/>
                </a:lnTo>
                <a:lnTo>
                  <a:pt x="522802" y="0"/>
                </a:lnTo>
                <a:lnTo>
                  <a:pt x="527266" y="1438"/>
                </a:lnTo>
                <a:lnTo>
                  <a:pt x="530952" y="4762"/>
                </a:lnTo>
                <a:lnTo>
                  <a:pt x="511986" y="4762"/>
                </a:lnTo>
                <a:lnTo>
                  <a:pt x="507720" y="7193"/>
                </a:lnTo>
                <a:lnTo>
                  <a:pt x="504843" y="12055"/>
                </a:lnTo>
                <a:lnTo>
                  <a:pt x="501966" y="16817"/>
                </a:lnTo>
                <a:lnTo>
                  <a:pt x="500610" y="23266"/>
                </a:lnTo>
                <a:lnTo>
                  <a:pt x="500527" y="32593"/>
                </a:lnTo>
                <a:lnTo>
                  <a:pt x="504877" y="32593"/>
                </a:lnTo>
                <a:lnTo>
                  <a:pt x="503007" y="34528"/>
                </a:lnTo>
                <a:lnTo>
                  <a:pt x="501569" y="38496"/>
                </a:lnTo>
                <a:lnTo>
                  <a:pt x="501569" y="48418"/>
                </a:lnTo>
                <a:lnTo>
                  <a:pt x="502908" y="52337"/>
                </a:lnTo>
                <a:lnTo>
                  <a:pt x="505587" y="55215"/>
                </a:lnTo>
                <a:lnTo>
                  <a:pt x="508365" y="57993"/>
                </a:lnTo>
                <a:lnTo>
                  <a:pt x="512185" y="59382"/>
                </a:lnTo>
                <a:lnTo>
                  <a:pt x="530442" y="59382"/>
                </a:lnTo>
                <a:lnTo>
                  <a:pt x="527663" y="62160"/>
                </a:lnTo>
                <a:lnTo>
                  <a:pt x="522652" y="64144"/>
                </a:lnTo>
                <a:close/>
              </a:path>
              <a:path w="537845" h="75564">
                <a:moveTo>
                  <a:pt x="536097" y="16371"/>
                </a:moveTo>
                <a:lnTo>
                  <a:pt x="530590" y="16371"/>
                </a:lnTo>
                <a:lnTo>
                  <a:pt x="530094" y="12898"/>
                </a:lnTo>
                <a:lnTo>
                  <a:pt x="528705" y="10120"/>
                </a:lnTo>
                <a:lnTo>
                  <a:pt x="526423" y="8036"/>
                </a:lnTo>
                <a:lnTo>
                  <a:pt x="524141" y="5853"/>
                </a:lnTo>
                <a:lnTo>
                  <a:pt x="521214" y="4762"/>
                </a:lnTo>
                <a:lnTo>
                  <a:pt x="530952" y="4762"/>
                </a:lnTo>
                <a:lnTo>
                  <a:pt x="533617" y="7094"/>
                </a:lnTo>
                <a:lnTo>
                  <a:pt x="535502" y="11112"/>
                </a:lnTo>
                <a:lnTo>
                  <a:pt x="536097" y="16371"/>
                </a:lnTo>
                <a:close/>
              </a:path>
              <a:path w="537845" h="75564">
                <a:moveTo>
                  <a:pt x="504877" y="32593"/>
                </a:moveTo>
                <a:lnTo>
                  <a:pt x="500676" y="32593"/>
                </a:lnTo>
                <a:lnTo>
                  <a:pt x="502164" y="29418"/>
                </a:lnTo>
                <a:lnTo>
                  <a:pt x="504397" y="26937"/>
                </a:lnTo>
                <a:lnTo>
                  <a:pt x="507373" y="25151"/>
                </a:lnTo>
                <a:lnTo>
                  <a:pt x="510449" y="23266"/>
                </a:lnTo>
                <a:lnTo>
                  <a:pt x="513723" y="22324"/>
                </a:lnTo>
                <a:lnTo>
                  <a:pt x="523248" y="22324"/>
                </a:lnTo>
                <a:lnTo>
                  <a:pt x="528160" y="24258"/>
                </a:lnTo>
                <a:lnTo>
                  <a:pt x="530915" y="27086"/>
                </a:lnTo>
                <a:lnTo>
                  <a:pt x="512483" y="27086"/>
                </a:lnTo>
                <a:lnTo>
                  <a:pt x="508762" y="28574"/>
                </a:lnTo>
                <a:lnTo>
                  <a:pt x="504877" y="32593"/>
                </a:lnTo>
                <a:close/>
              </a:path>
              <a:path w="537845" h="75564">
                <a:moveTo>
                  <a:pt x="530442" y="59382"/>
                </a:moveTo>
                <a:lnTo>
                  <a:pt x="521412" y="59382"/>
                </a:lnTo>
                <a:lnTo>
                  <a:pt x="524984" y="57844"/>
                </a:lnTo>
                <a:lnTo>
                  <a:pt x="530640" y="51593"/>
                </a:lnTo>
                <a:lnTo>
                  <a:pt x="532078" y="47823"/>
                </a:lnTo>
                <a:lnTo>
                  <a:pt x="532008" y="38496"/>
                </a:lnTo>
                <a:lnTo>
                  <a:pt x="530690" y="34776"/>
                </a:lnTo>
                <a:lnTo>
                  <a:pt x="527911" y="31700"/>
                </a:lnTo>
                <a:lnTo>
                  <a:pt x="525233" y="28624"/>
                </a:lnTo>
                <a:lnTo>
                  <a:pt x="521611" y="27086"/>
                </a:lnTo>
                <a:lnTo>
                  <a:pt x="530915" y="27086"/>
                </a:lnTo>
                <a:lnTo>
                  <a:pt x="532426" y="28624"/>
                </a:lnTo>
                <a:lnTo>
                  <a:pt x="535799" y="31998"/>
                </a:lnTo>
                <a:lnTo>
                  <a:pt x="537734" y="36958"/>
                </a:lnTo>
                <a:lnTo>
                  <a:pt x="537734" y="49162"/>
                </a:lnTo>
                <a:lnTo>
                  <a:pt x="535700" y="54222"/>
                </a:lnTo>
                <a:lnTo>
                  <a:pt x="531633" y="58191"/>
                </a:lnTo>
                <a:lnTo>
                  <a:pt x="530442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5218253" y="5011238"/>
            <a:ext cx="582295" cy="75565"/>
          </a:xfrm>
          <a:custGeom>
            <a:avLst/>
            <a:gdLst/>
            <a:ahLst/>
            <a:cxnLst/>
            <a:rect l="l" t="t" r="r" b="b"/>
            <a:pathLst>
              <a:path w="582295" h="75564">
                <a:moveTo>
                  <a:pt x="22026" y="62805"/>
                </a:moveTo>
                <a:lnTo>
                  <a:pt x="16371" y="62805"/>
                </a:lnTo>
                <a:lnTo>
                  <a:pt x="16371" y="16668"/>
                </a:lnTo>
                <a:lnTo>
                  <a:pt x="0" y="16668"/>
                </a:lnTo>
                <a:lnTo>
                  <a:pt x="0" y="12650"/>
                </a:lnTo>
                <a:lnTo>
                  <a:pt x="5060" y="12551"/>
                </a:lnTo>
                <a:lnTo>
                  <a:pt x="8582" y="12104"/>
                </a:lnTo>
                <a:lnTo>
                  <a:pt x="10567" y="11310"/>
                </a:lnTo>
                <a:lnTo>
                  <a:pt x="12651" y="10517"/>
                </a:lnTo>
                <a:lnTo>
                  <a:pt x="14188" y="9276"/>
                </a:lnTo>
                <a:lnTo>
                  <a:pt x="15180" y="7590"/>
                </a:lnTo>
                <a:lnTo>
                  <a:pt x="16272" y="5903"/>
                </a:lnTo>
                <a:lnTo>
                  <a:pt x="17016" y="3571"/>
                </a:lnTo>
                <a:lnTo>
                  <a:pt x="17413" y="595"/>
                </a:lnTo>
                <a:lnTo>
                  <a:pt x="22026" y="595"/>
                </a:lnTo>
                <a:lnTo>
                  <a:pt x="22026" y="62805"/>
                </a:lnTo>
                <a:close/>
              </a:path>
              <a:path w="582295" h="75564">
                <a:moveTo>
                  <a:pt x="71441" y="62805"/>
                </a:moveTo>
                <a:lnTo>
                  <a:pt x="65785" y="62805"/>
                </a:lnTo>
                <a:lnTo>
                  <a:pt x="65785" y="16668"/>
                </a:lnTo>
                <a:lnTo>
                  <a:pt x="49414" y="16668"/>
                </a:lnTo>
                <a:lnTo>
                  <a:pt x="49414" y="12650"/>
                </a:lnTo>
                <a:lnTo>
                  <a:pt x="54474" y="12551"/>
                </a:lnTo>
                <a:lnTo>
                  <a:pt x="57996" y="12104"/>
                </a:lnTo>
                <a:lnTo>
                  <a:pt x="59981" y="11310"/>
                </a:lnTo>
                <a:lnTo>
                  <a:pt x="62064" y="10517"/>
                </a:lnTo>
                <a:lnTo>
                  <a:pt x="63603" y="9276"/>
                </a:lnTo>
                <a:lnTo>
                  <a:pt x="64594" y="7590"/>
                </a:lnTo>
                <a:lnTo>
                  <a:pt x="65686" y="5903"/>
                </a:lnTo>
                <a:lnTo>
                  <a:pt x="66431" y="3571"/>
                </a:lnTo>
                <a:lnTo>
                  <a:pt x="66827" y="595"/>
                </a:lnTo>
                <a:lnTo>
                  <a:pt x="71441" y="595"/>
                </a:lnTo>
                <a:lnTo>
                  <a:pt x="71441" y="62805"/>
                </a:lnTo>
                <a:close/>
              </a:path>
              <a:path w="582295" h="75564">
                <a:moveTo>
                  <a:pt x="97191" y="62805"/>
                </a:moveTo>
                <a:lnTo>
                  <a:pt x="90345" y="62805"/>
                </a:lnTo>
                <a:lnTo>
                  <a:pt x="108056" y="38992"/>
                </a:lnTo>
                <a:lnTo>
                  <a:pt x="91685" y="16966"/>
                </a:lnTo>
                <a:lnTo>
                  <a:pt x="98679" y="16966"/>
                </a:lnTo>
                <a:lnTo>
                  <a:pt x="111776" y="34379"/>
                </a:lnTo>
                <a:lnTo>
                  <a:pt x="118304" y="34379"/>
                </a:lnTo>
                <a:lnTo>
                  <a:pt x="114902" y="38844"/>
                </a:lnTo>
                <a:lnTo>
                  <a:pt x="118481" y="43606"/>
                </a:lnTo>
                <a:lnTo>
                  <a:pt x="111330" y="43606"/>
                </a:lnTo>
                <a:lnTo>
                  <a:pt x="97191" y="62805"/>
                </a:lnTo>
                <a:close/>
              </a:path>
              <a:path w="582295" h="75564">
                <a:moveTo>
                  <a:pt x="118304" y="34379"/>
                </a:moveTo>
                <a:lnTo>
                  <a:pt x="111776" y="34379"/>
                </a:lnTo>
                <a:lnTo>
                  <a:pt x="124576" y="16966"/>
                </a:lnTo>
                <a:lnTo>
                  <a:pt x="131571" y="16966"/>
                </a:lnTo>
                <a:lnTo>
                  <a:pt x="118304" y="34379"/>
                </a:lnTo>
                <a:close/>
              </a:path>
              <a:path w="582295" h="75564">
                <a:moveTo>
                  <a:pt x="132910" y="62805"/>
                </a:moveTo>
                <a:lnTo>
                  <a:pt x="125766" y="62805"/>
                </a:lnTo>
                <a:lnTo>
                  <a:pt x="111330" y="43606"/>
                </a:lnTo>
                <a:lnTo>
                  <a:pt x="118481" y="43606"/>
                </a:lnTo>
                <a:lnTo>
                  <a:pt x="132910" y="62805"/>
                </a:lnTo>
                <a:close/>
              </a:path>
              <a:path w="582295" h="75564">
                <a:moveTo>
                  <a:pt x="163588" y="62805"/>
                </a:moveTo>
                <a:lnTo>
                  <a:pt x="157932" y="62805"/>
                </a:lnTo>
                <a:lnTo>
                  <a:pt x="157932" y="16668"/>
                </a:lnTo>
                <a:lnTo>
                  <a:pt x="141562" y="16668"/>
                </a:lnTo>
                <a:lnTo>
                  <a:pt x="141562" y="12650"/>
                </a:lnTo>
                <a:lnTo>
                  <a:pt x="146621" y="12551"/>
                </a:lnTo>
                <a:lnTo>
                  <a:pt x="150144" y="12104"/>
                </a:lnTo>
                <a:lnTo>
                  <a:pt x="152129" y="11310"/>
                </a:lnTo>
                <a:lnTo>
                  <a:pt x="154212" y="10517"/>
                </a:lnTo>
                <a:lnTo>
                  <a:pt x="155750" y="9276"/>
                </a:lnTo>
                <a:lnTo>
                  <a:pt x="156742" y="7590"/>
                </a:lnTo>
                <a:lnTo>
                  <a:pt x="157833" y="5903"/>
                </a:lnTo>
                <a:lnTo>
                  <a:pt x="158578" y="3571"/>
                </a:lnTo>
                <a:lnTo>
                  <a:pt x="158974" y="595"/>
                </a:lnTo>
                <a:lnTo>
                  <a:pt x="163588" y="595"/>
                </a:lnTo>
                <a:lnTo>
                  <a:pt x="163588" y="62805"/>
                </a:lnTo>
                <a:close/>
              </a:path>
              <a:path w="582295" h="75564">
                <a:moveTo>
                  <a:pt x="213003" y="62805"/>
                </a:moveTo>
                <a:lnTo>
                  <a:pt x="207347" y="62805"/>
                </a:lnTo>
                <a:lnTo>
                  <a:pt x="207347" y="16668"/>
                </a:lnTo>
                <a:lnTo>
                  <a:pt x="190976" y="16668"/>
                </a:lnTo>
                <a:lnTo>
                  <a:pt x="190976" y="12650"/>
                </a:lnTo>
                <a:lnTo>
                  <a:pt x="196036" y="12551"/>
                </a:lnTo>
                <a:lnTo>
                  <a:pt x="199558" y="12104"/>
                </a:lnTo>
                <a:lnTo>
                  <a:pt x="201542" y="11310"/>
                </a:lnTo>
                <a:lnTo>
                  <a:pt x="203626" y="10517"/>
                </a:lnTo>
                <a:lnTo>
                  <a:pt x="205164" y="9276"/>
                </a:lnTo>
                <a:lnTo>
                  <a:pt x="206156" y="7590"/>
                </a:lnTo>
                <a:lnTo>
                  <a:pt x="207248" y="5903"/>
                </a:lnTo>
                <a:lnTo>
                  <a:pt x="207992" y="3571"/>
                </a:lnTo>
                <a:lnTo>
                  <a:pt x="208389" y="595"/>
                </a:lnTo>
                <a:lnTo>
                  <a:pt x="213003" y="595"/>
                </a:lnTo>
                <a:lnTo>
                  <a:pt x="213003" y="62805"/>
                </a:lnTo>
                <a:close/>
              </a:path>
              <a:path w="582295" h="75564">
                <a:moveTo>
                  <a:pt x="286209" y="64144"/>
                </a:moveTo>
                <a:lnTo>
                  <a:pt x="274700" y="64144"/>
                </a:lnTo>
                <a:lnTo>
                  <a:pt x="269441" y="61862"/>
                </a:lnTo>
                <a:lnTo>
                  <a:pt x="265373" y="57298"/>
                </a:lnTo>
                <a:lnTo>
                  <a:pt x="261405" y="52734"/>
                </a:lnTo>
                <a:lnTo>
                  <a:pt x="259420" y="46930"/>
                </a:lnTo>
                <a:lnTo>
                  <a:pt x="259420" y="32841"/>
                </a:lnTo>
                <a:lnTo>
                  <a:pt x="261405" y="27037"/>
                </a:lnTo>
                <a:lnTo>
                  <a:pt x="269342" y="17908"/>
                </a:lnTo>
                <a:lnTo>
                  <a:pt x="274601" y="15626"/>
                </a:lnTo>
                <a:lnTo>
                  <a:pt x="286507" y="15626"/>
                </a:lnTo>
                <a:lnTo>
                  <a:pt x="290773" y="17015"/>
                </a:lnTo>
                <a:lnTo>
                  <a:pt x="294650" y="20389"/>
                </a:lnTo>
                <a:lnTo>
                  <a:pt x="276288" y="20389"/>
                </a:lnTo>
                <a:lnTo>
                  <a:pt x="272368" y="22274"/>
                </a:lnTo>
                <a:lnTo>
                  <a:pt x="269392" y="26044"/>
                </a:lnTo>
                <a:lnTo>
                  <a:pt x="266514" y="29815"/>
                </a:lnTo>
                <a:lnTo>
                  <a:pt x="265076" y="34428"/>
                </a:lnTo>
                <a:lnTo>
                  <a:pt x="265076" y="45342"/>
                </a:lnTo>
                <a:lnTo>
                  <a:pt x="266514" y="49956"/>
                </a:lnTo>
                <a:lnTo>
                  <a:pt x="269392" y="53726"/>
                </a:lnTo>
                <a:lnTo>
                  <a:pt x="272368" y="57497"/>
                </a:lnTo>
                <a:lnTo>
                  <a:pt x="276288" y="59382"/>
                </a:lnTo>
                <a:lnTo>
                  <a:pt x="293963" y="59382"/>
                </a:lnTo>
                <a:lnTo>
                  <a:pt x="290426" y="62606"/>
                </a:lnTo>
                <a:lnTo>
                  <a:pt x="286209" y="64144"/>
                </a:lnTo>
                <a:close/>
              </a:path>
              <a:path w="582295" h="75564">
                <a:moveTo>
                  <a:pt x="299753" y="31402"/>
                </a:moveTo>
                <a:lnTo>
                  <a:pt x="294098" y="31402"/>
                </a:lnTo>
                <a:lnTo>
                  <a:pt x="293303" y="27731"/>
                </a:lnTo>
                <a:lnTo>
                  <a:pt x="291815" y="25003"/>
                </a:lnTo>
                <a:lnTo>
                  <a:pt x="289632" y="23217"/>
                </a:lnTo>
                <a:lnTo>
                  <a:pt x="287449" y="21332"/>
                </a:lnTo>
                <a:lnTo>
                  <a:pt x="284622" y="20389"/>
                </a:lnTo>
                <a:lnTo>
                  <a:pt x="294650" y="20389"/>
                </a:lnTo>
                <a:lnTo>
                  <a:pt x="297223" y="22572"/>
                </a:lnTo>
                <a:lnTo>
                  <a:pt x="299157" y="26441"/>
                </a:lnTo>
                <a:lnTo>
                  <a:pt x="299753" y="31402"/>
                </a:lnTo>
                <a:close/>
              </a:path>
              <a:path w="582295" h="75564">
                <a:moveTo>
                  <a:pt x="293963" y="59382"/>
                </a:moveTo>
                <a:lnTo>
                  <a:pt x="284523" y="59382"/>
                </a:lnTo>
                <a:lnTo>
                  <a:pt x="287450" y="58191"/>
                </a:lnTo>
                <a:lnTo>
                  <a:pt x="289930" y="55810"/>
                </a:lnTo>
                <a:lnTo>
                  <a:pt x="292510" y="53429"/>
                </a:lnTo>
                <a:lnTo>
                  <a:pt x="294048" y="50303"/>
                </a:lnTo>
                <a:lnTo>
                  <a:pt x="294543" y="46434"/>
                </a:lnTo>
                <a:lnTo>
                  <a:pt x="300051" y="46434"/>
                </a:lnTo>
                <a:lnTo>
                  <a:pt x="299256" y="52089"/>
                </a:lnTo>
                <a:lnTo>
                  <a:pt x="297173" y="56455"/>
                </a:lnTo>
                <a:lnTo>
                  <a:pt x="293963" y="59382"/>
                </a:lnTo>
                <a:close/>
              </a:path>
              <a:path w="582295" h="75564">
                <a:moveTo>
                  <a:pt x="331731" y="64144"/>
                </a:moveTo>
                <a:lnTo>
                  <a:pt x="320817" y="64144"/>
                </a:lnTo>
                <a:lnTo>
                  <a:pt x="315558" y="61862"/>
                </a:lnTo>
                <a:lnTo>
                  <a:pt x="311490" y="57298"/>
                </a:lnTo>
                <a:lnTo>
                  <a:pt x="307522" y="52734"/>
                </a:lnTo>
                <a:lnTo>
                  <a:pt x="305537" y="46930"/>
                </a:lnTo>
                <a:lnTo>
                  <a:pt x="305537" y="32841"/>
                </a:lnTo>
                <a:lnTo>
                  <a:pt x="307522" y="27037"/>
                </a:lnTo>
                <a:lnTo>
                  <a:pt x="315459" y="17908"/>
                </a:lnTo>
                <a:lnTo>
                  <a:pt x="320718" y="15626"/>
                </a:lnTo>
                <a:lnTo>
                  <a:pt x="333815" y="15626"/>
                </a:lnTo>
                <a:lnTo>
                  <a:pt x="339074" y="17908"/>
                </a:lnTo>
                <a:lnTo>
                  <a:pt x="341230" y="20389"/>
                </a:lnTo>
                <a:lnTo>
                  <a:pt x="322355" y="20389"/>
                </a:lnTo>
                <a:lnTo>
                  <a:pt x="318485" y="22274"/>
                </a:lnTo>
                <a:lnTo>
                  <a:pt x="315395" y="26193"/>
                </a:lnTo>
                <a:lnTo>
                  <a:pt x="312631" y="29815"/>
                </a:lnTo>
                <a:lnTo>
                  <a:pt x="311193" y="34428"/>
                </a:lnTo>
                <a:lnTo>
                  <a:pt x="311193" y="45342"/>
                </a:lnTo>
                <a:lnTo>
                  <a:pt x="312631" y="49956"/>
                </a:lnTo>
                <a:lnTo>
                  <a:pt x="315509" y="53726"/>
                </a:lnTo>
                <a:lnTo>
                  <a:pt x="318485" y="57497"/>
                </a:lnTo>
                <a:lnTo>
                  <a:pt x="322405" y="59382"/>
                </a:lnTo>
                <a:lnTo>
                  <a:pt x="341224" y="59382"/>
                </a:lnTo>
                <a:lnTo>
                  <a:pt x="339024" y="60870"/>
                </a:lnTo>
                <a:lnTo>
                  <a:pt x="335650" y="63053"/>
                </a:lnTo>
                <a:lnTo>
                  <a:pt x="331731" y="64144"/>
                </a:lnTo>
                <a:close/>
              </a:path>
              <a:path w="582295" h="75564">
                <a:moveTo>
                  <a:pt x="341224" y="59382"/>
                </a:moveTo>
                <a:lnTo>
                  <a:pt x="332128" y="59382"/>
                </a:lnTo>
                <a:lnTo>
                  <a:pt x="335998" y="57497"/>
                </a:lnTo>
                <a:lnTo>
                  <a:pt x="341851" y="49857"/>
                </a:lnTo>
                <a:lnTo>
                  <a:pt x="343308" y="45342"/>
                </a:lnTo>
                <a:lnTo>
                  <a:pt x="343307" y="34428"/>
                </a:lnTo>
                <a:lnTo>
                  <a:pt x="341851" y="29964"/>
                </a:lnTo>
                <a:lnTo>
                  <a:pt x="338764" y="26044"/>
                </a:lnTo>
                <a:lnTo>
                  <a:pt x="335998" y="22324"/>
                </a:lnTo>
                <a:lnTo>
                  <a:pt x="332078" y="20389"/>
                </a:lnTo>
                <a:lnTo>
                  <a:pt x="341230" y="20389"/>
                </a:lnTo>
                <a:lnTo>
                  <a:pt x="347011" y="27037"/>
                </a:lnTo>
                <a:lnTo>
                  <a:pt x="348995" y="32841"/>
                </a:lnTo>
                <a:lnTo>
                  <a:pt x="348995" y="44152"/>
                </a:lnTo>
                <a:lnTo>
                  <a:pt x="348152" y="48170"/>
                </a:lnTo>
                <a:lnTo>
                  <a:pt x="346465" y="51940"/>
                </a:lnTo>
                <a:lnTo>
                  <a:pt x="344878" y="55611"/>
                </a:lnTo>
                <a:lnTo>
                  <a:pt x="342397" y="58588"/>
                </a:lnTo>
                <a:lnTo>
                  <a:pt x="341224" y="59382"/>
                </a:lnTo>
                <a:close/>
              </a:path>
              <a:path w="582295" h="75564">
                <a:moveTo>
                  <a:pt x="366442" y="24854"/>
                </a:moveTo>
                <a:lnTo>
                  <a:pt x="362989" y="24854"/>
                </a:lnTo>
                <a:lnTo>
                  <a:pt x="364080" y="22175"/>
                </a:lnTo>
                <a:lnTo>
                  <a:pt x="365965" y="19992"/>
                </a:lnTo>
                <a:lnTo>
                  <a:pt x="368644" y="18305"/>
                </a:lnTo>
                <a:lnTo>
                  <a:pt x="371323" y="16519"/>
                </a:lnTo>
                <a:lnTo>
                  <a:pt x="374349" y="15626"/>
                </a:lnTo>
                <a:lnTo>
                  <a:pt x="383576" y="15626"/>
                </a:lnTo>
                <a:lnTo>
                  <a:pt x="387793" y="17065"/>
                </a:lnTo>
                <a:lnTo>
                  <a:pt x="390789" y="20389"/>
                </a:lnTo>
                <a:lnTo>
                  <a:pt x="374200" y="20389"/>
                </a:lnTo>
                <a:lnTo>
                  <a:pt x="371521" y="21133"/>
                </a:lnTo>
                <a:lnTo>
                  <a:pt x="369239" y="22621"/>
                </a:lnTo>
                <a:lnTo>
                  <a:pt x="367056" y="24110"/>
                </a:lnTo>
                <a:lnTo>
                  <a:pt x="366442" y="24854"/>
                </a:lnTo>
                <a:close/>
              </a:path>
              <a:path w="582295" h="75564">
                <a:moveTo>
                  <a:pt x="362839" y="62805"/>
                </a:moveTo>
                <a:lnTo>
                  <a:pt x="357184" y="62805"/>
                </a:lnTo>
                <a:lnTo>
                  <a:pt x="357184" y="16966"/>
                </a:lnTo>
                <a:lnTo>
                  <a:pt x="362839" y="16966"/>
                </a:lnTo>
                <a:lnTo>
                  <a:pt x="362839" y="24854"/>
                </a:lnTo>
                <a:lnTo>
                  <a:pt x="366442" y="24854"/>
                </a:lnTo>
                <a:lnTo>
                  <a:pt x="365420" y="26094"/>
                </a:lnTo>
                <a:lnTo>
                  <a:pt x="364328" y="28574"/>
                </a:lnTo>
                <a:lnTo>
                  <a:pt x="363336" y="31055"/>
                </a:lnTo>
                <a:lnTo>
                  <a:pt x="362839" y="33535"/>
                </a:lnTo>
                <a:lnTo>
                  <a:pt x="362839" y="62805"/>
                </a:lnTo>
                <a:close/>
              </a:path>
              <a:path w="582295" h="75564">
                <a:moveTo>
                  <a:pt x="394391" y="62805"/>
                </a:moveTo>
                <a:lnTo>
                  <a:pt x="388884" y="62805"/>
                </a:lnTo>
                <a:lnTo>
                  <a:pt x="388884" y="29418"/>
                </a:lnTo>
                <a:lnTo>
                  <a:pt x="387892" y="26094"/>
                </a:lnTo>
                <a:lnTo>
                  <a:pt x="385908" y="23812"/>
                </a:lnTo>
                <a:lnTo>
                  <a:pt x="384023" y="21530"/>
                </a:lnTo>
                <a:lnTo>
                  <a:pt x="381145" y="20389"/>
                </a:lnTo>
                <a:lnTo>
                  <a:pt x="390789" y="20389"/>
                </a:lnTo>
                <a:lnTo>
                  <a:pt x="393052" y="22820"/>
                </a:lnTo>
                <a:lnTo>
                  <a:pt x="394391" y="27136"/>
                </a:lnTo>
                <a:lnTo>
                  <a:pt x="394391" y="62805"/>
                </a:lnTo>
                <a:close/>
              </a:path>
              <a:path w="582295" h="75564">
                <a:moveTo>
                  <a:pt x="423510" y="62805"/>
                </a:moveTo>
                <a:lnTo>
                  <a:pt x="417557" y="62805"/>
                </a:lnTo>
                <a:lnTo>
                  <a:pt x="399847" y="16966"/>
                </a:lnTo>
                <a:lnTo>
                  <a:pt x="406097" y="16966"/>
                </a:lnTo>
                <a:lnTo>
                  <a:pt x="420533" y="57149"/>
                </a:lnTo>
                <a:lnTo>
                  <a:pt x="425621" y="57149"/>
                </a:lnTo>
                <a:lnTo>
                  <a:pt x="423510" y="62805"/>
                </a:lnTo>
                <a:close/>
              </a:path>
              <a:path w="582295" h="75564">
                <a:moveTo>
                  <a:pt x="425621" y="57149"/>
                </a:moveTo>
                <a:lnTo>
                  <a:pt x="420683" y="57149"/>
                </a:lnTo>
                <a:lnTo>
                  <a:pt x="434821" y="16966"/>
                </a:lnTo>
                <a:lnTo>
                  <a:pt x="440625" y="16966"/>
                </a:lnTo>
                <a:lnTo>
                  <a:pt x="425621" y="57149"/>
                </a:lnTo>
                <a:close/>
              </a:path>
              <a:path w="582295" h="75564">
                <a:moveTo>
                  <a:pt x="444757" y="75009"/>
                </a:moveTo>
                <a:lnTo>
                  <a:pt x="444757" y="71139"/>
                </a:lnTo>
                <a:lnTo>
                  <a:pt x="446047" y="70643"/>
                </a:lnTo>
                <a:lnTo>
                  <a:pt x="447039" y="69601"/>
                </a:lnTo>
                <a:lnTo>
                  <a:pt x="447734" y="68014"/>
                </a:lnTo>
                <a:lnTo>
                  <a:pt x="448527" y="66526"/>
                </a:lnTo>
                <a:lnTo>
                  <a:pt x="448924" y="64938"/>
                </a:lnTo>
                <a:lnTo>
                  <a:pt x="448924" y="62805"/>
                </a:lnTo>
                <a:lnTo>
                  <a:pt x="445204" y="62805"/>
                </a:lnTo>
                <a:lnTo>
                  <a:pt x="445204" y="53429"/>
                </a:lnTo>
                <a:lnTo>
                  <a:pt x="452645" y="53429"/>
                </a:lnTo>
                <a:lnTo>
                  <a:pt x="452645" y="65682"/>
                </a:lnTo>
                <a:lnTo>
                  <a:pt x="451950" y="68113"/>
                </a:lnTo>
                <a:lnTo>
                  <a:pt x="450562" y="70395"/>
                </a:lnTo>
                <a:lnTo>
                  <a:pt x="449272" y="72677"/>
                </a:lnTo>
                <a:lnTo>
                  <a:pt x="447336" y="74215"/>
                </a:lnTo>
                <a:lnTo>
                  <a:pt x="444757" y="75009"/>
                </a:lnTo>
                <a:close/>
              </a:path>
              <a:path w="582295" h="75564">
                <a:moveTo>
                  <a:pt x="512831" y="41969"/>
                </a:moveTo>
                <a:lnTo>
                  <a:pt x="503405" y="41969"/>
                </a:lnTo>
                <a:lnTo>
                  <a:pt x="498444" y="40034"/>
                </a:lnTo>
                <a:lnTo>
                  <a:pt x="494575" y="36165"/>
                </a:lnTo>
                <a:lnTo>
                  <a:pt x="490805" y="32196"/>
                </a:lnTo>
                <a:lnTo>
                  <a:pt x="488919" y="27185"/>
                </a:lnTo>
                <a:lnTo>
                  <a:pt x="488919" y="15081"/>
                </a:lnTo>
                <a:lnTo>
                  <a:pt x="490904" y="10070"/>
                </a:lnTo>
                <a:lnTo>
                  <a:pt x="498940" y="2033"/>
                </a:lnTo>
                <a:lnTo>
                  <a:pt x="504001" y="0"/>
                </a:lnTo>
                <a:lnTo>
                  <a:pt x="517891" y="0"/>
                </a:lnTo>
                <a:lnTo>
                  <a:pt x="523447" y="2629"/>
                </a:lnTo>
                <a:lnTo>
                  <a:pt x="524775" y="4762"/>
                </a:lnTo>
                <a:lnTo>
                  <a:pt x="505191" y="4762"/>
                </a:lnTo>
                <a:lnTo>
                  <a:pt x="501619" y="6300"/>
                </a:lnTo>
                <a:lnTo>
                  <a:pt x="498742" y="9376"/>
                </a:lnTo>
                <a:lnTo>
                  <a:pt x="495963" y="12451"/>
                </a:lnTo>
                <a:lnTo>
                  <a:pt x="494575" y="16271"/>
                </a:lnTo>
                <a:lnTo>
                  <a:pt x="494575" y="25598"/>
                </a:lnTo>
                <a:lnTo>
                  <a:pt x="495914" y="29517"/>
                </a:lnTo>
                <a:lnTo>
                  <a:pt x="498593" y="32593"/>
                </a:lnTo>
                <a:lnTo>
                  <a:pt x="501371" y="35669"/>
                </a:lnTo>
                <a:lnTo>
                  <a:pt x="505042" y="37206"/>
                </a:lnTo>
                <a:lnTo>
                  <a:pt x="522228" y="37206"/>
                </a:lnTo>
                <a:lnTo>
                  <a:pt x="521959" y="37504"/>
                </a:lnTo>
                <a:lnTo>
                  <a:pt x="516006" y="41076"/>
                </a:lnTo>
                <a:lnTo>
                  <a:pt x="512831" y="41969"/>
                </a:lnTo>
                <a:close/>
              </a:path>
              <a:path w="582295" h="75564">
                <a:moveTo>
                  <a:pt x="522228" y="37206"/>
                </a:moveTo>
                <a:lnTo>
                  <a:pt x="514170" y="37206"/>
                </a:lnTo>
                <a:lnTo>
                  <a:pt x="517891" y="35669"/>
                </a:lnTo>
                <a:lnTo>
                  <a:pt x="523646" y="29517"/>
                </a:lnTo>
                <a:lnTo>
                  <a:pt x="525084" y="25598"/>
                </a:lnTo>
                <a:lnTo>
                  <a:pt x="525084" y="15875"/>
                </a:lnTo>
                <a:lnTo>
                  <a:pt x="523745" y="11955"/>
                </a:lnTo>
                <a:lnTo>
                  <a:pt x="518387" y="6201"/>
                </a:lnTo>
                <a:lnTo>
                  <a:pt x="514517" y="4762"/>
                </a:lnTo>
                <a:lnTo>
                  <a:pt x="524775" y="4762"/>
                </a:lnTo>
                <a:lnTo>
                  <a:pt x="531728" y="31551"/>
                </a:lnTo>
                <a:lnTo>
                  <a:pt x="525978" y="31551"/>
                </a:lnTo>
                <a:lnTo>
                  <a:pt x="524291" y="34924"/>
                </a:lnTo>
                <a:lnTo>
                  <a:pt x="522228" y="37206"/>
                </a:lnTo>
                <a:close/>
              </a:path>
              <a:path w="582295" h="75564">
                <a:moveTo>
                  <a:pt x="523538" y="59382"/>
                </a:moveTo>
                <a:lnTo>
                  <a:pt x="514568" y="59382"/>
                </a:lnTo>
                <a:lnTo>
                  <a:pt x="518784" y="57001"/>
                </a:lnTo>
                <a:lnTo>
                  <a:pt x="521661" y="52238"/>
                </a:lnTo>
                <a:lnTo>
                  <a:pt x="524637" y="47476"/>
                </a:lnTo>
                <a:lnTo>
                  <a:pt x="526019" y="41076"/>
                </a:lnTo>
                <a:lnTo>
                  <a:pt x="526126" y="31551"/>
                </a:lnTo>
                <a:lnTo>
                  <a:pt x="531728" y="31551"/>
                </a:lnTo>
                <a:lnTo>
                  <a:pt x="531769" y="41969"/>
                </a:lnTo>
                <a:lnTo>
                  <a:pt x="529896" y="49410"/>
                </a:lnTo>
                <a:lnTo>
                  <a:pt x="526126" y="55363"/>
                </a:lnTo>
                <a:lnTo>
                  <a:pt x="523538" y="59382"/>
                </a:lnTo>
                <a:close/>
              </a:path>
              <a:path w="582295" h="75564">
                <a:moveTo>
                  <a:pt x="516849" y="64144"/>
                </a:moveTo>
                <a:lnTo>
                  <a:pt x="504050" y="64144"/>
                </a:lnTo>
                <a:lnTo>
                  <a:pt x="499634" y="62805"/>
                </a:lnTo>
                <a:lnTo>
                  <a:pt x="493086" y="57447"/>
                </a:lnTo>
                <a:lnTo>
                  <a:pt x="491102" y="53379"/>
                </a:lnTo>
                <a:lnTo>
                  <a:pt x="490407" y="47922"/>
                </a:lnTo>
                <a:lnTo>
                  <a:pt x="496062" y="47922"/>
                </a:lnTo>
                <a:lnTo>
                  <a:pt x="496658" y="51494"/>
                </a:lnTo>
                <a:lnTo>
                  <a:pt x="498097" y="54322"/>
                </a:lnTo>
                <a:lnTo>
                  <a:pt x="500379" y="56405"/>
                </a:lnTo>
                <a:lnTo>
                  <a:pt x="502661" y="58390"/>
                </a:lnTo>
                <a:lnTo>
                  <a:pt x="505538" y="59382"/>
                </a:lnTo>
                <a:lnTo>
                  <a:pt x="523538" y="59382"/>
                </a:lnTo>
                <a:lnTo>
                  <a:pt x="522356" y="61217"/>
                </a:lnTo>
                <a:lnTo>
                  <a:pt x="516849" y="64144"/>
                </a:lnTo>
                <a:close/>
              </a:path>
              <a:path w="582295" h="75564">
                <a:moveTo>
                  <a:pt x="566710" y="64144"/>
                </a:moveTo>
                <a:lnTo>
                  <a:pt x="552720" y="64144"/>
                </a:lnTo>
                <a:lnTo>
                  <a:pt x="547114" y="61565"/>
                </a:lnTo>
                <a:lnTo>
                  <a:pt x="538929" y="22125"/>
                </a:lnTo>
                <a:lnTo>
                  <a:pt x="540814" y="14634"/>
                </a:lnTo>
                <a:lnTo>
                  <a:pt x="548355" y="2926"/>
                </a:lnTo>
                <a:lnTo>
                  <a:pt x="553861" y="0"/>
                </a:lnTo>
                <a:lnTo>
                  <a:pt x="566859" y="0"/>
                </a:lnTo>
                <a:lnTo>
                  <a:pt x="571323" y="1438"/>
                </a:lnTo>
                <a:lnTo>
                  <a:pt x="575009" y="4762"/>
                </a:lnTo>
                <a:lnTo>
                  <a:pt x="556044" y="4762"/>
                </a:lnTo>
                <a:lnTo>
                  <a:pt x="551778" y="7193"/>
                </a:lnTo>
                <a:lnTo>
                  <a:pt x="548900" y="12055"/>
                </a:lnTo>
                <a:lnTo>
                  <a:pt x="546023" y="16817"/>
                </a:lnTo>
                <a:lnTo>
                  <a:pt x="544668" y="23266"/>
                </a:lnTo>
                <a:lnTo>
                  <a:pt x="544585" y="32593"/>
                </a:lnTo>
                <a:lnTo>
                  <a:pt x="548935" y="32593"/>
                </a:lnTo>
                <a:lnTo>
                  <a:pt x="547065" y="34528"/>
                </a:lnTo>
                <a:lnTo>
                  <a:pt x="545626" y="38496"/>
                </a:lnTo>
                <a:lnTo>
                  <a:pt x="545626" y="48418"/>
                </a:lnTo>
                <a:lnTo>
                  <a:pt x="546966" y="52337"/>
                </a:lnTo>
                <a:lnTo>
                  <a:pt x="549644" y="55215"/>
                </a:lnTo>
                <a:lnTo>
                  <a:pt x="552423" y="57993"/>
                </a:lnTo>
                <a:lnTo>
                  <a:pt x="556242" y="59382"/>
                </a:lnTo>
                <a:lnTo>
                  <a:pt x="574499" y="59382"/>
                </a:lnTo>
                <a:lnTo>
                  <a:pt x="571720" y="62160"/>
                </a:lnTo>
                <a:lnTo>
                  <a:pt x="566710" y="64144"/>
                </a:lnTo>
                <a:close/>
              </a:path>
              <a:path w="582295" h="75564">
                <a:moveTo>
                  <a:pt x="580154" y="16371"/>
                </a:moveTo>
                <a:lnTo>
                  <a:pt x="574647" y="16371"/>
                </a:lnTo>
                <a:lnTo>
                  <a:pt x="574151" y="12898"/>
                </a:lnTo>
                <a:lnTo>
                  <a:pt x="572762" y="10120"/>
                </a:lnTo>
                <a:lnTo>
                  <a:pt x="570480" y="8036"/>
                </a:lnTo>
                <a:lnTo>
                  <a:pt x="568198" y="5853"/>
                </a:lnTo>
                <a:lnTo>
                  <a:pt x="565271" y="4762"/>
                </a:lnTo>
                <a:lnTo>
                  <a:pt x="575009" y="4762"/>
                </a:lnTo>
                <a:lnTo>
                  <a:pt x="577673" y="7094"/>
                </a:lnTo>
                <a:lnTo>
                  <a:pt x="579558" y="11112"/>
                </a:lnTo>
                <a:lnTo>
                  <a:pt x="580154" y="16371"/>
                </a:lnTo>
                <a:close/>
              </a:path>
              <a:path w="582295" h="75564">
                <a:moveTo>
                  <a:pt x="548935" y="32593"/>
                </a:moveTo>
                <a:lnTo>
                  <a:pt x="544733" y="32593"/>
                </a:lnTo>
                <a:lnTo>
                  <a:pt x="546221" y="29418"/>
                </a:lnTo>
                <a:lnTo>
                  <a:pt x="548454" y="26937"/>
                </a:lnTo>
                <a:lnTo>
                  <a:pt x="551430" y="25151"/>
                </a:lnTo>
                <a:lnTo>
                  <a:pt x="554506" y="23266"/>
                </a:lnTo>
                <a:lnTo>
                  <a:pt x="557780" y="22324"/>
                </a:lnTo>
                <a:lnTo>
                  <a:pt x="567305" y="22324"/>
                </a:lnTo>
                <a:lnTo>
                  <a:pt x="572217" y="24258"/>
                </a:lnTo>
                <a:lnTo>
                  <a:pt x="574971" y="27086"/>
                </a:lnTo>
                <a:lnTo>
                  <a:pt x="556540" y="27086"/>
                </a:lnTo>
                <a:lnTo>
                  <a:pt x="552819" y="28574"/>
                </a:lnTo>
                <a:lnTo>
                  <a:pt x="548935" y="32593"/>
                </a:lnTo>
                <a:close/>
              </a:path>
              <a:path w="582295" h="75564">
                <a:moveTo>
                  <a:pt x="574499" y="59382"/>
                </a:moveTo>
                <a:lnTo>
                  <a:pt x="565470" y="59382"/>
                </a:lnTo>
                <a:lnTo>
                  <a:pt x="569042" y="57844"/>
                </a:lnTo>
                <a:lnTo>
                  <a:pt x="574697" y="51593"/>
                </a:lnTo>
                <a:lnTo>
                  <a:pt x="576136" y="47823"/>
                </a:lnTo>
                <a:lnTo>
                  <a:pt x="576066" y="38496"/>
                </a:lnTo>
                <a:lnTo>
                  <a:pt x="574746" y="34776"/>
                </a:lnTo>
                <a:lnTo>
                  <a:pt x="571969" y="31700"/>
                </a:lnTo>
                <a:lnTo>
                  <a:pt x="569290" y="28624"/>
                </a:lnTo>
                <a:lnTo>
                  <a:pt x="565668" y="27086"/>
                </a:lnTo>
                <a:lnTo>
                  <a:pt x="574971" y="27086"/>
                </a:lnTo>
                <a:lnTo>
                  <a:pt x="576483" y="28624"/>
                </a:lnTo>
                <a:lnTo>
                  <a:pt x="579857" y="31998"/>
                </a:lnTo>
                <a:lnTo>
                  <a:pt x="581791" y="36958"/>
                </a:lnTo>
                <a:lnTo>
                  <a:pt x="581791" y="49162"/>
                </a:lnTo>
                <a:lnTo>
                  <a:pt x="579757" y="54222"/>
                </a:lnTo>
                <a:lnTo>
                  <a:pt x="575689" y="58191"/>
                </a:lnTo>
                <a:lnTo>
                  <a:pt x="57449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5416923" y="5169815"/>
            <a:ext cx="182872" cy="803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5087581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5087580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5425575" y="4372666"/>
            <a:ext cx="155674" cy="647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5087581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5087580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5233661" y="4214089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784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784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784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784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784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784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784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784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784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784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784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70" y="9425"/>
                </a:lnTo>
                <a:lnTo>
                  <a:pt x="406511" y="1885"/>
                </a:lnTo>
                <a:lnTo>
                  <a:pt x="411175" y="0"/>
                </a:lnTo>
                <a:lnTo>
                  <a:pt x="422287" y="0"/>
                </a:lnTo>
                <a:lnTo>
                  <a:pt x="426851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90" y="6101"/>
                </a:lnTo>
                <a:lnTo>
                  <a:pt x="404130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4" y="59382"/>
                </a:lnTo>
                <a:lnTo>
                  <a:pt x="425214" y="58092"/>
                </a:lnTo>
                <a:lnTo>
                  <a:pt x="431366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4" y="38447"/>
                </a:lnTo>
                <a:lnTo>
                  <a:pt x="428885" y="36165"/>
                </a:lnTo>
                <a:lnTo>
                  <a:pt x="426206" y="33783"/>
                </a:lnTo>
                <a:lnTo>
                  <a:pt x="422535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3" y="27830"/>
                </a:lnTo>
                <a:lnTo>
                  <a:pt x="424420" y="26838"/>
                </a:lnTo>
                <a:lnTo>
                  <a:pt x="429282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2" y="9872"/>
                </a:lnTo>
                <a:lnTo>
                  <a:pt x="426802" y="7887"/>
                </a:lnTo>
                <a:lnTo>
                  <a:pt x="424321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8" y="10864"/>
                </a:lnTo>
                <a:lnTo>
                  <a:pt x="436178" y="19298"/>
                </a:lnTo>
                <a:lnTo>
                  <a:pt x="435235" y="22225"/>
                </a:lnTo>
                <a:lnTo>
                  <a:pt x="431564" y="27086"/>
                </a:lnTo>
                <a:lnTo>
                  <a:pt x="429034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1" y="32345"/>
                </a:lnTo>
                <a:lnTo>
                  <a:pt x="437369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6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30" y="64144"/>
                </a:moveTo>
                <a:lnTo>
                  <a:pt x="410827" y="64144"/>
                </a:lnTo>
                <a:lnTo>
                  <a:pt x="405718" y="62408"/>
                </a:lnTo>
                <a:lnTo>
                  <a:pt x="401650" y="58935"/>
                </a:lnTo>
                <a:lnTo>
                  <a:pt x="397681" y="55364"/>
                </a:lnTo>
                <a:lnTo>
                  <a:pt x="395859" y="50899"/>
                </a:lnTo>
                <a:lnTo>
                  <a:pt x="395746" y="43209"/>
                </a:lnTo>
                <a:lnTo>
                  <a:pt x="395845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90" y="52437"/>
                </a:lnTo>
                <a:lnTo>
                  <a:pt x="408446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30" y="64144"/>
                </a:lnTo>
                <a:close/>
              </a:path>
              <a:path w="537845" h="75564">
                <a:moveTo>
                  <a:pt x="473487" y="64144"/>
                </a:moveTo>
                <a:lnTo>
                  <a:pt x="460788" y="64144"/>
                </a:lnTo>
                <a:lnTo>
                  <a:pt x="455628" y="62458"/>
                </a:lnTo>
                <a:lnTo>
                  <a:pt x="447691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7" y="38348"/>
                </a:lnTo>
                <a:lnTo>
                  <a:pt x="451164" y="32196"/>
                </a:lnTo>
                <a:lnTo>
                  <a:pt x="454289" y="30261"/>
                </a:lnTo>
                <a:lnTo>
                  <a:pt x="458357" y="29467"/>
                </a:lnTo>
                <a:lnTo>
                  <a:pt x="458357" y="29319"/>
                </a:lnTo>
                <a:lnTo>
                  <a:pt x="448237" y="10864"/>
                </a:lnTo>
                <a:lnTo>
                  <a:pt x="450022" y="7094"/>
                </a:lnTo>
                <a:lnTo>
                  <a:pt x="457265" y="1438"/>
                </a:lnTo>
                <a:lnTo>
                  <a:pt x="461730" y="0"/>
                </a:lnTo>
                <a:lnTo>
                  <a:pt x="472346" y="0"/>
                </a:lnTo>
                <a:lnTo>
                  <a:pt x="476861" y="1438"/>
                </a:lnTo>
                <a:lnTo>
                  <a:pt x="481122" y="4762"/>
                </a:lnTo>
                <a:lnTo>
                  <a:pt x="463367" y="4762"/>
                </a:lnTo>
                <a:lnTo>
                  <a:pt x="460192" y="5754"/>
                </a:lnTo>
                <a:lnTo>
                  <a:pt x="455033" y="9723"/>
                </a:lnTo>
                <a:lnTo>
                  <a:pt x="453792" y="12253"/>
                </a:lnTo>
                <a:lnTo>
                  <a:pt x="453743" y="19198"/>
                </a:lnTo>
                <a:lnTo>
                  <a:pt x="454934" y="22026"/>
                </a:lnTo>
                <a:lnTo>
                  <a:pt x="459696" y="26193"/>
                </a:lnTo>
                <a:lnTo>
                  <a:pt x="462871" y="27235"/>
                </a:lnTo>
                <a:lnTo>
                  <a:pt x="480681" y="27235"/>
                </a:lnTo>
                <a:lnTo>
                  <a:pt x="479043" y="28326"/>
                </a:lnTo>
                <a:lnTo>
                  <a:pt x="475769" y="29319"/>
                </a:lnTo>
                <a:lnTo>
                  <a:pt x="475769" y="29467"/>
                </a:lnTo>
                <a:lnTo>
                  <a:pt x="479937" y="30360"/>
                </a:lnTo>
                <a:lnTo>
                  <a:pt x="482511" y="31849"/>
                </a:lnTo>
                <a:lnTo>
                  <a:pt x="462028" y="31849"/>
                </a:lnTo>
                <a:lnTo>
                  <a:pt x="458158" y="33089"/>
                </a:lnTo>
                <a:lnTo>
                  <a:pt x="455380" y="35569"/>
                </a:lnTo>
                <a:lnTo>
                  <a:pt x="452701" y="38050"/>
                </a:lnTo>
                <a:lnTo>
                  <a:pt x="451402" y="41225"/>
                </a:lnTo>
                <a:lnTo>
                  <a:pt x="451362" y="49758"/>
                </a:lnTo>
                <a:lnTo>
                  <a:pt x="452800" y="53181"/>
                </a:lnTo>
                <a:lnTo>
                  <a:pt x="458555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7" y="62507"/>
                </a:lnTo>
                <a:lnTo>
                  <a:pt x="473487" y="64144"/>
                </a:lnTo>
                <a:close/>
              </a:path>
              <a:path w="537845" h="75564">
                <a:moveTo>
                  <a:pt x="480681" y="27235"/>
                </a:moveTo>
                <a:lnTo>
                  <a:pt x="471304" y="27235"/>
                </a:lnTo>
                <a:lnTo>
                  <a:pt x="474678" y="26193"/>
                </a:lnTo>
                <a:lnTo>
                  <a:pt x="476960" y="24110"/>
                </a:lnTo>
                <a:lnTo>
                  <a:pt x="479242" y="21927"/>
                </a:lnTo>
                <a:lnTo>
                  <a:pt x="480343" y="19198"/>
                </a:lnTo>
                <a:lnTo>
                  <a:pt x="480383" y="12253"/>
                </a:lnTo>
                <a:lnTo>
                  <a:pt x="479193" y="9624"/>
                </a:lnTo>
                <a:lnTo>
                  <a:pt x="476811" y="7739"/>
                </a:lnTo>
                <a:lnTo>
                  <a:pt x="474430" y="5754"/>
                </a:lnTo>
                <a:lnTo>
                  <a:pt x="471205" y="4762"/>
                </a:lnTo>
                <a:lnTo>
                  <a:pt x="481122" y="4762"/>
                </a:lnTo>
                <a:lnTo>
                  <a:pt x="484203" y="7094"/>
                </a:lnTo>
                <a:lnTo>
                  <a:pt x="486038" y="10864"/>
                </a:lnTo>
                <a:lnTo>
                  <a:pt x="485946" y="19198"/>
                </a:lnTo>
                <a:lnTo>
                  <a:pt x="485146" y="21778"/>
                </a:lnTo>
                <a:lnTo>
                  <a:pt x="483360" y="24258"/>
                </a:lnTo>
                <a:lnTo>
                  <a:pt x="481574" y="26640"/>
                </a:lnTo>
                <a:lnTo>
                  <a:pt x="480681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9" y="58142"/>
                </a:lnTo>
                <a:lnTo>
                  <a:pt x="478597" y="55661"/>
                </a:lnTo>
                <a:lnTo>
                  <a:pt x="481474" y="53181"/>
                </a:lnTo>
                <a:lnTo>
                  <a:pt x="482913" y="49758"/>
                </a:lnTo>
                <a:lnTo>
                  <a:pt x="482828" y="41225"/>
                </a:lnTo>
                <a:lnTo>
                  <a:pt x="481524" y="38199"/>
                </a:lnTo>
                <a:lnTo>
                  <a:pt x="478746" y="35718"/>
                </a:lnTo>
                <a:lnTo>
                  <a:pt x="475968" y="33139"/>
                </a:lnTo>
                <a:lnTo>
                  <a:pt x="472049" y="31849"/>
                </a:lnTo>
                <a:lnTo>
                  <a:pt x="482511" y="31849"/>
                </a:lnTo>
                <a:lnTo>
                  <a:pt x="483111" y="32196"/>
                </a:lnTo>
                <a:lnTo>
                  <a:pt x="487478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4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5" y="47327"/>
                </a:lnTo>
                <a:lnTo>
                  <a:pt x="494525" y="41969"/>
                </a:lnTo>
                <a:lnTo>
                  <a:pt x="523249" y="595"/>
                </a:lnTo>
                <a:lnTo>
                  <a:pt x="528309" y="595"/>
                </a:lnTo>
                <a:lnTo>
                  <a:pt x="528309" y="8780"/>
                </a:lnTo>
                <a:lnTo>
                  <a:pt x="523100" y="8780"/>
                </a:lnTo>
                <a:lnTo>
                  <a:pt x="499586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9" y="42564"/>
                </a:moveTo>
                <a:lnTo>
                  <a:pt x="523249" y="42564"/>
                </a:lnTo>
                <a:lnTo>
                  <a:pt x="523249" y="8780"/>
                </a:lnTo>
                <a:lnTo>
                  <a:pt x="528309" y="8780"/>
                </a:lnTo>
                <a:lnTo>
                  <a:pt x="528309" y="42564"/>
                </a:lnTo>
                <a:close/>
              </a:path>
              <a:path w="537845" h="75564">
                <a:moveTo>
                  <a:pt x="528309" y="62805"/>
                </a:moveTo>
                <a:lnTo>
                  <a:pt x="523249" y="62805"/>
                </a:lnTo>
                <a:lnTo>
                  <a:pt x="523249" y="47327"/>
                </a:lnTo>
                <a:lnTo>
                  <a:pt x="528309" y="47327"/>
                </a:lnTo>
                <a:lnTo>
                  <a:pt x="528309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5087581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>
            <a:off x="5087580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5233661" y="405491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2"/>
          <p:cNvSpPr/>
          <p:nvPr/>
        </p:nvSpPr>
        <p:spPr>
          <a:xfrm>
            <a:off x="5087581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3"/>
          <p:cNvSpPr/>
          <p:nvPr/>
        </p:nvSpPr>
        <p:spPr>
          <a:xfrm>
            <a:off x="5087580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4"/>
          <p:cNvSpPr/>
          <p:nvPr/>
        </p:nvSpPr>
        <p:spPr>
          <a:xfrm>
            <a:off x="5425575" y="3895150"/>
            <a:ext cx="155674" cy="647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5"/>
          <p:cNvSpPr/>
          <p:nvPr/>
        </p:nvSpPr>
        <p:spPr>
          <a:xfrm>
            <a:off x="5087581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6"/>
          <p:cNvSpPr/>
          <p:nvPr/>
        </p:nvSpPr>
        <p:spPr>
          <a:xfrm>
            <a:off x="5087580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7"/>
          <p:cNvSpPr/>
          <p:nvPr/>
        </p:nvSpPr>
        <p:spPr>
          <a:xfrm>
            <a:off x="5343014" y="373462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8"/>
          <p:cNvSpPr/>
          <p:nvPr/>
        </p:nvSpPr>
        <p:spPr>
          <a:xfrm>
            <a:off x="5087581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9"/>
          <p:cNvSpPr/>
          <p:nvPr/>
        </p:nvSpPr>
        <p:spPr>
          <a:xfrm>
            <a:off x="5087580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0"/>
          <p:cNvSpPr/>
          <p:nvPr/>
        </p:nvSpPr>
        <p:spPr>
          <a:xfrm>
            <a:off x="5343014" y="357545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1"/>
          <p:cNvSpPr/>
          <p:nvPr/>
        </p:nvSpPr>
        <p:spPr>
          <a:xfrm>
            <a:off x="5087581" y="323444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2"/>
          <p:cNvSpPr/>
          <p:nvPr/>
        </p:nvSpPr>
        <p:spPr>
          <a:xfrm>
            <a:off x="5087580" y="323444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3"/>
          <p:cNvSpPr/>
          <p:nvPr/>
        </p:nvSpPr>
        <p:spPr>
          <a:xfrm>
            <a:off x="5347289" y="3257113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60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60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60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60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60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60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60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60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60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60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60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60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60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60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60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60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60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60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60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60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60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60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60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60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60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60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4"/>
          <p:cNvSpPr/>
          <p:nvPr/>
        </p:nvSpPr>
        <p:spPr>
          <a:xfrm>
            <a:off x="5087581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5"/>
          <p:cNvSpPr/>
          <p:nvPr/>
        </p:nvSpPr>
        <p:spPr>
          <a:xfrm>
            <a:off x="5087580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6"/>
          <p:cNvSpPr/>
          <p:nvPr/>
        </p:nvSpPr>
        <p:spPr>
          <a:xfrm>
            <a:off x="5343014" y="341628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7"/>
          <p:cNvSpPr/>
          <p:nvPr/>
        </p:nvSpPr>
        <p:spPr>
          <a:xfrm>
            <a:off x="7697076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8"/>
          <p:cNvSpPr/>
          <p:nvPr/>
        </p:nvSpPr>
        <p:spPr>
          <a:xfrm>
            <a:off x="7697075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9"/>
          <p:cNvSpPr/>
          <p:nvPr/>
        </p:nvSpPr>
        <p:spPr>
          <a:xfrm>
            <a:off x="8035064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0"/>
          <p:cNvSpPr/>
          <p:nvPr/>
        </p:nvSpPr>
        <p:spPr>
          <a:xfrm>
            <a:off x="7697076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1"/>
          <p:cNvSpPr/>
          <p:nvPr/>
        </p:nvSpPr>
        <p:spPr>
          <a:xfrm>
            <a:off x="7697075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2"/>
          <p:cNvSpPr/>
          <p:nvPr/>
        </p:nvSpPr>
        <p:spPr>
          <a:xfrm>
            <a:off x="8023015" y="5169815"/>
            <a:ext cx="182872" cy="803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3"/>
          <p:cNvSpPr/>
          <p:nvPr/>
        </p:nvSpPr>
        <p:spPr>
          <a:xfrm>
            <a:off x="7697076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4"/>
          <p:cNvSpPr/>
          <p:nvPr/>
        </p:nvSpPr>
        <p:spPr>
          <a:xfrm>
            <a:off x="7697075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5"/>
          <p:cNvSpPr/>
          <p:nvPr/>
        </p:nvSpPr>
        <p:spPr>
          <a:xfrm>
            <a:off x="8035064" y="421477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6"/>
          <p:cNvSpPr/>
          <p:nvPr/>
        </p:nvSpPr>
        <p:spPr>
          <a:xfrm>
            <a:off x="7697076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7"/>
          <p:cNvSpPr/>
          <p:nvPr/>
        </p:nvSpPr>
        <p:spPr>
          <a:xfrm>
            <a:off x="7697075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8"/>
          <p:cNvSpPr/>
          <p:nvPr/>
        </p:nvSpPr>
        <p:spPr>
          <a:xfrm>
            <a:off x="8035064" y="373724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9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0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1"/>
          <p:cNvSpPr/>
          <p:nvPr/>
        </p:nvSpPr>
        <p:spPr>
          <a:xfrm>
            <a:off x="8033353" y="2938175"/>
            <a:ext cx="155674" cy="647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2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3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4"/>
          <p:cNvSpPr/>
          <p:nvPr/>
        </p:nvSpPr>
        <p:spPr>
          <a:xfrm>
            <a:off x="8035896" y="2145487"/>
            <a:ext cx="155674" cy="64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5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6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7"/>
          <p:cNvSpPr/>
          <p:nvPr/>
        </p:nvSpPr>
        <p:spPr>
          <a:xfrm>
            <a:off x="7957610" y="1507452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8"/>
          <p:cNvSpPr/>
          <p:nvPr/>
        </p:nvSpPr>
        <p:spPr>
          <a:xfrm>
            <a:off x="7699551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9"/>
          <p:cNvSpPr/>
          <p:nvPr/>
        </p:nvSpPr>
        <p:spPr>
          <a:xfrm>
            <a:off x="7699550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0"/>
          <p:cNvSpPr/>
          <p:nvPr/>
        </p:nvSpPr>
        <p:spPr>
          <a:xfrm>
            <a:off x="7845630" y="230403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1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2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3"/>
          <p:cNvSpPr/>
          <p:nvPr/>
        </p:nvSpPr>
        <p:spPr>
          <a:xfrm>
            <a:off x="7843144" y="309539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4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5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6"/>
          <p:cNvSpPr/>
          <p:nvPr/>
        </p:nvSpPr>
        <p:spPr>
          <a:xfrm>
            <a:off x="7841430" y="405619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7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8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9"/>
          <p:cNvSpPr/>
          <p:nvPr/>
        </p:nvSpPr>
        <p:spPr>
          <a:xfrm>
            <a:off x="7841430" y="389702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0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1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2"/>
          <p:cNvSpPr/>
          <p:nvPr/>
        </p:nvSpPr>
        <p:spPr>
          <a:xfrm>
            <a:off x="7841430" y="453370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3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4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5"/>
          <p:cNvSpPr/>
          <p:nvPr/>
        </p:nvSpPr>
        <p:spPr>
          <a:xfrm>
            <a:off x="7841430" y="437453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46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47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48"/>
          <p:cNvSpPr/>
          <p:nvPr/>
        </p:nvSpPr>
        <p:spPr>
          <a:xfrm>
            <a:off x="7866138" y="4852062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49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0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1"/>
          <p:cNvSpPr/>
          <p:nvPr/>
        </p:nvSpPr>
        <p:spPr>
          <a:xfrm>
            <a:off x="7866138" y="501123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2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3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4"/>
          <p:cNvSpPr/>
          <p:nvPr/>
        </p:nvSpPr>
        <p:spPr>
          <a:xfrm>
            <a:off x="7843944" y="2621407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5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6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57"/>
          <p:cNvSpPr/>
          <p:nvPr/>
        </p:nvSpPr>
        <p:spPr>
          <a:xfrm>
            <a:off x="7843944" y="2462226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58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59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0"/>
          <p:cNvSpPr/>
          <p:nvPr/>
        </p:nvSpPr>
        <p:spPr>
          <a:xfrm>
            <a:off x="7847316" y="27805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1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2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3"/>
          <p:cNvSpPr/>
          <p:nvPr/>
        </p:nvSpPr>
        <p:spPr>
          <a:xfrm>
            <a:off x="7839744" y="341661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4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5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66"/>
          <p:cNvSpPr/>
          <p:nvPr/>
        </p:nvSpPr>
        <p:spPr>
          <a:xfrm>
            <a:off x="7839744" y="3257438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67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68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69"/>
          <p:cNvSpPr/>
          <p:nvPr/>
        </p:nvSpPr>
        <p:spPr>
          <a:xfrm>
            <a:off x="7843116" y="357580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0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1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2"/>
          <p:cNvSpPr/>
          <p:nvPr/>
        </p:nvSpPr>
        <p:spPr>
          <a:xfrm>
            <a:off x="7949088" y="1825800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3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4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5"/>
          <p:cNvSpPr/>
          <p:nvPr/>
        </p:nvSpPr>
        <p:spPr>
          <a:xfrm>
            <a:off x="7949088" y="1666626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76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77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78"/>
          <p:cNvSpPr/>
          <p:nvPr/>
        </p:nvSpPr>
        <p:spPr>
          <a:xfrm>
            <a:off x="7949088" y="1984974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79"/>
          <p:cNvSpPr txBox="1">
            <a:spLocks noGrp="1"/>
          </p:cNvSpPr>
          <p:nvPr>
            <p:ph type="title"/>
          </p:nvPr>
        </p:nvSpPr>
        <p:spPr>
          <a:xfrm>
            <a:off x="683568" y="764704"/>
            <a:ext cx="3638550" cy="86241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VGGNet</a:t>
            </a:r>
            <a:endParaRPr sz="3000" dirty="0"/>
          </a:p>
          <a:p>
            <a:pPr marL="25400">
              <a:lnSpc>
                <a:spcPct val="100000"/>
              </a:lnSpc>
              <a:spcBef>
                <a:spcPts val="265"/>
              </a:spcBef>
            </a:pP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[Simonyan and Zisserman,</a:t>
            </a:r>
            <a:r>
              <a:rPr sz="1800" i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2014]</a:t>
            </a:r>
          </a:p>
        </p:txBody>
      </p:sp>
      <p:sp>
        <p:nvSpPr>
          <p:cNvPr id="184" name="object 180"/>
          <p:cNvSpPr txBox="1"/>
          <p:nvPr/>
        </p:nvSpPr>
        <p:spPr>
          <a:xfrm>
            <a:off x="400499" y="2348880"/>
            <a:ext cx="4061460" cy="2785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Small filters, Deeper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networks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8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(AlexNet)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-&gt;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16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19 layers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(VGG16Net)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905510">
              <a:lnSpc>
                <a:spcPct val="100699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Only 3x3 CONV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stride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1, pad</a:t>
            </a:r>
            <a:r>
              <a:rPr sz="18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1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and 2x2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MAX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POOL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stride</a:t>
            </a:r>
            <a:r>
              <a:rPr sz="1800" spc="-1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30" dirty="0">
                <a:solidFill>
                  <a:srgbClr val="0000FF"/>
                </a:solidFill>
                <a:latin typeface="Arial"/>
                <a:cs typeface="Arial"/>
              </a:rPr>
              <a:t>11.7%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top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5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error in ILSVRC’13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(ZFNet)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-&gt;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7.3% top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5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error in</a:t>
            </a:r>
            <a:r>
              <a:rPr sz="18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ILSVRC’14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5" name="object 181"/>
          <p:cNvSpPr txBox="1"/>
          <p:nvPr/>
        </p:nvSpPr>
        <p:spPr>
          <a:xfrm>
            <a:off x="5172757" y="5324837"/>
            <a:ext cx="64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AlexNet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6" name="object 182"/>
          <p:cNvSpPr txBox="1"/>
          <p:nvPr/>
        </p:nvSpPr>
        <p:spPr>
          <a:xfrm>
            <a:off x="6772954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7" name="object 183"/>
          <p:cNvSpPr txBox="1"/>
          <p:nvPr/>
        </p:nvSpPr>
        <p:spPr>
          <a:xfrm>
            <a:off x="7839752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VGG19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810652" y="453371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002565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835358" y="485205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835358" y="501123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6990516" y="5169815"/>
            <a:ext cx="182872" cy="80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6810652" y="437454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6664578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64578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002565" y="421477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810652" y="405618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6810652" y="389701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002565" y="373724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810652" y="341186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6810652" y="32526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002565" y="3094169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6810652" y="277516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6810652" y="261599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002565" y="245622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6920005" y="213653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6920005" y="197736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7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2" y="44697"/>
                </a:lnTo>
                <a:lnTo>
                  <a:pt x="230372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5" y="23365"/>
                </a:lnTo>
                <a:lnTo>
                  <a:pt x="273818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6924279" y="1818189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69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6920005" y="229571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6814023" y="29343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6810652" y="357867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5237058" y="4533713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784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784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784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784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784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784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784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784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784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784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784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69" y="9425"/>
                </a:lnTo>
                <a:lnTo>
                  <a:pt x="406510" y="1885"/>
                </a:lnTo>
                <a:lnTo>
                  <a:pt x="411174" y="0"/>
                </a:lnTo>
                <a:lnTo>
                  <a:pt x="422287" y="0"/>
                </a:lnTo>
                <a:lnTo>
                  <a:pt x="426850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89" y="6101"/>
                </a:lnTo>
                <a:lnTo>
                  <a:pt x="404129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3" y="59382"/>
                </a:lnTo>
                <a:lnTo>
                  <a:pt x="425214" y="58092"/>
                </a:lnTo>
                <a:lnTo>
                  <a:pt x="431365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3" y="38447"/>
                </a:lnTo>
                <a:lnTo>
                  <a:pt x="428885" y="36165"/>
                </a:lnTo>
                <a:lnTo>
                  <a:pt x="426205" y="33783"/>
                </a:lnTo>
                <a:lnTo>
                  <a:pt x="422534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2" y="27830"/>
                </a:lnTo>
                <a:lnTo>
                  <a:pt x="424419" y="26838"/>
                </a:lnTo>
                <a:lnTo>
                  <a:pt x="429281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1" y="9872"/>
                </a:lnTo>
                <a:lnTo>
                  <a:pt x="426801" y="7887"/>
                </a:lnTo>
                <a:lnTo>
                  <a:pt x="424320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7" y="10864"/>
                </a:lnTo>
                <a:lnTo>
                  <a:pt x="436177" y="19297"/>
                </a:lnTo>
                <a:lnTo>
                  <a:pt x="435234" y="22225"/>
                </a:lnTo>
                <a:lnTo>
                  <a:pt x="431563" y="27086"/>
                </a:lnTo>
                <a:lnTo>
                  <a:pt x="429033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0" y="32345"/>
                </a:lnTo>
                <a:lnTo>
                  <a:pt x="437368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5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29" y="64144"/>
                </a:moveTo>
                <a:lnTo>
                  <a:pt x="410826" y="64144"/>
                </a:lnTo>
                <a:lnTo>
                  <a:pt x="405717" y="62408"/>
                </a:lnTo>
                <a:lnTo>
                  <a:pt x="401649" y="58935"/>
                </a:lnTo>
                <a:lnTo>
                  <a:pt x="397680" y="55363"/>
                </a:lnTo>
                <a:lnTo>
                  <a:pt x="395858" y="50899"/>
                </a:lnTo>
                <a:lnTo>
                  <a:pt x="395745" y="43209"/>
                </a:lnTo>
                <a:lnTo>
                  <a:pt x="395844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89" y="52437"/>
                </a:lnTo>
                <a:lnTo>
                  <a:pt x="408445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29" y="64144"/>
                </a:lnTo>
                <a:close/>
              </a:path>
              <a:path w="537845" h="75564">
                <a:moveTo>
                  <a:pt x="473486" y="64144"/>
                </a:moveTo>
                <a:lnTo>
                  <a:pt x="460787" y="64144"/>
                </a:lnTo>
                <a:lnTo>
                  <a:pt x="455627" y="62458"/>
                </a:lnTo>
                <a:lnTo>
                  <a:pt x="447690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6" y="38347"/>
                </a:lnTo>
                <a:lnTo>
                  <a:pt x="451163" y="32196"/>
                </a:lnTo>
                <a:lnTo>
                  <a:pt x="454288" y="30261"/>
                </a:lnTo>
                <a:lnTo>
                  <a:pt x="458356" y="29467"/>
                </a:lnTo>
                <a:lnTo>
                  <a:pt x="458356" y="29319"/>
                </a:lnTo>
                <a:lnTo>
                  <a:pt x="448236" y="10864"/>
                </a:lnTo>
                <a:lnTo>
                  <a:pt x="450022" y="7094"/>
                </a:lnTo>
                <a:lnTo>
                  <a:pt x="457264" y="1438"/>
                </a:lnTo>
                <a:lnTo>
                  <a:pt x="461730" y="0"/>
                </a:lnTo>
                <a:lnTo>
                  <a:pt x="472345" y="0"/>
                </a:lnTo>
                <a:lnTo>
                  <a:pt x="476860" y="1438"/>
                </a:lnTo>
                <a:lnTo>
                  <a:pt x="481121" y="4762"/>
                </a:lnTo>
                <a:lnTo>
                  <a:pt x="463366" y="4762"/>
                </a:lnTo>
                <a:lnTo>
                  <a:pt x="460191" y="5754"/>
                </a:lnTo>
                <a:lnTo>
                  <a:pt x="455032" y="9723"/>
                </a:lnTo>
                <a:lnTo>
                  <a:pt x="453791" y="12253"/>
                </a:lnTo>
                <a:lnTo>
                  <a:pt x="453742" y="19198"/>
                </a:lnTo>
                <a:lnTo>
                  <a:pt x="454933" y="22026"/>
                </a:lnTo>
                <a:lnTo>
                  <a:pt x="459695" y="26193"/>
                </a:lnTo>
                <a:lnTo>
                  <a:pt x="462870" y="27235"/>
                </a:lnTo>
                <a:lnTo>
                  <a:pt x="480680" y="27235"/>
                </a:lnTo>
                <a:lnTo>
                  <a:pt x="479043" y="28326"/>
                </a:lnTo>
                <a:lnTo>
                  <a:pt x="475768" y="29319"/>
                </a:lnTo>
                <a:lnTo>
                  <a:pt x="475768" y="29467"/>
                </a:lnTo>
                <a:lnTo>
                  <a:pt x="479936" y="30360"/>
                </a:lnTo>
                <a:lnTo>
                  <a:pt x="482510" y="31849"/>
                </a:lnTo>
                <a:lnTo>
                  <a:pt x="462027" y="31849"/>
                </a:lnTo>
                <a:lnTo>
                  <a:pt x="458158" y="33089"/>
                </a:lnTo>
                <a:lnTo>
                  <a:pt x="455379" y="35569"/>
                </a:lnTo>
                <a:lnTo>
                  <a:pt x="452700" y="38050"/>
                </a:lnTo>
                <a:lnTo>
                  <a:pt x="451401" y="41225"/>
                </a:lnTo>
                <a:lnTo>
                  <a:pt x="451361" y="49758"/>
                </a:lnTo>
                <a:lnTo>
                  <a:pt x="452800" y="53181"/>
                </a:lnTo>
                <a:lnTo>
                  <a:pt x="458554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6" y="62507"/>
                </a:lnTo>
                <a:lnTo>
                  <a:pt x="473486" y="64144"/>
                </a:lnTo>
                <a:close/>
              </a:path>
              <a:path w="537845" h="75564">
                <a:moveTo>
                  <a:pt x="480680" y="27235"/>
                </a:moveTo>
                <a:lnTo>
                  <a:pt x="471304" y="27235"/>
                </a:lnTo>
                <a:lnTo>
                  <a:pt x="474677" y="26193"/>
                </a:lnTo>
                <a:lnTo>
                  <a:pt x="476959" y="24110"/>
                </a:lnTo>
                <a:lnTo>
                  <a:pt x="479241" y="21927"/>
                </a:lnTo>
                <a:lnTo>
                  <a:pt x="480342" y="19198"/>
                </a:lnTo>
                <a:lnTo>
                  <a:pt x="480382" y="12253"/>
                </a:lnTo>
                <a:lnTo>
                  <a:pt x="479192" y="9624"/>
                </a:lnTo>
                <a:lnTo>
                  <a:pt x="476811" y="7739"/>
                </a:lnTo>
                <a:lnTo>
                  <a:pt x="474429" y="5754"/>
                </a:lnTo>
                <a:lnTo>
                  <a:pt x="471204" y="4762"/>
                </a:lnTo>
                <a:lnTo>
                  <a:pt x="481121" y="4762"/>
                </a:lnTo>
                <a:lnTo>
                  <a:pt x="484202" y="7094"/>
                </a:lnTo>
                <a:lnTo>
                  <a:pt x="486037" y="10864"/>
                </a:lnTo>
                <a:lnTo>
                  <a:pt x="485945" y="19198"/>
                </a:lnTo>
                <a:lnTo>
                  <a:pt x="485145" y="21778"/>
                </a:lnTo>
                <a:lnTo>
                  <a:pt x="483359" y="24258"/>
                </a:lnTo>
                <a:lnTo>
                  <a:pt x="481573" y="26640"/>
                </a:lnTo>
                <a:lnTo>
                  <a:pt x="480680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8" y="58142"/>
                </a:lnTo>
                <a:lnTo>
                  <a:pt x="478596" y="55661"/>
                </a:lnTo>
                <a:lnTo>
                  <a:pt x="481474" y="53181"/>
                </a:lnTo>
                <a:lnTo>
                  <a:pt x="482912" y="49758"/>
                </a:lnTo>
                <a:lnTo>
                  <a:pt x="482827" y="41225"/>
                </a:lnTo>
                <a:lnTo>
                  <a:pt x="481523" y="38199"/>
                </a:lnTo>
                <a:lnTo>
                  <a:pt x="478745" y="35718"/>
                </a:lnTo>
                <a:lnTo>
                  <a:pt x="475967" y="33139"/>
                </a:lnTo>
                <a:lnTo>
                  <a:pt x="472048" y="31849"/>
                </a:lnTo>
                <a:lnTo>
                  <a:pt x="482510" y="31849"/>
                </a:lnTo>
                <a:lnTo>
                  <a:pt x="483110" y="32196"/>
                </a:lnTo>
                <a:lnTo>
                  <a:pt x="487477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3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4" y="47327"/>
                </a:lnTo>
                <a:lnTo>
                  <a:pt x="494524" y="41969"/>
                </a:lnTo>
                <a:lnTo>
                  <a:pt x="523248" y="595"/>
                </a:lnTo>
                <a:lnTo>
                  <a:pt x="528308" y="595"/>
                </a:lnTo>
                <a:lnTo>
                  <a:pt x="528308" y="8780"/>
                </a:lnTo>
                <a:lnTo>
                  <a:pt x="523099" y="8780"/>
                </a:lnTo>
                <a:lnTo>
                  <a:pt x="499585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8" y="42564"/>
                </a:moveTo>
                <a:lnTo>
                  <a:pt x="523248" y="42564"/>
                </a:lnTo>
                <a:lnTo>
                  <a:pt x="523248" y="8780"/>
                </a:lnTo>
                <a:lnTo>
                  <a:pt x="528308" y="8780"/>
                </a:lnTo>
                <a:lnTo>
                  <a:pt x="528308" y="42564"/>
                </a:lnTo>
                <a:close/>
              </a:path>
              <a:path w="537845" h="75564">
                <a:moveTo>
                  <a:pt x="528308" y="62805"/>
                </a:moveTo>
                <a:lnTo>
                  <a:pt x="523248" y="62805"/>
                </a:lnTo>
                <a:lnTo>
                  <a:pt x="523248" y="47327"/>
                </a:lnTo>
                <a:lnTo>
                  <a:pt x="528308" y="47327"/>
                </a:lnTo>
                <a:lnTo>
                  <a:pt x="52830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5428972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237603" y="4852057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6548" y="33635"/>
                </a:moveTo>
                <a:lnTo>
                  <a:pt x="1785" y="33635"/>
                </a:lnTo>
                <a:lnTo>
                  <a:pt x="7887" y="1488"/>
                </a:lnTo>
                <a:lnTo>
                  <a:pt x="38992" y="1488"/>
                </a:lnTo>
                <a:lnTo>
                  <a:pt x="38992" y="6548"/>
                </a:lnTo>
                <a:lnTo>
                  <a:pt x="11756" y="6548"/>
                </a:lnTo>
                <a:lnTo>
                  <a:pt x="7739" y="27235"/>
                </a:lnTo>
                <a:lnTo>
                  <a:pt x="7887" y="27384"/>
                </a:lnTo>
                <a:lnTo>
                  <a:pt x="14200" y="27384"/>
                </a:lnTo>
                <a:lnTo>
                  <a:pt x="12650" y="28128"/>
                </a:lnTo>
                <a:lnTo>
                  <a:pt x="10268" y="29319"/>
                </a:lnTo>
                <a:lnTo>
                  <a:pt x="8235" y="31154"/>
                </a:lnTo>
                <a:lnTo>
                  <a:pt x="6548" y="33635"/>
                </a:lnTo>
                <a:close/>
              </a:path>
              <a:path w="537845" h="75564">
                <a:moveTo>
                  <a:pt x="14200" y="27384"/>
                </a:moveTo>
                <a:lnTo>
                  <a:pt x="7887" y="27384"/>
                </a:lnTo>
                <a:lnTo>
                  <a:pt x="9574" y="25499"/>
                </a:lnTo>
                <a:lnTo>
                  <a:pt x="11558" y="24060"/>
                </a:lnTo>
                <a:lnTo>
                  <a:pt x="16122" y="22076"/>
                </a:lnTo>
                <a:lnTo>
                  <a:pt x="18553" y="21580"/>
                </a:lnTo>
                <a:lnTo>
                  <a:pt x="27483" y="21580"/>
                </a:lnTo>
                <a:lnTo>
                  <a:pt x="32543" y="23564"/>
                </a:lnTo>
                <a:lnTo>
                  <a:pt x="35182" y="26342"/>
                </a:lnTo>
                <a:lnTo>
                  <a:pt x="17709" y="26342"/>
                </a:lnTo>
                <a:lnTo>
                  <a:pt x="15130" y="26937"/>
                </a:lnTo>
                <a:lnTo>
                  <a:pt x="14200" y="27384"/>
                </a:lnTo>
                <a:close/>
              </a:path>
              <a:path w="537845" h="75564">
                <a:moveTo>
                  <a:pt x="34346" y="59382"/>
                </a:moveTo>
                <a:lnTo>
                  <a:pt x="25300" y="59382"/>
                </a:lnTo>
                <a:lnTo>
                  <a:pt x="28971" y="57745"/>
                </a:lnTo>
                <a:lnTo>
                  <a:pt x="31848" y="54470"/>
                </a:lnTo>
                <a:lnTo>
                  <a:pt x="34825" y="51196"/>
                </a:lnTo>
                <a:lnTo>
                  <a:pt x="36313" y="47178"/>
                </a:lnTo>
                <a:lnTo>
                  <a:pt x="36313" y="37752"/>
                </a:lnTo>
                <a:lnTo>
                  <a:pt x="34775" y="33932"/>
                </a:lnTo>
                <a:lnTo>
                  <a:pt x="31700" y="30956"/>
                </a:lnTo>
                <a:lnTo>
                  <a:pt x="28723" y="27880"/>
                </a:lnTo>
                <a:lnTo>
                  <a:pt x="24953" y="26342"/>
                </a:lnTo>
                <a:lnTo>
                  <a:pt x="35182" y="26342"/>
                </a:lnTo>
                <a:lnTo>
                  <a:pt x="40083" y="31501"/>
                </a:lnTo>
                <a:lnTo>
                  <a:pt x="41968" y="36661"/>
                </a:lnTo>
                <a:lnTo>
                  <a:pt x="41968" y="48964"/>
                </a:lnTo>
                <a:lnTo>
                  <a:pt x="39885" y="53974"/>
                </a:lnTo>
                <a:lnTo>
                  <a:pt x="34346" y="59382"/>
                </a:lnTo>
                <a:close/>
              </a:path>
              <a:path w="537845" h="75564">
                <a:moveTo>
                  <a:pt x="26441" y="64144"/>
                </a:moveTo>
                <a:lnTo>
                  <a:pt x="14733" y="64144"/>
                </a:lnTo>
                <a:lnTo>
                  <a:pt x="9970" y="62458"/>
                </a:lnTo>
                <a:lnTo>
                  <a:pt x="2231" y="55711"/>
                </a:lnTo>
                <a:lnTo>
                  <a:pt x="198" y="50998"/>
                </a:lnTo>
                <a:lnTo>
                  <a:pt x="0" y="44946"/>
                </a:lnTo>
                <a:lnTo>
                  <a:pt x="5506" y="44946"/>
                </a:lnTo>
                <a:lnTo>
                  <a:pt x="5704" y="49311"/>
                </a:lnTo>
                <a:lnTo>
                  <a:pt x="7193" y="52833"/>
                </a:lnTo>
                <a:lnTo>
                  <a:pt x="9970" y="55512"/>
                </a:lnTo>
                <a:lnTo>
                  <a:pt x="12848" y="58092"/>
                </a:lnTo>
                <a:lnTo>
                  <a:pt x="16469" y="59382"/>
                </a:lnTo>
                <a:lnTo>
                  <a:pt x="34346" y="59382"/>
                </a:lnTo>
                <a:lnTo>
                  <a:pt x="31551" y="62110"/>
                </a:lnTo>
                <a:lnTo>
                  <a:pt x="26441" y="64144"/>
                </a:lnTo>
                <a:close/>
              </a:path>
              <a:path w="537845" h="75564">
                <a:moveTo>
                  <a:pt x="53135" y="62805"/>
                </a:moveTo>
                <a:lnTo>
                  <a:pt x="46288" y="62805"/>
                </a:lnTo>
                <a:lnTo>
                  <a:pt x="63999" y="38992"/>
                </a:lnTo>
                <a:lnTo>
                  <a:pt x="47627" y="16966"/>
                </a:lnTo>
                <a:lnTo>
                  <a:pt x="54622" y="16966"/>
                </a:lnTo>
                <a:lnTo>
                  <a:pt x="67719" y="34379"/>
                </a:lnTo>
                <a:lnTo>
                  <a:pt x="74246" y="34379"/>
                </a:lnTo>
                <a:lnTo>
                  <a:pt x="70844" y="38844"/>
                </a:lnTo>
                <a:lnTo>
                  <a:pt x="74424" y="43606"/>
                </a:lnTo>
                <a:lnTo>
                  <a:pt x="67273" y="43606"/>
                </a:lnTo>
                <a:lnTo>
                  <a:pt x="53135" y="62805"/>
                </a:lnTo>
                <a:close/>
              </a:path>
              <a:path w="537845" h="75564">
                <a:moveTo>
                  <a:pt x="74246" y="34379"/>
                </a:moveTo>
                <a:lnTo>
                  <a:pt x="67719" y="34379"/>
                </a:lnTo>
                <a:lnTo>
                  <a:pt x="80519" y="16966"/>
                </a:lnTo>
                <a:lnTo>
                  <a:pt x="87513" y="16966"/>
                </a:lnTo>
                <a:lnTo>
                  <a:pt x="74246" y="34379"/>
                </a:lnTo>
                <a:close/>
              </a:path>
              <a:path w="537845" h="75564">
                <a:moveTo>
                  <a:pt x="88853" y="62805"/>
                </a:moveTo>
                <a:lnTo>
                  <a:pt x="81710" y="62805"/>
                </a:lnTo>
                <a:lnTo>
                  <a:pt x="67273" y="43606"/>
                </a:lnTo>
                <a:lnTo>
                  <a:pt x="74424" y="43606"/>
                </a:lnTo>
                <a:lnTo>
                  <a:pt x="88853" y="62805"/>
                </a:lnTo>
                <a:close/>
              </a:path>
              <a:path w="537845" h="75564">
                <a:moveTo>
                  <a:pt x="98695" y="33635"/>
                </a:moveTo>
                <a:lnTo>
                  <a:pt x="93933" y="33635"/>
                </a:lnTo>
                <a:lnTo>
                  <a:pt x="100035" y="1488"/>
                </a:lnTo>
                <a:lnTo>
                  <a:pt x="131139" y="1488"/>
                </a:lnTo>
                <a:lnTo>
                  <a:pt x="131139" y="6548"/>
                </a:lnTo>
                <a:lnTo>
                  <a:pt x="103904" y="6548"/>
                </a:lnTo>
                <a:lnTo>
                  <a:pt x="99886" y="27235"/>
                </a:lnTo>
                <a:lnTo>
                  <a:pt x="100035" y="27384"/>
                </a:lnTo>
                <a:lnTo>
                  <a:pt x="106347" y="27384"/>
                </a:lnTo>
                <a:lnTo>
                  <a:pt x="104797" y="28128"/>
                </a:lnTo>
                <a:lnTo>
                  <a:pt x="102416" y="29319"/>
                </a:lnTo>
                <a:lnTo>
                  <a:pt x="100381" y="31154"/>
                </a:lnTo>
                <a:lnTo>
                  <a:pt x="98695" y="33635"/>
                </a:lnTo>
                <a:close/>
              </a:path>
              <a:path w="537845" h="75564">
                <a:moveTo>
                  <a:pt x="106347" y="27384"/>
                </a:moveTo>
                <a:lnTo>
                  <a:pt x="100035" y="27384"/>
                </a:lnTo>
                <a:lnTo>
                  <a:pt x="101722" y="25499"/>
                </a:lnTo>
                <a:lnTo>
                  <a:pt x="103706" y="24060"/>
                </a:lnTo>
                <a:lnTo>
                  <a:pt x="108270" y="22076"/>
                </a:lnTo>
                <a:lnTo>
                  <a:pt x="110701" y="21580"/>
                </a:lnTo>
                <a:lnTo>
                  <a:pt x="119630" y="21580"/>
                </a:lnTo>
                <a:lnTo>
                  <a:pt x="124690" y="23564"/>
                </a:lnTo>
                <a:lnTo>
                  <a:pt x="127329" y="26342"/>
                </a:lnTo>
                <a:lnTo>
                  <a:pt x="109857" y="26342"/>
                </a:lnTo>
                <a:lnTo>
                  <a:pt x="107277" y="26937"/>
                </a:lnTo>
                <a:lnTo>
                  <a:pt x="106347" y="27384"/>
                </a:lnTo>
                <a:close/>
              </a:path>
              <a:path w="537845" h="75564">
                <a:moveTo>
                  <a:pt x="126494" y="59382"/>
                </a:moveTo>
                <a:lnTo>
                  <a:pt x="117447" y="59382"/>
                </a:lnTo>
                <a:lnTo>
                  <a:pt x="121118" y="57745"/>
                </a:lnTo>
                <a:lnTo>
                  <a:pt x="123996" y="54470"/>
                </a:lnTo>
                <a:lnTo>
                  <a:pt x="126972" y="51196"/>
                </a:lnTo>
                <a:lnTo>
                  <a:pt x="128461" y="47178"/>
                </a:lnTo>
                <a:lnTo>
                  <a:pt x="128461" y="37752"/>
                </a:lnTo>
                <a:lnTo>
                  <a:pt x="126923" y="33932"/>
                </a:lnTo>
                <a:lnTo>
                  <a:pt x="123847" y="30956"/>
                </a:lnTo>
                <a:lnTo>
                  <a:pt x="120871" y="27880"/>
                </a:lnTo>
                <a:lnTo>
                  <a:pt x="117101" y="26342"/>
                </a:lnTo>
                <a:lnTo>
                  <a:pt x="127329" y="26342"/>
                </a:lnTo>
                <a:lnTo>
                  <a:pt x="132231" y="31501"/>
                </a:lnTo>
                <a:lnTo>
                  <a:pt x="134116" y="36661"/>
                </a:lnTo>
                <a:lnTo>
                  <a:pt x="134116" y="48964"/>
                </a:lnTo>
                <a:lnTo>
                  <a:pt x="132033" y="53974"/>
                </a:lnTo>
                <a:lnTo>
                  <a:pt x="126494" y="59382"/>
                </a:lnTo>
                <a:close/>
              </a:path>
              <a:path w="537845" h="75564">
                <a:moveTo>
                  <a:pt x="118588" y="64144"/>
                </a:moveTo>
                <a:lnTo>
                  <a:pt x="106880" y="64144"/>
                </a:lnTo>
                <a:lnTo>
                  <a:pt x="102118" y="62458"/>
                </a:lnTo>
                <a:lnTo>
                  <a:pt x="94379" y="55711"/>
                </a:lnTo>
                <a:lnTo>
                  <a:pt x="92345" y="50998"/>
                </a:lnTo>
                <a:lnTo>
                  <a:pt x="92147" y="44946"/>
                </a:lnTo>
                <a:lnTo>
                  <a:pt x="97653" y="44946"/>
                </a:lnTo>
                <a:lnTo>
                  <a:pt x="97852" y="49311"/>
                </a:lnTo>
                <a:lnTo>
                  <a:pt x="99340" y="52833"/>
                </a:lnTo>
                <a:lnTo>
                  <a:pt x="102118" y="55512"/>
                </a:lnTo>
                <a:lnTo>
                  <a:pt x="104995" y="58092"/>
                </a:lnTo>
                <a:lnTo>
                  <a:pt x="108617" y="59382"/>
                </a:lnTo>
                <a:lnTo>
                  <a:pt x="126494" y="59382"/>
                </a:lnTo>
                <a:lnTo>
                  <a:pt x="123699" y="62110"/>
                </a:lnTo>
                <a:lnTo>
                  <a:pt x="118588" y="64144"/>
                </a:lnTo>
                <a:close/>
              </a:path>
              <a:path w="537845" h="75564">
                <a:moveTo>
                  <a:pt x="192737" y="64144"/>
                </a:moveTo>
                <a:lnTo>
                  <a:pt x="181228" y="64144"/>
                </a:lnTo>
                <a:lnTo>
                  <a:pt x="175970" y="61862"/>
                </a:lnTo>
                <a:lnTo>
                  <a:pt x="171902" y="57298"/>
                </a:lnTo>
                <a:lnTo>
                  <a:pt x="167933" y="52734"/>
                </a:lnTo>
                <a:lnTo>
                  <a:pt x="165948" y="46930"/>
                </a:lnTo>
                <a:lnTo>
                  <a:pt x="165948" y="32841"/>
                </a:lnTo>
                <a:lnTo>
                  <a:pt x="167933" y="27037"/>
                </a:lnTo>
                <a:lnTo>
                  <a:pt x="175871" y="17908"/>
                </a:lnTo>
                <a:lnTo>
                  <a:pt x="181129" y="15626"/>
                </a:lnTo>
                <a:lnTo>
                  <a:pt x="193036" y="15626"/>
                </a:lnTo>
                <a:lnTo>
                  <a:pt x="197302" y="17015"/>
                </a:lnTo>
                <a:lnTo>
                  <a:pt x="201178" y="20389"/>
                </a:lnTo>
                <a:lnTo>
                  <a:pt x="182816" y="20389"/>
                </a:lnTo>
                <a:lnTo>
                  <a:pt x="178897" y="22274"/>
                </a:lnTo>
                <a:lnTo>
                  <a:pt x="175920" y="26044"/>
                </a:lnTo>
                <a:lnTo>
                  <a:pt x="173043" y="29815"/>
                </a:lnTo>
                <a:lnTo>
                  <a:pt x="171604" y="34428"/>
                </a:lnTo>
                <a:lnTo>
                  <a:pt x="171604" y="45342"/>
                </a:lnTo>
                <a:lnTo>
                  <a:pt x="173043" y="49956"/>
                </a:lnTo>
                <a:lnTo>
                  <a:pt x="175920" y="53726"/>
                </a:lnTo>
                <a:lnTo>
                  <a:pt x="178897" y="57497"/>
                </a:lnTo>
                <a:lnTo>
                  <a:pt x="182816" y="59382"/>
                </a:lnTo>
                <a:lnTo>
                  <a:pt x="200491" y="59382"/>
                </a:lnTo>
                <a:lnTo>
                  <a:pt x="196954" y="62606"/>
                </a:lnTo>
                <a:lnTo>
                  <a:pt x="192737" y="64144"/>
                </a:lnTo>
                <a:close/>
              </a:path>
              <a:path w="537845" h="75564">
                <a:moveTo>
                  <a:pt x="206281" y="31402"/>
                </a:moveTo>
                <a:lnTo>
                  <a:pt x="200626" y="31402"/>
                </a:lnTo>
                <a:lnTo>
                  <a:pt x="199832" y="27731"/>
                </a:lnTo>
                <a:lnTo>
                  <a:pt x="198344" y="25003"/>
                </a:lnTo>
                <a:lnTo>
                  <a:pt x="196161" y="23217"/>
                </a:lnTo>
                <a:lnTo>
                  <a:pt x="193979" y="21332"/>
                </a:lnTo>
                <a:lnTo>
                  <a:pt x="191151" y="20389"/>
                </a:lnTo>
                <a:lnTo>
                  <a:pt x="201178" y="20389"/>
                </a:lnTo>
                <a:lnTo>
                  <a:pt x="203751" y="22572"/>
                </a:lnTo>
                <a:lnTo>
                  <a:pt x="205686" y="26441"/>
                </a:lnTo>
                <a:lnTo>
                  <a:pt x="206281" y="31402"/>
                </a:lnTo>
                <a:close/>
              </a:path>
              <a:path w="537845" h="75564">
                <a:moveTo>
                  <a:pt x="200491" y="59382"/>
                </a:moveTo>
                <a:lnTo>
                  <a:pt x="191052" y="59382"/>
                </a:lnTo>
                <a:lnTo>
                  <a:pt x="193979" y="58191"/>
                </a:lnTo>
                <a:lnTo>
                  <a:pt x="196459" y="55810"/>
                </a:lnTo>
                <a:lnTo>
                  <a:pt x="199038" y="53429"/>
                </a:lnTo>
                <a:lnTo>
                  <a:pt x="200577" y="50303"/>
                </a:lnTo>
                <a:lnTo>
                  <a:pt x="201072" y="46434"/>
                </a:lnTo>
                <a:lnTo>
                  <a:pt x="206579" y="46434"/>
                </a:lnTo>
                <a:lnTo>
                  <a:pt x="205785" y="52089"/>
                </a:lnTo>
                <a:lnTo>
                  <a:pt x="203702" y="56455"/>
                </a:lnTo>
                <a:lnTo>
                  <a:pt x="200491" y="59382"/>
                </a:lnTo>
                <a:close/>
              </a:path>
              <a:path w="537845" h="75564">
                <a:moveTo>
                  <a:pt x="238259" y="64144"/>
                </a:moveTo>
                <a:lnTo>
                  <a:pt x="227346" y="64144"/>
                </a:lnTo>
                <a:lnTo>
                  <a:pt x="222087" y="61862"/>
                </a:lnTo>
                <a:lnTo>
                  <a:pt x="218019" y="57298"/>
                </a:lnTo>
                <a:lnTo>
                  <a:pt x="214051" y="52734"/>
                </a:lnTo>
                <a:lnTo>
                  <a:pt x="212066" y="46930"/>
                </a:lnTo>
                <a:lnTo>
                  <a:pt x="212066" y="32841"/>
                </a:lnTo>
                <a:lnTo>
                  <a:pt x="214051" y="27037"/>
                </a:lnTo>
                <a:lnTo>
                  <a:pt x="221988" y="17908"/>
                </a:lnTo>
                <a:lnTo>
                  <a:pt x="227247" y="15626"/>
                </a:lnTo>
                <a:lnTo>
                  <a:pt x="240343" y="15626"/>
                </a:lnTo>
                <a:lnTo>
                  <a:pt x="245602" y="17908"/>
                </a:lnTo>
                <a:lnTo>
                  <a:pt x="247759" y="20389"/>
                </a:lnTo>
                <a:lnTo>
                  <a:pt x="228884" y="20389"/>
                </a:lnTo>
                <a:lnTo>
                  <a:pt x="225014" y="22274"/>
                </a:lnTo>
                <a:lnTo>
                  <a:pt x="221924" y="26193"/>
                </a:lnTo>
                <a:lnTo>
                  <a:pt x="219160" y="29815"/>
                </a:lnTo>
                <a:lnTo>
                  <a:pt x="217722" y="34428"/>
                </a:lnTo>
                <a:lnTo>
                  <a:pt x="217722" y="45342"/>
                </a:lnTo>
                <a:lnTo>
                  <a:pt x="219160" y="49956"/>
                </a:lnTo>
                <a:lnTo>
                  <a:pt x="222037" y="53726"/>
                </a:lnTo>
                <a:lnTo>
                  <a:pt x="225014" y="57497"/>
                </a:lnTo>
                <a:lnTo>
                  <a:pt x="228933" y="59382"/>
                </a:lnTo>
                <a:lnTo>
                  <a:pt x="247752" y="59382"/>
                </a:lnTo>
                <a:lnTo>
                  <a:pt x="245553" y="60870"/>
                </a:lnTo>
                <a:lnTo>
                  <a:pt x="242179" y="63053"/>
                </a:lnTo>
                <a:lnTo>
                  <a:pt x="238259" y="64144"/>
                </a:lnTo>
                <a:close/>
              </a:path>
              <a:path w="537845" h="75564">
                <a:moveTo>
                  <a:pt x="247752" y="59382"/>
                </a:moveTo>
                <a:lnTo>
                  <a:pt x="238656" y="59382"/>
                </a:lnTo>
                <a:lnTo>
                  <a:pt x="242526" y="57497"/>
                </a:lnTo>
                <a:lnTo>
                  <a:pt x="248380" y="49857"/>
                </a:lnTo>
                <a:lnTo>
                  <a:pt x="249836" y="45342"/>
                </a:lnTo>
                <a:lnTo>
                  <a:pt x="249836" y="34428"/>
                </a:lnTo>
                <a:lnTo>
                  <a:pt x="248380" y="29964"/>
                </a:lnTo>
                <a:lnTo>
                  <a:pt x="245292" y="26044"/>
                </a:lnTo>
                <a:lnTo>
                  <a:pt x="242526" y="22324"/>
                </a:lnTo>
                <a:lnTo>
                  <a:pt x="238607" y="20389"/>
                </a:lnTo>
                <a:lnTo>
                  <a:pt x="247759" y="20389"/>
                </a:lnTo>
                <a:lnTo>
                  <a:pt x="253539" y="27037"/>
                </a:lnTo>
                <a:lnTo>
                  <a:pt x="255523" y="32841"/>
                </a:lnTo>
                <a:lnTo>
                  <a:pt x="255523" y="44152"/>
                </a:lnTo>
                <a:lnTo>
                  <a:pt x="254680" y="48170"/>
                </a:lnTo>
                <a:lnTo>
                  <a:pt x="252993" y="51940"/>
                </a:lnTo>
                <a:lnTo>
                  <a:pt x="251407" y="55611"/>
                </a:lnTo>
                <a:lnTo>
                  <a:pt x="248925" y="58588"/>
                </a:lnTo>
                <a:lnTo>
                  <a:pt x="247752" y="59382"/>
                </a:lnTo>
                <a:close/>
              </a:path>
              <a:path w="537845" h="75564">
                <a:moveTo>
                  <a:pt x="272971" y="24854"/>
                </a:moveTo>
                <a:lnTo>
                  <a:pt x="269517" y="24854"/>
                </a:lnTo>
                <a:lnTo>
                  <a:pt x="270608" y="22175"/>
                </a:lnTo>
                <a:lnTo>
                  <a:pt x="272494" y="19992"/>
                </a:lnTo>
                <a:lnTo>
                  <a:pt x="275172" y="18305"/>
                </a:lnTo>
                <a:lnTo>
                  <a:pt x="277852" y="16519"/>
                </a:lnTo>
                <a:lnTo>
                  <a:pt x="280878" y="15626"/>
                </a:lnTo>
                <a:lnTo>
                  <a:pt x="290105" y="15626"/>
                </a:lnTo>
                <a:lnTo>
                  <a:pt x="294321" y="17065"/>
                </a:lnTo>
                <a:lnTo>
                  <a:pt x="297317" y="20389"/>
                </a:lnTo>
                <a:lnTo>
                  <a:pt x="280728" y="20389"/>
                </a:lnTo>
                <a:lnTo>
                  <a:pt x="278050" y="21133"/>
                </a:lnTo>
                <a:lnTo>
                  <a:pt x="275768" y="22621"/>
                </a:lnTo>
                <a:lnTo>
                  <a:pt x="273585" y="24110"/>
                </a:lnTo>
                <a:lnTo>
                  <a:pt x="272971" y="24854"/>
                </a:lnTo>
                <a:close/>
              </a:path>
              <a:path w="537845" h="75564">
                <a:moveTo>
                  <a:pt x="269368" y="62805"/>
                </a:moveTo>
                <a:lnTo>
                  <a:pt x="263713" y="62805"/>
                </a:lnTo>
                <a:lnTo>
                  <a:pt x="263713" y="16966"/>
                </a:lnTo>
                <a:lnTo>
                  <a:pt x="269368" y="16966"/>
                </a:lnTo>
                <a:lnTo>
                  <a:pt x="269368" y="24854"/>
                </a:lnTo>
                <a:lnTo>
                  <a:pt x="272971" y="24854"/>
                </a:lnTo>
                <a:lnTo>
                  <a:pt x="271948" y="26094"/>
                </a:lnTo>
                <a:lnTo>
                  <a:pt x="270857" y="28574"/>
                </a:lnTo>
                <a:lnTo>
                  <a:pt x="269864" y="31055"/>
                </a:lnTo>
                <a:lnTo>
                  <a:pt x="269368" y="33535"/>
                </a:lnTo>
                <a:lnTo>
                  <a:pt x="269368" y="62805"/>
                </a:lnTo>
                <a:close/>
              </a:path>
              <a:path w="537845" h="75564">
                <a:moveTo>
                  <a:pt x="300919" y="62805"/>
                </a:moveTo>
                <a:lnTo>
                  <a:pt x="295413" y="62805"/>
                </a:lnTo>
                <a:lnTo>
                  <a:pt x="295413" y="29418"/>
                </a:lnTo>
                <a:lnTo>
                  <a:pt x="294420" y="26094"/>
                </a:lnTo>
                <a:lnTo>
                  <a:pt x="292436" y="23812"/>
                </a:lnTo>
                <a:lnTo>
                  <a:pt x="290551" y="21530"/>
                </a:lnTo>
                <a:lnTo>
                  <a:pt x="287674" y="20389"/>
                </a:lnTo>
                <a:lnTo>
                  <a:pt x="297317" y="20389"/>
                </a:lnTo>
                <a:lnTo>
                  <a:pt x="299580" y="22820"/>
                </a:lnTo>
                <a:lnTo>
                  <a:pt x="300919" y="27136"/>
                </a:lnTo>
                <a:lnTo>
                  <a:pt x="300919" y="62805"/>
                </a:lnTo>
                <a:close/>
              </a:path>
              <a:path w="537845" h="75564">
                <a:moveTo>
                  <a:pt x="330038" y="62805"/>
                </a:moveTo>
                <a:lnTo>
                  <a:pt x="324085" y="62805"/>
                </a:lnTo>
                <a:lnTo>
                  <a:pt x="306375" y="16966"/>
                </a:lnTo>
                <a:lnTo>
                  <a:pt x="312626" y="16966"/>
                </a:lnTo>
                <a:lnTo>
                  <a:pt x="327062" y="57149"/>
                </a:lnTo>
                <a:lnTo>
                  <a:pt x="332150" y="57149"/>
                </a:lnTo>
                <a:lnTo>
                  <a:pt x="330038" y="62805"/>
                </a:lnTo>
                <a:close/>
              </a:path>
              <a:path w="537845" h="75564">
                <a:moveTo>
                  <a:pt x="332150" y="57149"/>
                </a:moveTo>
                <a:lnTo>
                  <a:pt x="327211" y="57149"/>
                </a:lnTo>
                <a:lnTo>
                  <a:pt x="341349" y="16966"/>
                </a:lnTo>
                <a:lnTo>
                  <a:pt x="347154" y="16966"/>
                </a:lnTo>
                <a:lnTo>
                  <a:pt x="332150" y="57149"/>
                </a:lnTo>
                <a:close/>
              </a:path>
              <a:path w="537845" h="75564">
                <a:moveTo>
                  <a:pt x="351286" y="75009"/>
                </a:moveTo>
                <a:lnTo>
                  <a:pt x="351286" y="71139"/>
                </a:lnTo>
                <a:lnTo>
                  <a:pt x="352575" y="70643"/>
                </a:lnTo>
                <a:lnTo>
                  <a:pt x="353568" y="69601"/>
                </a:lnTo>
                <a:lnTo>
                  <a:pt x="354262" y="68014"/>
                </a:lnTo>
                <a:lnTo>
                  <a:pt x="355056" y="66526"/>
                </a:lnTo>
                <a:lnTo>
                  <a:pt x="355453" y="64938"/>
                </a:lnTo>
                <a:lnTo>
                  <a:pt x="355453" y="62805"/>
                </a:lnTo>
                <a:lnTo>
                  <a:pt x="351732" y="62805"/>
                </a:lnTo>
                <a:lnTo>
                  <a:pt x="351732" y="53429"/>
                </a:lnTo>
                <a:lnTo>
                  <a:pt x="359173" y="53429"/>
                </a:lnTo>
                <a:lnTo>
                  <a:pt x="359173" y="65682"/>
                </a:lnTo>
                <a:lnTo>
                  <a:pt x="358479" y="68113"/>
                </a:lnTo>
                <a:lnTo>
                  <a:pt x="357090" y="70395"/>
                </a:lnTo>
                <a:lnTo>
                  <a:pt x="355800" y="72677"/>
                </a:lnTo>
                <a:lnTo>
                  <a:pt x="353865" y="74215"/>
                </a:lnTo>
                <a:lnTo>
                  <a:pt x="351286" y="75009"/>
                </a:lnTo>
                <a:close/>
              </a:path>
              <a:path w="537845" h="75564">
                <a:moveTo>
                  <a:pt x="402740" y="22175"/>
                </a:moveTo>
                <a:lnTo>
                  <a:pt x="397234" y="22175"/>
                </a:lnTo>
                <a:lnTo>
                  <a:pt x="397234" y="14833"/>
                </a:lnTo>
                <a:lnTo>
                  <a:pt x="398920" y="9673"/>
                </a:lnTo>
                <a:lnTo>
                  <a:pt x="402294" y="5804"/>
                </a:lnTo>
                <a:lnTo>
                  <a:pt x="405767" y="1934"/>
                </a:lnTo>
                <a:lnTo>
                  <a:pt x="410678" y="0"/>
                </a:lnTo>
                <a:lnTo>
                  <a:pt x="422882" y="0"/>
                </a:lnTo>
                <a:lnTo>
                  <a:pt x="427544" y="1587"/>
                </a:lnTo>
                <a:lnTo>
                  <a:pt x="431017" y="4762"/>
                </a:lnTo>
                <a:lnTo>
                  <a:pt x="412513" y="4762"/>
                </a:lnTo>
                <a:lnTo>
                  <a:pt x="409090" y="6201"/>
                </a:lnTo>
                <a:lnTo>
                  <a:pt x="404228" y="11856"/>
                </a:lnTo>
                <a:lnTo>
                  <a:pt x="402939" y="15775"/>
                </a:lnTo>
                <a:lnTo>
                  <a:pt x="402740" y="20835"/>
                </a:lnTo>
                <a:lnTo>
                  <a:pt x="402740" y="22175"/>
                </a:lnTo>
                <a:close/>
              </a:path>
              <a:path w="537845" h="75564">
                <a:moveTo>
                  <a:pt x="436673" y="62805"/>
                </a:moveTo>
                <a:lnTo>
                  <a:pt x="395745" y="62805"/>
                </a:lnTo>
                <a:lnTo>
                  <a:pt x="395745" y="58241"/>
                </a:lnTo>
                <a:lnTo>
                  <a:pt x="420104" y="34131"/>
                </a:lnTo>
                <a:lnTo>
                  <a:pt x="424618" y="30559"/>
                </a:lnTo>
                <a:lnTo>
                  <a:pt x="427000" y="27681"/>
                </a:lnTo>
                <a:lnTo>
                  <a:pt x="429480" y="24804"/>
                </a:lnTo>
                <a:lnTo>
                  <a:pt x="430720" y="21431"/>
                </a:lnTo>
                <a:lnTo>
                  <a:pt x="430720" y="13791"/>
                </a:lnTo>
                <a:lnTo>
                  <a:pt x="429430" y="10715"/>
                </a:lnTo>
                <a:lnTo>
                  <a:pt x="424271" y="5953"/>
                </a:lnTo>
                <a:lnTo>
                  <a:pt x="420947" y="4762"/>
                </a:lnTo>
                <a:lnTo>
                  <a:pt x="431017" y="4762"/>
                </a:lnTo>
                <a:lnTo>
                  <a:pt x="434589" y="7937"/>
                </a:lnTo>
                <a:lnTo>
                  <a:pt x="436375" y="12203"/>
                </a:lnTo>
                <a:lnTo>
                  <a:pt x="436259" y="22175"/>
                </a:lnTo>
                <a:lnTo>
                  <a:pt x="435036" y="25846"/>
                </a:lnTo>
                <a:lnTo>
                  <a:pt x="429777" y="33287"/>
                </a:lnTo>
                <a:lnTo>
                  <a:pt x="424965" y="37256"/>
                </a:lnTo>
                <a:lnTo>
                  <a:pt x="412365" y="44896"/>
                </a:lnTo>
                <a:lnTo>
                  <a:pt x="408445" y="47823"/>
                </a:lnTo>
                <a:lnTo>
                  <a:pt x="403882" y="52784"/>
                </a:lnTo>
                <a:lnTo>
                  <a:pt x="402492" y="55215"/>
                </a:lnTo>
                <a:lnTo>
                  <a:pt x="401997" y="57596"/>
                </a:lnTo>
                <a:lnTo>
                  <a:pt x="436673" y="57596"/>
                </a:lnTo>
                <a:lnTo>
                  <a:pt x="436673" y="62805"/>
                </a:lnTo>
                <a:close/>
              </a:path>
              <a:path w="537845" h="75564">
                <a:moveTo>
                  <a:pt x="451708" y="33635"/>
                </a:moveTo>
                <a:lnTo>
                  <a:pt x="446946" y="33635"/>
                </a:lnTo>
                <a:lnTo>
                  <a:pt x="453048" y="1488"/>
                </a:lnTo>
                <a:lnTo>
                  <a:pt x="484152" y="1488"/>
                </a:lnTo>
                <a:lnTo>
                  <a:pt x="484152" y="6548"/>
                </a:lnTo>
                <a:lnTo>
                  <a:pt x="456917" y="6548"/>
                </a:lnTo>
                <a:lnTo>
                  <a:pt x="452899" y="27235"/>
                </a:lnTo>
                <a:lnTo>
                  <a:pt x="453048" y="27384"/>
                </a:lnTo>
                <a:lnTo>
                  <a:pt x="459360" y="27384"/>
                </a:lnTo>
                <a:lnTo>
                  <a:pt x="457810" y="28128"/>
                </a:lnTo>
                <a:lnTo>
                  <a:pt x="455429" y="29319"/>
                </a:lnTo>
                <a:lnTo>
                  <a:pt x="453394" y="31154"/>
                </a:lnTo>
                <a:lnTo>
                  <a:pt x="451708" y="33635"/>
                </a:lnTo>
                <a:close/>
              </a:path>
              <a:path w="537845" h="75564">
                <a:moveTo>
                  <a:pt x="459360" y="27384"/>
                </a:moveTo>
                <a:lnTo>
                  <a:pt x="453048" y="27384"/>
                </a:lnTo>
                <a:lnTo>
                  <a:pt x="454734" y="25499"/>
                </a:lnTo>
                <a:lnTo>
                  <a:pt x="456719" y="24060"/>
                </a:lnTo>
                <a:lnTo>
                  <a:pt x="461283" y="22076"/>
                </a:lnTo>
                <a:lnTo>
                  <a:pt x="463714" y="21580"/>
                </a:lnTo>
                <a:lnTo>
                  <a:pt x="472643" y="21580"/>
                </a:lnTo>
                <a:lnTo>
                  <a:pt x="477703" y="23564"/>
                </a:lnTo>
                <a:lnTo>
                  <a:pt x="480342" y="26342"/>
                </a:lnTo>
                <a:lnTo>
                  <a:pt x="462870" y="26342"/>
                </a:lnTo>
                <a:lnTo>
                  <a:pt x="460290" y="26937"/>
                </a:lnTo>
                <a:lnTo>
                  <a:pt x="459360" y="27384"/>
                </a:lnTo>
                <a:close/>
              </a:path>
              <a:path w="537845" h="75564">
                <a:moveTo>
                  <a:pt x="479507" y="59382"/>
                </a:moveTo>
                <a:lnTo>
                  <a:pt x="470460" y="59382"/>
                </a:lnTo>
                <a:lnTo>
                  <a:pt x="474131" y="57745"/>
                </a:lnTo>
                <a:lnTo>
                  <a:pt x="477009" y="54470"/>
                </a:lnTo>
                <a:lnTo>
                  <a:pt x="479985" y="51196"/>
                </a:lnTo>
                <a:lnTo>
                  <a:pt x="481474" y="47178"/>
                </a:lnTo>
                <a:lnTo>
                  <a:pt x="481474" y="37752"/>
                </a:lnTo>
                <a:lnTo>
                  <a:pt x="479936" y="33932"/>
                </a:lnTo>
                <a:lnTo>
                  <a:pt x="476860" y="30956"/>
                </a:lnTo>
                <a:lnTo>
                  <a:pt x="473884" y="27880"/>
                </a:lnTo>
                <a:lnTo>
                  <a:pt x="470114" y="26342"/>
                </a:lnTo>
                <a:lnTo>
                  <a:pt x="480342" y="26342"/>
                </a:lnTo>
                <a:lnTo>
                  <a:pt x="485244" y="31501"/>
                </a:lnTo>
                <a:lnTo>
                  <a:pt x="487129" y="36661"/>
                </a:lnTo>
                <a:lnTo>
                  <a:pt x="487129" y="48964"/>
                </a:lnTo>
                <a:lnTo>
                  <a:pt x="485046" y="53974"/>
                </a:lnTo>
                <a:lnTo>
                  <a:pt x="479507" y="59382"/>
                </a:lnTo>
                <a:close/>
              </a:path>
              <a:path w="537845" h="75564">
                <a:moveTo>
                  <a:pt x="471601" y="64144"/>
                </a:moveTo>
                <a:lnTo>
                  <a:pt x="459893" y="64144"/>
                </a:lnTo>
                <a:lnTo>
                  <a:pt x="455131" y="62458"/>
                </a:lnTo>
                <a:lnTo>
                  <a:pt x="447392" y="55711"/>
                </a:lnTo>
                <a:lnTo>
                  <a:pt x="445358" y="50998"/>
                </a:lnTo>
                <a:lnTo>
                  <a:pt x="445160" y="44946"/>
                </a:lnTo>
                <a:lnTo>
                  <a:pt x="450666" y="44946"/>
                </a:lnTo>
                <a:lnTo>
                  <a:pt x="450864" y="49311"/>
                </a:lnTo>
                <a:lnTo>
                  <a:pt x="452353" y="52833"/>
                </a:lnTo>
                <a:lnTo>
                  <a:pt x="455131" y="55512"/>
                </a:lnTo>
                <a:lnTo>
                  <a:pt x="458008" y="58092"/>
                </a:lnTo>
                <a:lnTo>
                  <a:pt x="461630" y="59382"/>
                </a:lnTo>
                <a:lnTo>
                  <a:pt x="479507" y="59382"/>
                </a:lnTo>
                <a:lnTo>
                  <a:pt x="476711" y="62110"/>
                </a:lnTo>
                <a:lnTo>
                  <a:pt x="471601" y="64144"/>
                </a:lnTo>
                <a:close/>
              </a:path>
              <a:path w="537845" h="75564">
                <a:moveTo>
                  <a:pt x="522652" y="64144"/>
                </a:moveTo>
                <a:lnTo>
                  <a:pt x="508663" y="64144"/>
                </a:lnTo>
                <a:lnTo>
                  <a:pt x="503058" y="61565"/>
                </a:lnTo>
                <a:lnTo>
                  <a:pt x="494872" y="22125"/>
                </a:lnTo>
                <a:lnTo>
                  <a:pt x="496757" y="14634"/>
                </a:lnTo>
                <a:lnTo>
                  <a:pt x="504298" y="2926"/>
                </a:lnTo>
                <a:lnTo>
                  <a:pt x="509804" y="0"/>
                </a:lnTo>
                <a:lnTo>
                  <a:pt x="522802" y="0"/>
                </a:lnTo>
                <a:lnTo>
                  <a:pt x="527266" y="1438"/>
                </a:lnTo>
                <a:lnTo>
                  <a:pt x="530952" y="4762"/>
                </a:lnTo>
                <a:lnTo>
                  <a:pt x="511986" y="4762"/>
                </a:lnTo>
                <a:lnTo>
                  <a:pt x="507720" y="7193"/>
                </a:lnTo>
                <a:lnTo>
                  <a:pt x="504843" y="12055"/>
                </a:lnTo>
                <a:lnTo>
                  <a:pt x="501966" y="16817"/>
                </a:lnTo>
                <a:lnTo>
                  <a:pt x="500610" y="23266"/>
                </a:lnTo>
                <a:lnTo>
                  <a:pt x="500527" y="32593"/>
                </a:lnTo>
                <a:lnTo>
                  <a:pt x="504877" y="32593"/>
                </a:lnTo>
                <a:lnTo>
                  <a:pt x="503007" y="34528"/>
                </a:lnTo>
                <a:lnTo>
                  <a:pt x="501569" y="38496"/>
                </a:lnTo>
                <a:lnTo>
                  <a:pt x="501569" y="48418"/>
                </a:lnTo>
                <a:lnTo>
                  <a:pt x="502908" y="52337"/>
                </a:lnTo>
                <a:lnTo>
                  <a:pt x="505587" y="55215"/>
                </a:lnTo>
                <a:lnTo>
                  <a:pt x="508365" y="57993"/>
                </a:lnTo>
                <a:lnTo>
                  <a:pt x="512185" y="59382"/>
                </a:lnTo>
                <a:lnTo>
                  <a:pt x="530442" y="59382"/>
                </a:lnTo>
                <a:lnTo>
                  <a:pt x="527663" y="62160"/>
                </a:lnTo>
                <a:lnTo>
                  <a:pt x="522652" y="64144"/>
                </a:lnTo>
                <a:close/>
              </a:path>
              <a:path w="537845" h="75564">
                <a:moveTo>
                  <a:pt x="536097" y="16371"/>
                </a:moveTo>
                <a:lnTo>
                  <a:pt x="530590" y="16371"/>
                </a:lnTo>
                <a:lnTo>
                  <a:pt x="530094" y="12898"/>
                </a:lnTo>
                <a:lnTo>
                  <a:pt x="528705" y="10120"/>
                </a:lnTo>
                <a:lnTo>
                  <a:pt x="526423" y="8036"/>
                </a:lnTo>
                <a:lnTo>
                  <a:pt x="524141" y="5853"/>
                </a:lnTo>
                <a:lnTo>
                  <a:pt x="521214" y="4762"/>
                </a:lnTo>
                <a:lnTo>
                  <a:pt x="530952" y="4762"/>
                </a:lnTo>
                <a:lnTo>
                  <a:pt x="533617" y="7094"/>
                </a:lnTo>
                <a:lnTo>
                  <a:pt x="535502" y="11112"/>
                </a:lnTo>
                <a:lnTo>
                  <a:pt x="536097" y="16371"/>
                </a:lnTo>
                <a:close/>
              </a:path>
              <a:path w="537845" h="75564">
                <a:moveTo>
                  <a:pt x="504877" y="32593"/>
                </a:moveTo>
                <a:lnTo>
                  <a:pt x="500676" y="32593"/>
                </a:lnTo>
                <a:lnTo>
                  <a:pt x="502164" y="29418"/>
                </a:lnTo>
                <a:lnTo>
                  <a:pt x="504397" y="26937"/>
                </a:lnTo>
                <a:lnTo>
                  <a:pt x="507373" y="25151"/>
                </a:lnTo>
                <a:lnTo>
                  <a:pt x="510449" y="23266"/>
                </a:lnTo>
                <a:lnTo>
                  <a:pt x="513723" y="22324"/>
                </a:lnTo>
                <a:lnTo>
                  <a:pt x="523248" y="22324"/>
                </a:lnTo>
                <a:lnTo>
                  <a:pt x="528160" y="24258"/>
                </a:lnTo>
                <a:lnTo>
                  <a:pt x="530915" y="27086"/>
                </a:lnTo>
                <a:lnTo>
                  <a:pt x="512483" y="27086"/>
                </a:lnTo>
                <a:lnTo>
                  <a:pt x="508762" y="28574"/>
                </a:lnTo>
                <a:lnTo>
                  <a:pt x="504877" y="32593"/>
                </a:lnTo>
                <a:close/>
              </a:path>
              <a:path w="537845" h="75564">
                <a:moveTo>
                  <a:pt x="530442" y="59382"/>
                </a:moveTo>
                <a:lnTo>
                  <a:pt x="521412" y="59382"/>
                </a:lnTo>
                <a:lnTo>
                  <a:pt x="524984" y="57844"/>
                </a:lnTo>
                <a:lnTo>
                  <a:pt x="530640" y="51593"/>
                </a:lnTo>
                <a:lnTo>
                  <a:pt x="532078" y="47823"/>
                </a:lnTo>
                <a:lnTo>
                  <a:pt x="532008" y="38496"/>
                </a:lnTo>
                <a:lnTo>
                  <a:pt x="530690" y="34776"/>
                </a:lnTo>
                <a:lnTo>
                  <a:pt x="527911" y="31700"/>
                </a:lnTo>
                <a:lnTo>
                  <a:pt x="525233" y="28624"/>
                </a:lnTo>
                <a:lnTo>
                  <a:pt x="521611" y="27086"/>
                </a:lnTo>
                <a:lnTo>
                  <a:pt x="530915" y="27086"/>
                </a:lnTo>
                <a:lnTo>
                  <a:pt x="532426" y="28624"/>
                </a:lnTo>
                <a:lnTo>
                  <a:pt x="535799" y="31998"/>
                </a:lnTo>
                <a:lnTo>
                  <a:pt x="537734" y="36958"/>
                </a:lnTo>
                <a:lnTo>
                  <a:pt x="537734" y="49162"/>
                </a:lnTo>
                <a:lnTo>
                  <a:pt x="535700" y="54222"/>
                </a:lnTo>
                <a:lnTo>
                  <a:pt x="531633" y="58191"/>
                </a:lnTo>
                <a:lnTo>
                  <a:pt x="530442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5218253" y="5011238"/>
            <a:ext cx="582295" cy="75565"/>
          </a:xfrm>
          <a:custGeom>
            <a:avLst/>
            <a:gdLst/>
            <a:ahLst/>
            <a:cxnLst/>
            <a:rect l="l" t="t" r="r" b="b"/>
            <a:pathLst>
              <a:path w="582295" h="75564">
                <a:moveTo>
                  <a:pt x="22026" y="62805"/>
                </a:moveTo>
                <a:lnTo>
                  <a:pt x="16371" y="62805"/>
                </a:lnTo>
                <a:lnTo>
                  <a:pt x="16371" y="16668"/>
                </a:lnTo>
                <a:lnTo>
                  <a:pt x="0" y="16668"/>
                </a:lnTo>
                <a:lnTo>
                  <a:pt x="0" y="12650"/>
                </a:lnTo>
                <a:lnTo>
                  <a:pt x="5060" y="12551"/>
                </a:lnTo>
                <a:lnTo>
                  <a:pt x="8582" y="12104"/>
                </a:lnTo>
                <a:lnTo>
                  <a:pt x="10567" y="11310"/>
                </a:lnTo>
                <a:lnTo>
                  <a:pt x="12651" y="10517"/>
                </a:lnTo>
                <a:lnTo>
                  <a:pt x="14188" y="9276"/>
                </a:lnTo>
                <a:lnTo>
                  <a:pt x="15180" y="7590"/>
                </a:lnTo>
                <a:lnTo>
                  <a:pt x="16272" y="5903"/>
                </a:lnTo>
                <a:lnTo>
                  <a:pt x="17016" y="3571"/>
                </a:lnTo>
                <a:lnTo>
                  <a:pt x="17413" y="595"/>
                </a:lnTo>
                <a:lnTo>
                  <a:pt x="22026" y="595"/>
                </a:lnTo>
                <a:lnTo>
                  <a:pt x="22026" y="62805"/>
                </a:lnTo>
                <a:close/>
              </a:path>
              <a:path w="582295" h="75564">
                <a:moveTo>
                  <a:pt x="71441" y="62805"/>
                </a:moveTo>
                <a:lnTo>
                  <a:pt x="65785" y="62805"/>
                </a:lnTo>
                <a:lnTo>
                  <a:pt x="65785" y="16668"/>
                </a:lnTo>
                <a:lnTo>
                  <a:pt x="49414" y="16668"/>
                </a:lnTo>
                <a:lnTo>
                  <a:pt x="49414" y="12650"/>
                </a:lnTo>
                <a:lnTo>
                  <a:pt x="54474" y="12551"/>
                </a:lnTo>
                <a:lnTo>
                  <a:pt x="57996" y="12104"/>
                </a:lnTo>
                <a:lnTo>
                  <a:pt x="59981" y="11310"/>
                </a:lnTo>
                <a:lnTo>
                  <a:pt x="62064" y="10517"/>
                </a:lnTo>
                <a:lnTo>
                  <a:pt x="63603" y="9276"/>
                </a:lnTo>
                <a:lnTo>
                  <a:pt x="64594" y="7590"/>
                </a:lnTo>
                <a:lnTo>
                  <a:pt x="65686" y="5903"/>
                </a:lnTo>
                <a:lnTo>
                  <a:pt x="66431" y="3571"/>
                </a:lnTo>
                <a:lnTo>
                  <a:pt x="66827" y="595"/>
                </a:lnTo>
                <a:lnTo>
                  <a:pt x="71441" y="595"/>
                </a:lnTo>
                <a:lnTo>
                  <a:pt x="71441" y="62805"/>
                </a:lnTo>
                <a:close/>
              </a:path>
              <a:path w="582295" h="75564">
                <a:moveTo>
                  <a:pt x="97191" y="62805"/>
                </a:moveTo>
                <a:lnTo>
                  <a:pt x="90345" y="62805"/>
                </a:lnTo>
                <a:lnTo>
                  <a:pt x="108056" y="38992"/>
                </a:lnTo>
                <a:lnTo>
                  <a:pt x="91685" y="16966"/>
                </a:lnTo>
                <a:lnTo>
                  <a:pt x="98679" y="16966"/>
                </a:lnTo>
                <a:lnTo>
                  <a:pt x="111776" y="34379"/>
                </a:lnTo>
                <a:lnTo>
                  <a:pt x="118304" y="34379"/>
                </a:lnTo>
                <a:lnTo>
                  <a:pt x="114902" y="38844"/>
                </a:lnTo>
                <a:lnTo>
                  <a:pt x="118481" y="43606"/>
                </a:lnTo>
                <a:lnTo>
                  <a:pt x="111330" y="43606"/>
                </a:lnTo>
                <a:lnTo>
                  <a:pt x="97191" y="62805"/>
                </a:lnTo>
                <a:close/>
              </a:path>
              <a:path w="582295" h="75564">
                <a:moveTo>
                  <a:pt x="118304" y="34379"/>
                </a:moveTo>
                <a:lnTo>
                  <a:pt x="111776" y="34379"/>
                </a:lnTo>
                <a:lnTo>
                  <a:pt x="124576" y="16966"/>
                </a:lnTo>
                <a:lnTo>
                  <a:pt x="131571" y="16966"/>
                </a:lnTo>
                <a:lnTo>
                  <a:pt x="118304" y="34379"/>
                </a:lnTo>
                <a:close/>
              </a:path>
              <a:path w="582295" h="75564">
                <a:moveTo>
                  <a:pt x="132910" y="62805"/>
                </a:moveTo>
                <a:lnTo>
                  <a:pt x="125766" y="62805"/>
                </a:lnTo>
                <a:lnTo>
                  <a:pt x="111330" y="43606"/>
                </a:lnTo>
                <a:lnTo>
                  <a:pt x="118481" y="43606"/>
                </a:lnTo>
                <a:lnTo>
                  <a:pt x="132910" y="62805"/>
                </a:lnTo>
                <a:close/>
              </a:path>
              <a:path w="582295" h="75564">
                <a:moveTo>
                  <a:pt x="163588" y="62805"/>
                </a:moveTo>
                <a:lnTo>
                  <a:pt x="157932" y="62805"/>
                </a:lnTo>
                <a:lnTo>
                  <a:pt x="157932" y="16668"/>
                </a:lnTo>
                <a:lnTo>
                  <a:pt x="141562" y="16668"/>
                </a:lnTo>
                <a:lnTo>
                  <a:pt x="141562" y="12650"/>
                </a:lnTo>
                <a:lnTo>
                  <a:pt x="146621" y="12551"/>
                </a:lnTo>
                <a:lnTo>
                  <a:pt x="150144" y="12104"/>
                </a:lnTo>
                <a:lnTo>
                  <a:pt x="152129" y="11310"/>
                </a:lnTo>
                <a:lnTo>
                  <a:pt x="154212" y="10517"/>
                </a:lnTo>
                <a:lnTo>
                  <a:pt x="155750" y="9276"/>
                </a:lnTo>
                <a:lnTo>
                  <a:pt x="156742" y="7590"/>
                </a:lnTo>
                <a:lnTo>
                  <a:pt x="157833" y="5903"/>
                </a:lnTo>
                <a:lnTo>
                  <a:pt x="158578" y="3571"/>
                </a:lnTo>
                <a:lnTo>
                  <a:pt x="158974" y="595"/>
                </a:lnTo>
                <a:lnTo>
                  <a:pt x="163588" y="595"/>
                </a:lnTo>
                <a:lnTo>
                  <a:pt x="163588" y="62805"/>
                </a:lnTo>
                <a:close/>
              </a:path>
              <a:path w="582295" h="75564">
                <a:moveTo>
                  <a:pt x="213003" y="62805"/>
                </a:moveTo>
                <a:lnTo>
                  <a:pt x="207347" y="62805"/>
                </a:lnTo>
                <a:lnTo>
                  <a:pt x="207347" y="16668"/>
                </a:lnTo>
                <a:lnTo>
                  <a:pt x="190976" y="16668"/>
                </a:lnTo>
                <a:lnTo>
                  <a:pt x="190976" y="12650"/>
                </a:lnTo>
                <a:lnTo>
                  <a:pt x="196036" y="12551"/>
                </a:lnTo>
                <a:lnTo>
                  <a:pt x="199558" y="12104"/>
                </a:lnTo>
                <a:lnTo>
                  <a:pt x="201542" y="11310"/>
                </a:lnTo>
                <a:lnTo>
                  <a:pt x="203626" y="10517"/>
                </a:lnTo>
                <a:lnTo>
                  <a:pt x="205164" y="9276"/>
                </a:lnTo>
                <a:lnTo>
                  <a:pt x="206156" y="7590"/>
                </a:lnTo>
                <a:lnTo>
                  <a:pt x="207248" y="5903"/>
                </a:lnTo>
                <a:lnTo>
                  <a:pt x="207992" y="3571"/>
                </a:lnTo>
                <a:lnTo>
                  <a:pt x="208389" y="595"/>
                </a:lnTo>
                <a:lnTo>
                  <a:pt x="213003" y="595"/>
                </a:lnTo>
                <a:lnTo>
                  <a:pt x="213003" y="62805"/>
                </a:lnTo>
                <a:close/>
              </a:path>
              <a:path w="582295" h="75564">
                <a:moveTo>
                  <a:pt x="286209" y="64144"/>
                </a:moveTo>
                <a:lnTo>
                  <a:pt x="274700" y="64144"/>
                </a:lnTo>
                <a:lnTo>
                  <a:pt x="269441" y="61862"/>
                </a:lnTo>
                <a:lnTo>
                  <a:pt x="265373" y="57298"/>
                </a:lnTo>
                <a:lnTo>
                  <a:pt x="261405" y="52734"/>
                </a:lnTo>
                <a:lnTo>
                  <a:pt x="259420" y="46930"/>
                </a:lnTo>
                <a:lnTo>
                  <a:pt x="259420" y="32841"/>
                </a:lnTo>
                <a:lnTo>
                  <a:pt x="261405" y="27037"/>
                </a:lnTo>
                <a:lnTo>
                  <a:pt x="269342" y="17908"/>
                </a:lnTo>
                <a:lnTo>
                  <a:pt x="274601" y="15626"/>
                </a:lnTo>
                <a:lnTo>
                  <a:pt x="286507" y="15626"/>
                </a:lnTo>
                <a:lnTo>
                  <a:pt x="290773" y="17015"/>
                </a:lnTo>
                <a:lnTo>
                  <a:pt x="294650" y="20389"/>
                </a:lnTo>
                <a:lnTo>
                  <a:pt x="276288" y="20389"/>
                </a:lnTo>
                <a:lnTo>
                  <a:pt x="272368" y="22274"/>
                </a:lnTo>
                <a:lnTo>
                  <a:pt x="269392" y="26044"/>
                </a:lnTo>
                <a:lnTo>
                  <a:pt x="266514" y="29815"/>
                </a:lnTo>
                <a:lnTo>
                  <a:pt x="265076" y="34428"/>
                </a:lnTo>
                <a:lnTo>
                  <a:pt x="265076" y="45342"/>
                </a:lnTo>
                <a:lnTo>
                  <a:pt x="266514" y="49956"/>
                </a:lnTo>
                <a:lnTo>
                  <a:pt x="269392" y="53726"/>
                </a:lnTo>
                <a:lnTo>
                  <a:pt x="272368" y="57497"/>
                </a:lnTo>
                <a:lnTo>
                  <a:pt x="276288" y="59382"/>
                </a:lnTo>
                <a:lnTo>
                  <a:pt x="293963" y="59382"/>
                </a:lnTo>
                <a:lnTo>
                  <a:pt x="290426" y="62606"/>
                </a:lnTo>
                <a:lnTo>
                  <a:pt x="286209" y="64144"/>
                </a:lnTo>
                <a:close/>
              </a:path>
              <a:path w="582295" h="75564">
                <a:moveTo>
                  <a:pt x="299753" y="31402"/>
                </a:moveTo>
                <a:lnTo>
                  <a:pt x="294098" y="31402"/>
                </a:lnTo>
                <a:lnTo>
                  <a:pt x="293303" y="27731"/>
                </a:lnTo>
                <a:lnTo>
                  <a:pt x="291815" y="25003"/>
                </a:lnTo>
                <a:lnTo>
                  <a:pt x="289632" y="23217"/>
                </a:lnTo>
                <a:lnTo>
                  <a:pt x="287449" y="21332"/>
                </a:lnTo>
                <a:lnTo>
                  <a:pt x="284622" y="20389"/>
                </a:lnTo>
                <a:lnTo>
                  <a:pt x="294650" y="20389"/>
                </a:lnTo>
                <a:lnTo>
                  <a:pt x="297223" y="22572"/>
                </a:lnTo>
                <a:lnTo>
                  <a:pt x="299157" y="26441"/>
                </a:lnTo>
                <a:lnTo>
                  <a:pt x="299753" y="31402"/>
                </a:lnTo>
                <a:close/>
              </a:path>
              <a:path w="582295" h="75564">
                <a:moveTo>
                  <a:pt x="293963" y="59382"/>
                </a:moveTo>
                <a:lnTo>
                  <a:pt x="284523" y="59382"/>
                </a:lnTo>
                <a:lnTo>
                  <a:pt x="287450" y="58191"/>
                </a:lnTo>
                <a:lnTo>
                  <a:pt x="289930" y="55810"/>
                </a:lnTo>
                <a:lnTo>
                  <a:pt x="292510" y="53429"/>
                </a:lnTo>
                <a:lnTo>
                  <a:pt x="294048" y="50303"/>
                </a:lnTo>
                <a:lnTo>
                  <a:pt x="294543" y="46434"/>
                </a:lnTo>
                <a:lnTo>
                  <a:pt x="300051" y="46434"/>
                </a:lnTo>
                <a:lnTo>
                  <a:pt x="299256" y="52089"/>
                </a:lnTo>
                <a:lnTo>
                  <a:pt x="297173" y="56455"/>
                </a:lnTo>
                <a:lnTo>
                  <a:pt x="293963" y="59382"/>
                </a:lnTo>
                <a:close/>
              </a:path>
              <a:path w="582295" h="75564">
                <a:moveTo>
                  <a:pt x="331731" y="64144"/>
                </a:moveTo>
                <a:lnTo>
                  <a:pt x="320817" y="64144"/>
                </a:lnTo>
                <a:lnTo>
                  <a:pt x="315558" y="61862"/>
                </a:lnTo>
                <a:lnTo>
                  <a:pt x="311490" y="57298"/>
                </a:lnTo>
                <a:lnTo>
                  <a:pt x="307522" y="52734"/>
                </a:lnTo>
                <a:lnTo>
                  <a:pt x="305537" y="46930"/>
                </a:lnTo>
                <a:lnTo>
                  <a:pt x="305537" y="32841"/>
                </a:lnTo>
                <a:lnTo>
                  <a:pt x="307522" y="27037"/>
                </a:lnTo>
                <a:lnTo>
                  <a:pt x="315459" y="17908"/>
                </a:lnTo>
                <a:lnTo>
                  <a:pt x="320718" y="15626"/>
                </a:lnTo>
                <a:lnTo>
                  <a:pt x="333815" y="15626"/>
                </a:lnTo>
                <a:lnTo>
                  <a:pt x="339074" y="17908"/>
                </a:lnTo>
                <a:lnTo>
                  <a:pt x="341230" y="20389"/>
                </a:lnTo>
                <a:lnTo>
                  <a:pt x="322355" y="20389"/>
                </a:lnTo>
                <a:lnTo>
                  <a:pt x="318485" y="22274"/>
                </a:lnTo>
                <a:lnTo>
                  <a:pt x="315395" y="26193"/>
                </a:lnTo>
                <a:lnTo>
                  <a:pt x="312631" y="29815"/>
                </a:lnTo>
                <a:lnTo>
                  <a:pt x="311193" y="34428"/>
                </a:lnTo>
                <a:lnTo>
                  <a:pt x="311193" y="45342"/>
                </a:lnTo>
                <a:lnTo>
                  <a:pt x="312631" y="49956"/>
                </a:lnTo>
                <a:lnTo>
                  <a:pt x="315509" y="53726"/>
                </a:lnTo>
                <a:lnTo>
                  <a:pt x="318485" y="57497"/>
                </a:lnTo>
                <a:lnTo>
                  <a:pt x="322405" y="59382"/>
                </a:lnTo>
                <a:lnTo>
                  <a:pt x="341224" y="59382"/>
                </a:lnTo>
                <a:lnTo>
                  <a:pt x="339024" y="60870"/>
                </a:lnTo>
                <a:lnTo>
                  <a:pt x="335650" y="63053"/>
                </a:lnTo>
                <a:lnTo>
                  <a:pt x="331731" y="64144"/>
                </a:lnTo>
                <a:close/>
              </a:path>
              <a:path w="582295" h="75564">
                <a:moveTo>
                  <a:pt x="341224" y="59382"/>
                </a:moveTo>
                <a:lnTo>
                  <a:pt x="332128" y="59382"/>
                </a:lnTo>
                <a:lnTo>
                  <a:pt x="335998" y="57497"/>
                </a:lnTo>
                <a:lnTo>
                  <a:pt x="341851" y="49857"/>
                </a:lnTo>
                <a:lnTo>
                  <a:pt x="343308" y="45342"/>
                </a:lnTo>
                <a:lnTo>
                  <a:pt x="343307" y="34428"/>
                </a:lnTo>
                <a:lnTo>
                  <a:pt x="341851" y="29964"/>
                </a:lnTo>
                <a:lnTo>
                  <a:pt x="338764" y="26044"/>
                </a:lnTo>
                <a:lnTo>
                  <a:pt x="335998" y="22324"/>
                </a:lnTo>
                <a:lnTo>
                  <a:pt x="332078" y="20389"/>
                </a:lnTo>
                <a:lnTo>
                  <a:pt x="341230" y="20389"/>
                </a:lnTo>
                <a:lnTo>
                  <a:pt x="347011" y="27037"/>
                </a:lnTo>
                <a:lnTo>
                  <a:pt x="348995" y="32841"/>
                </a:lnTo>
                <a:lnTo>
                  <a:pt x="348995" y="44152"/>
                </a:lnTo>
                <a:lnTo>
                  <a:pt x="348152" y="48170"/>
                </a:lnTo>
                <a:lnTo>
                  <a:pt x="346465" y="51940"/>
                </a:lnTo>
                <a:lnTo>
                  <a:pt x="344878" y="55611"/>
                </a:lnTo>
                <a:lnTo>
                  <a:pt x="342397" y="58588"/>
                </a:lnTo>
                <a:lnTo>
                  <a:pt x="341224" y="59382"/>
                </a:lnTo>
                <a:close/>
              </a:path>
              <a:path w="582295" h="75564">
                <a:moveTo>
                  <a:pt x="366442" y="24854"/>
                </a:moveTo>
                <a:lnTo>
                  <a:pt x="362989" y="24854"/>
                </a:lnTo>
                <a:lnTo>
                  <a:pt x="364080" y="22175"/>
                </a:lnTo>
                <a:lnTo>
                  <a:pt x="365965" y="19992"/>
                </a:lnTo>
                <a:lnTo>
                  <a:pt x="368644" y="18305"/>
                </a:lnTo>
                <a:lnTo>
                  <a:pt x="371323" y="16519"/>
                </a:lnTo>
                <a:lnTo>
                  <a:pt x="374349" y="15626"/>
                </a:lnTo>
                <a:lnTo>
                  <a:pt x="383576" y="15626"/>
                </a:lnTo>
                <a:lnTo>
                  <a:pt x="387793" y="17065"/>
                </a:lnTo>
                <a:lnTo>
                  <a:pt x="390789" y="20389"/>
                </a:lnTo>
                <a:lnTo>
                  <a:pt x="374200" y="20389"/>
                </a:lnTo>
                <a:lnTo>
                  <a:pt x="371521" y="21133"/>
                </a:lnTo>
                <a:lnTo>
                  <a:pt x="369239" y="22621"/>
                </a:lnTo>
                <a:lnTo>
                  <a:pt x="367056" y="24110"/>
                </a:lnTo>
                <a:lnTo>
                  <a:pt x="366442" y="24854"/>
                </a:lnTo>
                <a:close/>
              </a:path>
              <a:path w="582295" h="75564">
                <a:moveTo>
                  <a:pt x="362839" y="62805"/>
                </a:moveTo>
                <a:lnTo>
                  <a:pt x="357184" y="62805"/>
                </a:lnTo>
                <a:lnTo>
                  <a:pt x="357184" y="16966"/>
                </a:lnTo>
                <a:lnTo>
                  <a:pt x="362839" y="16966"/>
                </a:lnTo>
                <a:lnTo>
                  <a:pt x="362839" y="24854"/>
                </a:lnTo>
                <a:lnTo>
                  <a:pt x="366442" y="24854"/>
                </a:lnTo>
                <a:lnTo>
                  <a:pt x="365420" y="26094"/>
                </a:lnTo>
                <a:lnTo>
                  <a:pt x="364328" y="28574"/>
                </a:lnTo>
                <a:lnTo>
                  <a:pt x="363336" y="31055"/>
                </a:lnTo>
                <a:lnTo>
                  <a:pt x="362839" y="33535"/>
                </a:lnTo>
                <a:lnTo>
                  <a:pt x="362839" y="62805"/>
                </a:lnTo>
                <a:close/>
              </a:path>
              <a:path w="582295" h="75564">
                <a:moveTo>
                  <a:pt x="394391" y="62805"/>
                </a:moveTo>
                <a:lnTo>
                  <a:pt x="388884" y="62805"/>
                </a:lnTo>
                <a:lnTo>
                  <a:pt x="388884" y="29418"/>
                </a:lnTo>
                <a:lnTo>
                  <a:pt x="387892" y="26094"/>
                </a:lnTo>
                <a:lnTo>
                  <a:pt x="385908" y="23812"/>
                </a:lnTo>
                <a:lnTo>
                  <a:pt x="384023" y="21530"/>
                </a:lnTo>
                <a:lnTo>
                  <a:pt x="381145" y="20389"/>
                </a:lnTo>
                <a:lnTo>
                  <a:pt x="390789" y="20389"/>
                </a:lnTo>
                <a:lnTo>
                  <a:pt x="393052" y="22820"/>
                </a:lnTo>
                <a:lnTo>
                  <a:pt x="394391" y="27136"/>
                </a:lnTo>
                <a:lnTo>
                  <a:pt x="394391" y="62805"/>
                </a:lnTo>
                <a:close/>
              </a:path>
              <a:path w="582295" h="75564">
                <a:moveTo>
                  <a:pt x="423510" y="62805"/>
                </a:moveTo>
                <a:lnTo>
                  <a:pt x="417557" y="62805"/>
                </a:lnTo>
                <a:lnTo>
                  <a:pt x="399847" y="16966"/>
                </a:lnTo>
                <a:lnTo>
                  <a:pt x="406097" y="16966"/>
                </a:lnTo>
                <a:lnTo>
                  <a:pt x="420533" y="57149"/>
                </a:lnTo>
                <a:lnTo>
                  <a:pt x="425621" y="57149"/>
                </a:lnTo>
                <a:lnTo>
                  <a:pt x="423510" y="62805"/>
                </a:lnTo>
                <a:close/>
              </a:path>
              <a:path w="582295" h="75564">
                <a:moveTo>
                  <a:pt x="425621" y="57149"/>
                </a:moveTo>
                <a:lnTo>
                  <a:pt x="420683" y="57149"/>
                </a:lnTo>
                <a:lnTo>
                  <a:pt x="434821" y="16966"/>
                </a:lnTo>
                <a:lnTo>
                  <a:pt x="440625" y="16966"/>
                </a:lnTo>
                <a:lnTo>
                  <a:pt x="425621" y="57149"/>
                </a:lnTo>
                <a:close/>
              </a:path>
              <a:path w="582295" h="75564">
                <a:moveTo>
                  <a:pt x="444757" y="75009"/>
                </a:moveTo>
                <a:lnTo>
                  <a:pt x="444757" y="71139"/>
                </a:lnTo>
                <a:lnTo>
                  <a:pt x="446047" y="70643"/>
                </a:lnTo>
                <a:lnTo>
                  <a:pt x="447039" y="69601"/>
                </a:lnTo>
                <a:lnTo>
                  <a:pt x="447734" y="68014"/>
                </a:lnTo>
                <a:lnTo>
                  <a:pt x="448527" y="66526"/>
                </a:lnTo>
                <a:lnTo>
                  <a:pt x="448924" y="64938"/>
                </a:lnTo>
                <a:lnTo>
                  <a:pt x="448924" y="62805"/>
                </a:lnTo>
                <a:lnTo>
                  <a:pt x="445204" y="62805"/>
                </a:lnTo>
                <a:lnTo>
                  <a:pt x="445204" y="53429"/>
                </a:lnTo>
                <a:lnTo>
                  <a:pt x="452645" y="53429"/>
                </a:lnTo>
                <a:lnTo>
                  <a:pt x="452645" y="65682"/>
                </a:lnTo>
                <a:lnTo>
                  <a:pt x="451950" y="68113"/>
                </a:lnTo>
                <a:lnTo>
                  <a:pt x="450562" y="70395"/>
                </a:lnTo>
                <a:lnTo>
                  <a:pt x="449272" y="72677"/>
                </a:lnTo>
                <a:lnTo>
                  <a:pt x="447336" y="74215"/>
                </a:lnTo>
                <a:lnTo>
                  <a:pt x="444757" y="75009"/>
                </a:lnTo>
                <a:close/>
              </a:path>
              <a:path w="582295" h="75564">
                <a:moveTo>
                  <a:pt x="512831" y="41969"/>
                </a:moveTo>
                <a:lnTo>
                  <a:pt x="503405" y="41969"/>
                </a:lnTo>
                <a:lnTo>
                  <a:pt x="498444" y="40034"/>
                </a:lnTo>
                <a:lnTo>
                  <a:pt x="494575" y="36165"/>
                </a:lnTo>
                <a:lnTo>
                  <a:pt x="490805" y="32196"/>
                </a:lnTo>
                <a:lnTo>
                  <a:pt x="488919" y="27185"/>
                </a:lnTo>
                <a:lnTo>
                  <a:pt x="488919" y="15081"/>
                </a:lnTo>
                <a:lnTo>
                  <a:pt x="490904" y="10070"/>
                </a:lnTo>
                <a:lnTo>
                  <a:pt x="498940" y="2033"/>
                </a:lnTo>
                <a:lnTo>
                  <a:pt x="504001" y="0"/>
                </a:lnTo>
                <a:lnTo>
                  <a:pt x="517891" y="0"/>
                </a:lnTo>
                <a:lnTo>
                  <a:pt x="523447" y="2629"/>
                </a:lnTo>
                <a:lnTo>
                  <a:pt x="524775" y="4762"/>
                </a:lnTo>
                <a:lnTo>
                  <a:pt x="505191" y="4762"/>
                </a:lnTo>
                <a:lnTo>
                  <a:pt x="501619" y="6300"/>
                </a:lnTo>
                <a:lnTo>
                  <a:pt x="498742" y="9376"/>
                </a:lnTo>
                <a:lnTo>
                  <a:pt x="495963" y="12451"/>
                </a:lnTo>
                <a:lnTo>
                  <a:pt x="494575" y="16271"/>
                </a:lnTo>
                <a:lnTo>
                  <a:pt x="494575" y="25598"/>
                </a:lnTo>
                <a:lnTo>
                  <a:pt x="495914" y="29517"/>
                </a:lnTo>
                <a:lnTo>
                  <a:pt x="498593" y="32593"/>
                </a:lnTo>
                <a:lnTo>
                  <a:pt x="501371" y="35669"/>
                </a:lnTo>
                <a:lnTo>
                  <a:pt x="505042" y="37206"/>
                </a:lnTo>
                <a:lnTo>
                  <a:pt x="522228" y="37206"/>
                </a:lnTo>
                <a:lnTo>
                  <a:pt x="521959" y="37504"/>
                </a:lnTo>
                <a:lnTo>
                  <a:pt x="516006" y="41076"/>
                </a:lnTo>
                <a:lnTo>
                  <a:pt x="512831" y="41969"/>
                </a:lnTo>
                <a:close/>
              </a:path>
              <a:path w="582295" h="75564">
                <a:moveTo>
                  <a:pt x="522228" y="37206"/>
                </a:moveTo>
                <a:lnTo>
                  <a:pt x="514170" y="37206"/>
                </a:lnTo>
                <a:lnTo>
                  <a:pt x="517891" y="35669"/>
                </a:lnTo>
                <a:lnTo>
                  <a:pt x="523646" y="29517"/>
                </a:lnTo>
                <a:lnTo>
                  <a:pt x="525084" y="25598"/>
                </a:lnTo>
                <a:lnTo>
                  <a:pt x="525084" y="15875"/>
                </a:lnTo>
                <a:lnTo>
                  <a:pt x="523745" y="11955"/>
                </a:lnTo>
                <a:lnTo>
                  <a:pt x="518387" y="6201"/>
                </a:lnTo>
                <a:lnTo>
                  <a:pt x="514517" y="4762"/>
                </a:lnTo>
                <a:lnTo>
                  <a:pt x="524775" y="4762"/>
                </a:lnTo>
                <a:lnTo>
                  <a:pt x="531728" y="31551"/>
                </a:lnTo>
                <a:lnTo>
                  <a:pt x="525978" y="31551"/>
                </a:lnTo>
                <a:lnTo>
                  <a:pt x="524291" y="34924"/>
                </a:lnTo>
                <a:lnTo>
                  <a:pt x="522228" y="37206"/>
                </a:lnTo>
                <a:close/>
              </a:path>
              <a:path w="582295" h="75564">
                <a:moveTo>
                  <a:pt x="523538" y="59382"/>
                </a:moveTo>
                <a:lnTo>
                  <a:pt x="514568" y="59382"/>
                </a:lnTo>
                <a:lnTo>
                  <a:pt x="518784" y="57001"/>
                </a:lnTo>
                <a:lnTo>
                  <a:pt x="521661" y="52238"/>
                </a:lnTo>
                <a:lnTo>
                  <a:pt x="524637" y="47476"/>
                </a:lnTo>
                <a:lnTo>
                  <a:pt x="526019" y="41076"/>
                </a:lnTo>
                <a:lnTo>
                  <a:pt x="526126" y="31551"/>
                </a:lnTo>
                <a:lnTo>
                  <a:pt x="531728" y="31551"/>
                </a:lnTo>
                <a:lnTo>
                  <a:pt x="531769" y="41969"/>
                </a:lnTo>
                <a:lnTo>
                  <a:pt x="529896" y="49410"/>
                </a:lnTo>
                <a:lnTo>
                  <a:pt x="526126" y="55363"/>
                </a:lnTo>
                <a:lnTo>
                  <a:pt x="523538" y="59382"/>
                </a:lnTo>
                <a:close/>
              </a:path>
              <a:path w="582295" h="75564">
                <a:moveTo>
                  <a:pt x="516849" y="64144"/>
                </a:moveTo>
                <a:lnTo>
                  <a:pt x="504050" y="64144"/>
                </a:lnTo>
                <a:lnTo>
                  <a:pt x="499634" y="62805"/>
                </a:lnTo>
                <a:lnTo>
                  <a:pt x="493086" y="57447"/>
                </a:lnTo>
                <a:lnTo>
                  <a:pt x="491102" y="53379"/>
                </a:lnTo>
                <a:lnTo>
                  <a:pt x="490407" y="47922"/>
                </a:lnTo>
                <a:lnTo>
                  <a:pt x="496062" y="47922"/>
                </a:lnTo>
                <a:lnTo>
                  <a:pt x="496658" y="51494"/>
                </a:lnTo>
                <a:lnTo>
                  <a:pt x="498097" y="54322"/>
                </a:lnTo>
                <a:lnTo>
                  <a:pt x="500379" y="56405"/>
                </a:lnTo>
                <a:lnTo>
                  <a:pt x="502661" y="58390"/>
                </a:lnTo>
                <a:lnTo>
                  <a:pt x="505538" y="59382"/>
                </a:lnTo>
                <a:lnTo>
                  <a:pt x="523538" y="59382"/>
                </a:lnTo>
                <a:lnTo>
                  <a:pt x="522356" y="61217"/>
                </a:lnTo>
                <a:lnTo>
                  <a:pt x="516849" y="64144"/>
                </a:lnTo>
                <a:close/>
              </a:path>
              <a:path w="582295" h="75564">
                <a:moveTo>
                  <a:pt x="566710" y="64144"/>
                </a:moveTo>
                <a:lnTo>
                  <a:pt x="552720" y="64144"/>
                </a:lnTo>
                <a:lnTo>
                  <a:pt x="547114" y="61565"/>
                </a:lnTo>
                <a:lnTo>
                  <a:pt x="538929" y="22125"/>
                </a:lnTo>
                <a:lnTo>
                  <a:pt x="540814" y="14634"/>
                </a:lnTo>
                <a:lnTo>
                  <a:pt x="548355" y="2926"/>
                </a:lnTo>
                <a:lnTo>
                  <a:pt x="553861" y="0"/>
                </a:lnTo>
                <a:lnTo>
                  <a:pt x="566859" y="0"/>
                </a:lnTo>
                <a:lnTo>
                  <a:pt x="571323" y="1438"/>
                </a:lnTo>
                <a:lnTo>
                  <a:pt x="575009" y="4762"/>
                </a:lnTo>
                <a:lnTo>
                  <a:pt x="556044" y="4762"/>
                </a:lnTo>
                <a:lnTo>
                  <a:pt x="551778" y="7193"/>
                </a:lnTo>
                <a:lnTo>
                  <a:pt x="548900" y="12055"/>
                </a:lnTo>
                <a:lnTo>
                  <a:pt x="546023" y="16817"/>
                </a:lnTo>
                <a:lnTo>
                  <a:pt x="544668" y="23266"/>
                </a:lnTo>
                <a:lnTo>
                  <a:pt x="544585" y="32593"/>
                </a:lnTo>
                <a:lnTo>
                  <a:pt x="548935" y="32593"/>
                </a:lnTo>
                <a:lnTo>
                  <a:pt x="547065" y="34528"/>
                </a:lnTo>
                <a:lnTo>
                  <a:pt x="545626" y="38496"/>
                </a:lnTo>
                <a:lnTo>
                  <a:pt x="545626" y="48418"/>
                </a:lnTo>
                <a:lnTo>
                  <a:pt x="546966" y="52337"/>
                </a:lnTo>
                <a:lnTo>
                  <a:pt x="549644" y="55215"/>
                </a:lnTo>
                <a:lnTo>
                  <a:pt x="552423" y="57993"/>
                </a:lnTo>
                <a:lnTo>
                  <a:pt x="556242" y="59382"/>
                </a:lnTo>
                <a:lnTo>
                  <a:pt x="574499" y="59382"/>
                </a:lnTo>
                <a:lnTo>
                  <a:pt x="571720" y="62160"/>
                </a:lnTo>
                <a:lnTo>
                  <a:pt x="566710" y="64144"/>
                </a:lnTo>
                <a:close/>
              </a:path>
              <a:path w="582295" h="75564">
                <a:moveTo>
                  <a:pt x="580154" y="16371"/>
                </a:moveTo>
                <a:lnTo>
                  <a:pt x="574647" y="16371"/>
                </a:lnTo>
                <a:lnTo>
                  <a:pt x="574151" y="12898"/>
                </a:lnTo>
                <a:lnTo>
                  <a:pt x="572762" y="10120"/>
                </a:lnTo>
                <a:lnTo>
                  <a:pt x="570480" y="8036"/>
                </a:lnTo>
                <a:lnTo>
                  <a:pt x="568198" y="5853"/>
                </a:lnTo>
                <a:lnTo>
                  <a:pt x="565271" y="4762"/>
                </a:lnTo>
                <a:lnTo>
                  <a:pt x="575009" y="4762"/>
                </a:lnTo>
                <a:lnTo>
                  <a:pt x="577673" y="7094"/>
                </a:lnTo>
                <a:lnTo>
                  <a:pt x="579558" y="11112"/>
                </a:lnTo>
                <a:lnTo>
                  <a:pt x="580154" y="16371"/>
                </a:lnTo>
                <a:close/>
              </a:path>
              <a:path w="582295" h="75564">
                <a:moveTo>
                  <a:pt x="548935" y="32593"/>
                </a:moveTo>
                <a:lnTo>
                  <a:pt x="544733" y="32593"/>
                </a:lnTo>
                <a:lnTo>
                  <a:pt x="546221" y="29418"/>
                </a:lnTo>
                <a:lnTo>
                  <a:pt x="548454" y="26937"/>
                </a:lnTo>
                <a:lnTo>
                  <a:pt x="551430" y="25151"/>
                </a:lnTo>
                <a:lnTo>
                  <a:pt x="554506" y="23266"/>
                </a:lnTo>
                <a:lnTo>
                  <a:pt x="557780" y="22324"/>
                </a:lnTo>
                <a:lnTo>
                  <a:pt x="567305" y="22324"/>
                </a:lnTo>
                <a:lnTo>
                  <a:pt x="572217" y="24258"/>
                </a:lnTo>
                <a:lnTo>
                  <a:pt x="574971" y="27086"/>
                </a:lnTo>
                <a:lnTo>
                  <a:pt x="556540" y="27086"/>
                </a:lnTo>
                <a:lnTo>
                  <a:pt x="552819" y="28574"/>
                </a:lnTo>
                <a:lnTo>
                  <a:pt x="548935" y="32593"/>
                </a:lnTo>
                <a:close/>
              </a:path>
              <a:path w="582295" h="75564">
                <a:moveTo>
                  <a:pt x="574499" y="59382"/>
                </a:moveTo>
                <a:lnTo>
                  <a:pt x="565470" y="59382"/>
                </a:lnTo>
                <a:lnTo>
                  <a:pt x="569042" y="57844"/>
                </a:lnTo>
                <a:lnTo>
                  <a:pt x="574697" y="51593"/>
                </a:lnTo>
                <a:lnTo>
                  <a:pt x="576136" y="47823"/>
                </a:lnTo>
                <a:lnTo>
                  <a:pt x="576066" y="38496"/>
                </a:lnTo>
                <a:lnTo>
                  <a:pt x="574746" y="34776"/>
                </a:lnTo>
                <a:lnTo>
                  <a:pt x="571969" y="31700"/>
                </a:lnTo>
                <a:lnTo>
                  <a:pt x="569290" y="28624"/>
                </a:lnTo>
                <a:lnTo>
                  <a:pt x="565668" y="27086"/>
                </a:lnTo>
                <a:lnTo>
                  <a:pt x="574971" y="27086"/>
                </a:lnTo>
                <a:lnTo>
                  <a:pt x="576483" y="28624"/>
                </a:lnTo>
                <a:lnTo>
                  <a:pt x="579857" y="31998"/>
                </a:lnTo>
                <a:lnTo>
                  <a:pt x="581791" y="36958"/>
                </a:lnTo>
                <a:lnTo>
                  <a:pt x="581791" y="49162"/>
                </a:lnTo>
                <a:lnTo>
                  <a:pt x="579757" y="54222"/>
                </a:lnTo>
                <a:lnTo>
                  <a:pt x="575689" y="58191"/>
                </a:lnTo>
                <a:lnTo>
                  <a:pt x="57449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5416923" y="5169815"/>
            <a:ext cx="182872" cy="803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5087581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5087580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5425575" y="4372666"/>
            <a:ext cx="155674" cy="647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5087581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5087580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5233661" y="4214089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784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784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784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784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784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784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784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784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784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784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784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70" y="9425"/>
                </a:lnTo>
                <a:lnTo>
                  <a:pt x="406511" y="1885"/>
                </a:lnTo>
                <a:lnTo>
                  <a:pt x="411175" y="0"/>
                </a:lnTo>
                <a:lnTo>
                  <a:pt x="422287" y="0"/>
                </a:lnTo>
                <a:lnTo>
                  <a:pt x="426851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90" y="6101"/>
                </a:lnTo>
                <a:lnTo>
                  <a:pt x="404130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4" y="59382"/>
                </a:lnTo>
                <a:lnTo>
                  <a:pt x="425214" y="58092"/>
                </a:lnTo>
                <a:lnTo>
                  <a:pt x="431366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4" y="38447"/>
                </a:lnTo>
                <a:lnTo>
                  <a:pt x="428885" y="36165"/>
                </a:lnTo>
                <a:lnTo>
                  <a:pt x="426206" y="33783"/>
                </a:lnTo>
                <a:lnTo>
                  <a:pt x="422535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3" y="27830"/>
                </a:lnTo>
                <a:lnTo>
                  <a:pt x="424420" y="26838"/>
                </a:lnTo>
                <a:lnTo>
                  <a:pt x="429282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2" y="9872"/>
                </a:lnTo>
                <a:lnTo>
                  <a:pt x="426802" y="7887"/>
                </a:lnTo>
                <a:lnTo>
                  <a:pt x="424321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8" y="10864"/>
                </a:lnTo>
                <a:lnTo>
                  <a:pt x="436178" y="19298"/>
                </a:lnTo>
                <a:lnTo>
                  <a:pt x="435235" y="22225"/>
                </a:lnTo>
                <a:lnTo>
                  <a:pt x="431564" y="27086"/>
                </a:lnTo>
                <a:lnTo>
                  <a:pt x="429034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1" y="32345"/>
                </a:lnTo>
                <a:lnTo>
                  <a:pt x="437369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6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30" y="64144"/>
                </a:moveTo>
                <a:lnTo>
                  <a:pt x="410827" y="64144"/>
                </a:lnTo>
                <a:lnTo>
                  <a:pt x="405718" y="62408"/>
                </a:lnTo>
                <a:lnTo>
                  <a:pt x="401650" y="58935"/>
                </a:lnTo>
                <a:lnTo>
                  <a:pt x="397681" y="55364"/>
                </a:lnTo>
                <a:lnTo>
                  <a:pt x="395859" y="50899"/>
                </a:lnTo>
                <a:lnTo>
                  <a:pt x="395746" y="43209"/>
                </a:lnTo>
                <a:lnTo>
                  <a:pt x="395845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90" y="52437"/>
                </a:lnTo>
                <a:lnTo>
                  <a:pt x="408446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30" y="64144"/>
                </a:lnTo>
                <a:close/>
              </a:path>
              <a:path w="537845" h="75564">
                <a:moveTo>
                  <a:pt x="473487" y="64144"/>
                </a:moveTo>
                <a:lnTo>
                  <a:pt x="460788" y="64144"/>
                </a:lnTo>
                <a:lnTo>
                  <a:pt x="455628" y="62458"/>
                </a:lnTo>
                <a:lnTo>
                  <a:pt x="447691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7" y="38348"/>
                </a:lnTo>
                <a:lnTo>
                  <a:pt x="451164" y="32196"/>
                </a:lnTo>
                <a:lnTo>
                  <a:pt x="454289" y="30261"/>
                </a:lnTo>
                <a:lnTo>
                  <a:pt x="458357" y="29467"/>
                </a:lnTo>
                <a:lnTo>
                  <a:pt x="458357" y="29319"/>
                </a:lnTo>
                <a:lnTo>
                  <a:pt x="448237" y="10864"/>
                </a:lnTo>
                <a:lnTo>
                  <a:pt x="450022" y="7094"/>
                </a:lnTo>
                <a:lnTo>
                  <a:pt x="457265" y="1438"/>
                </a:lnTo>
                <a:lnTo>
                  <a:pt x="461730" y="0"/>
                </a:lnTo>
                <a:lnTo>
                  <a:pt x="472346" y="0"/>
                </a:lnTo>
                <a:lnTo>
                  <a:pt x="476861" y="1438"/>
                </a:lnTo>
                <a:lnTo>
                  <a:pt x="481122" y="4762"/>
                </a:lnTo>
                <a:lnTo>
                  <a:pt x="463367" y="4762"/>
                </a:lnTo>
                <a:lnTo>
                  <a:pt x="460192" y="5754"/>
                </a:lnTo>
                <a:lnTo>
                  <a:pt x="455033" y="9723"/>
                </a:lnTo>
                <a:lnTo>
                  <a:pt x="453792" y="12253"/>
                </a:lnTo>
                <a:lnTo>
                  <a:pt x="453743" y="19198"/>
                </a:lnTo>
                <a:lnTo>
                  <a:pt x="454934" y="22026"/>
                </a:lnTo>
                <a:lnTo>
                  <a:pt x="459696" y="26193"/>
                </a:lnTo>
                <a:lnTo>
                  <a:pt x="462871" y="27235"/>
                </a:lnTo>
                <a:lnTo>
                  <a:pt x="480681" y="27235"/>
                </a:lnTo>
                <a:lnTo>
                  <a:pt x="479043" y="28326"/>
                </a:lnTo>
                <a:lnTo>
                  <a:pt x="475769" y="29319"/>
                </a:lnTo>
                <a:lnTo>
                  <a:pt x="475769" y="29467"/>
                </a:lnTo>
                <a:lnTo>
                  <a:pt x="479937" y="30360"/>
                </a:lnTo>
                <a:lnTo>
                  <a:pt x="482511" y="31849"/>
                </a:lnTo>
                <a:lnTo>
                  <a:pt x="462028" y="31849"/>
                </a:lnTo>
                <a:lnTo>
                  <a:pt x="458158" y="33089"/>
                </a:lnTo>
                <a:lnTo>
                  <a:pt x="455380" y="35569"/>
                </a:lnTo>
                <a:lnTo>
                  <a:pt x="452701" y="38050"/>
                </a:lnTo>
                <a:lnTo>
                  <a:pt x="451402" y="41225"/>
                </a:lnTo>
                <a:lnTo>
                  <a:pt x="451362" y="49758"/>
                </a:lnTo>
                <a:lnTo>
                  <a:pt x="452800" y="53181"/>
                </a:lnTo>
                <a:lnTo>
                  <a:pt x="458555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7" y="62507"/>
                </a:lnTo>
                <a:lnTo>
                  <a:pt x="473487" y="64144"/>
                </a:lnTo>
                <a:close/>
              </a:path>
              <a:path w="537845" h="75564">
                <a:moveTo>
                  <a:pt x="480681" y="27235"/>
                </a:moveTo>
                <a:lnTo>
                  <a:pt x="471304" y="27235"/>
                </a:lnTo>
                <a:lnTo>
                  <a:pt x="474678" y="26193"/>
                </a:lnTo>
                <a:lnTo>
                  <a:pt x="476960" y="24110"/>
                </a:lnTo>
                <a:lnTo>
                  <a:pt x="479242" y="21927"/>
                </a:lnTo>
                <a:lnTo>
                  <a:pt x="480343" y="19198"/>
                </a:lnTo>
                <a:lnTo>
                  <a:pt x="480383" y="12253"/>
                </a:lnTo>
                <a:lnTo>
                  <a:pt x="479193" y="9624"/>
                </a:lnTo>
                <a:lnTo>
                  <a:pt x="476811" y="7739"/>
                </a:lnTo>
                <a:lnTo>
                  <a:pt x="474430" y="5754"/>
                </a:lnTo>
                <a:lnTo>
                  <a:pt x="471205" y="4762"/>
                </a:lnTo>
                <a:lnTo>
                  <a:pt x="481122" y="4762"/>
                </a:lnTo>
                <a:lnTo>
                  <a:pt x="484203" y="7094"/>
                </a:lnTo>
                <a:lnTo>
                  <a:pt x="486038" y="10864"/>
                </a:lnTo>
                <a:lnTo>
                  <a:pt x="485946" y="19198"/>
                </a:lnTo>
                <a:lnTo>
                  <a:pt x="485146" y="21778"/>
                </a:lnTo>
                <a:lnTo>
                  <a:pt x="483360" y="24258"/>
                </a:lnTo>
                <a:lnTo>
                  <a:pt x="481574" y="26640"/>
                </a:lnTo>
                <a:lnTo>
                  <a:pt x="480681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9" y="58142"/>
                </a:lnTo>
                <a:lnTo>
                  <a:pt x="478597" y="55661"/>
                </a:lnTo>
                <a:lnTo>
                  <a:pt x="481474" y="53181"/>
                </a:lnTo>
                <a:lnTo>
                  <a:pt x="482913" y="49758"/>
                </a:lnTo>
                <a:lnTo>
                  <a:pt x="482828" y="41225"/>
                </a:lnTo>
                <a:lnTo>
                  <a:pt x="481524" y="38199"/>
                </a:lnTo>
                <a:lnTo>
                  <a:pt x="478746" y="35718"/>
                </a:lnTo>
                <a:lnTo>
                  <a:pt x="475968" y="33139"/>
                </a:lnTo>
                <a:lnTo>
                  <a:pt x="472049" y="31849"/>
                </a:lnTo>
                <a:lnTo>
                  <a:pt x="482511" y="31849"/>
                </a:lnTo>
                <a:lnTo>
                  <a:pt x="483111" y="32196"/>
                </a:lnTo>
                <a:lnTo>
                  <a:pt x="487478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4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5" y="47327"/>
                </a:lnTo>
                <a:lnTo>
                  <a:pt x="494525" y="41969"/>
                </a:lnTo>
                <a:lnTo>
                  <a:pt x="523249" y="595"/>
                </a:lnTo>
                <a:lnTo>
                  <a:pt x="528309" y="595"/>
                </a:lnTo>
                <a:lnTo>
                  <a:pt x="528309" y="8780"/>
                </a:lnTo>
                <a:lnTo>
                  <a:pt x="523100" y="8780"/>
                </a:lnTo>
                <a:lnTo>
                  <a:pt x="499586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9" y="42564"/>
                </a:moveTo>
                <a:lnTo>
                  <a:pt x="523249" y="42564"/>
                </a:lnTo>
                <a:lnTo>
                  <a:pt x="523249" y="8780"/>
                </a:lnTo>
                <a:lnTo>
                  <a:pt x="528309" y="8780"/>
                </a:lnTo>
                <a:lnTo>
                  <a:pt x="528309" y="42564"/>
                </a:lnTo>
                <a:close/>
              </a:path>
              <a:path w="537845" h="75564">
                <a:moveTo>
                  <a:pt x="528309" y="62805"/>
                </a:moveTo>
                <a:lnTo>
                  <a:pt x="523249" y="62805"/>
                </a:lnTo>
                <a:lnTo>
                  <a:pt x="523249" y="47327"/>
                </a:lnTo>
                <a:lnTo>
                  <a:pt x="528309" y="47327"/>
                </a:lnTo>
                <a:lnTo>
                  <a:pt x="528309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5087581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>
            <a:off x="5087580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5233661" y="405491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2"/>
          <p:cNvSpPr/>
          <p:nvPr/>
        </p:nvSpPr>
        <p:spPr>
          <a:xfrm>
            <a:off x="5087581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3"/>
          <p:cNvSpPr/>
          <p:nvPr/>
        </p:nvSpPr>
        <p:spPr>
          <a:xfrm>
            <a:off x="5087580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4"/>
          <p:cNvSpPr/>
          <p:nvPr/>
        </p:nvSpPr>
        <p:spPr>
          <a:xfrm>
            <a:off x="5425575" y="3895150"/>
            <a:ext cx="155674" cy="647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5"/>
          <p:cNvSpPr/>
          <p:nvPr/>
        </p:nvSpPr>
        <p:spPr>
          <a:xfrm>
            <a:off x="5087581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6"/>
          <p:cNvSpPr/>
          <p:nvPr/>
        </p:nvSpPr>
        <p:spPr>
          <a:xfrm>
            <a:off x="5087580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7"/>
          <p:cNvSpPr/>
          <p:nvPr/>
        </p:nvSpPr>
        <p:spPr>
          <a:xfrm>
            <a:off x="5343014" y="373462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8"/>
          <p:cNvSpPr/>
          <p:nvPr/>
        </p:nvSpPr>
        <p:spPr>
          <a:xfrm>
            <a:off x="5087581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9"/>
          <p:cNvSpPr/>
          <p:nvPr/>
        </p:nvSpPr>
        <p:spPr>
          <a:xfrm>
            <a:off x="5087580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0"/>
          <p:cNvSpPr/>
          <p:nvPr/>
        </p:nvSpPr>
        <p:spPr>
          <a:xfrm>
            <a:off x="5343014" y="357545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1"/>
          <p:cNvSpPr/>
          <p:nvPr/>
        </p:nvSpPr>
        <p:spPr>
          <a:xfrm>
            <a:off x="5087581" y="323444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2"/>
          <p:cNvSpPr/>
          <p:nvPr/>
        </p:nvSpPr>
        <p:spPr>
          <a:xfrm>
            <a:off x="5087580" y="323444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3"/>
          <p:cNvSpPr/>
          <p:nvPr/>
        </p:nvSpPr>
        <p:spPr>
          <a:xfrm>
            <a:off x="5347289" y="3257113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60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60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60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60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60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60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60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60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60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60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60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60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60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60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60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60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60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60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60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60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60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60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60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60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60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60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4"/>
          <p:cNvSpPr/>
          <p:nvPr/>
        </p:nvSpPr>
        <p:spPr>
          <a:xfrm>
            <a:off x="5087581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5"/>
          <p:cNvSpPr/>
          <p:nvPr/>
        </p:nvSpPr>
        <p:spPr>
          <a:xfrm>
            <a:off x="5087580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6"/>
          <p:cNvSpPr/>
          <p:nvPr/>
        </p:nvSpPr>
        <p:spPr>
          <a:xfrm>
            <a:off x="5343014" y="341628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7"/>
          <p:cNvSpPr/>
          <p:nvPr/>
        </p:nvSpPr>
        <p:spPr>
          <a:xfrm>
            <a:off x="7697076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8"/>
          <p:cNvSpPr/>
          <p:nvPr/>
        </p:nvSpPr>
        <p:spPr>
          <a:xfrm>
            <a:off x="7697075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9"/>
          <p:cNvSpPr/>
          <p:nvPr/>
        </p:nvSpPr>
        <p:spPr>
          <a:xfrm>
            <a:off x="8035064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0"/>
          <p:cNvSpPr/>
          <p:nvPr/>
        </p:nvSpPr>
        <p:spPr>
          <a:xfrm>
            <a:off x="7697076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1"/>
          <p:cNvSpPr/>
          <p:nvPr/>
        </p:nvSpPr>
        <p:spPr>
          <a:xfrm>
            <a:off x="7697075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2"/>
          <p:cNvSpPr/>
          <p:nvPr/>
        </p:nvSpPr>
        <p:spPr>
          <a:xfrm>
            <a:off x="8023015" y="5169815"/>
            <a:ext cx="182872" cy="803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3"/>
          <p:cNvSpPr/>
          <p:nvPr/>
        </p:nvSpPr>
        <p:spPr>
          <a:xfrm>
            <a:off x="7697076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4"/>
          <p:cNvSpPr/>
          <p:nvPr/>
        </p:nvSpPr>
        <p:spPr>
          <a:xfrm>
            <a:off x="7697075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5"/>
          <p:cNvSpPr/>
          <p:nvPr/>
        </p:nvSpPr>
        <p:spPr>
          <a:xfrm>
            <a:off x="8035064" y="421477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6"/>
          <p:cNvSpPr/>
          <p:nvPr/>
        </p:nvSpPr>
        <p:spPr>
          <a:xfrm>
            <a:off x="7697076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7"/>
          <p:cNvSpPr/>
          <p:nvPr/>
        </p:nvSpPr>
        <p:spPr>
          <a:xfrm>
            <a:off x="7697075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8"/>
          <p:cNvSpPr/>
          <p:nvPr/>
        </p:nvSpPr>
        <p:spPr>
          <a:xfrm>
            <a:off x="8035064" y="373724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9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0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1"/>
          <p:cNvSpPr/>
          <p:nvPr/>
        </p:nvSpPr>
        <p:spPr>
          <a:xfrm>
            <a:off x="8033353" y="2938175"/>
            <a:ext cx="155674" cy="647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2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3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4"/>
          <p:cNvSpPr/>
          <p:nvPr/>
        </p:nvSpPr>
        <p:spPr>
          <a:xfrm>
            <a:off x="8035896" y="2145487"/>
            <a:ext cx="155674" cy="64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5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6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7"/>
          <p:cNvSpPr/>
          <p:nvPr/>
        </p:nvSpPr>
        <p:spPr>
          <a:xfrm>
            <a:off x="7957610" y="1507452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8"/>
          <p:cNvSpPr/>
          <p:nvPr/>
        </p:nvSpPr>
        <p:spPr>
          <a:xfrm>
            <a:off x="7699551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9"/>
          <p:cNvSpPr/>
          <p:nvPr/>
        </p:nvSpPr>
        <p:spPr>
          <a:xfrm>
            <a:off x="7699550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0"/>
          <p:cNvSpPr/>
          <p:nvPr/>
        </p:nvSpPr>
        <p:spPr>
          <a:xfrm>
            <a:off x="7845630" y="230403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1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2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3"/>
          <p:cNvSpPr/>
          <p:nvPr/>
        </p:nvSpPr>
        <p:spPr>
          <a:xfrm>
            <a:off x="7843144" y="309539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4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5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6"/>
          <p:cNvSpPr/>
          <p:nvPr/>
        </p:nvSpPr>
        <p:spPr>
          <a:xfrm>
            <a:off x="7841430" y="405619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7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8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9"/>
          <p:cNvSpPr/>
          <p:nvPr/>
        </p:nvSpPr>
        <p:spPr>
          <a:xfrm>
            <a:off x="7841430" y="389702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0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1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2"/>
          <p:cNvSpPr/>
          <p:nvPr/>
        </p:nvSpPr>
        <p:spPr>
          <a:xfrm>
            <a:off x="7841430" y="453370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3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4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5"/>
          <p:cNvSpPr/>
          <p:nvPr/>
        </p:nvSpPr>
        <p:spPr>
          <a:xfrm>
            <a:off x="7841430" y="437453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46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47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48"/>
          <p:cNvSpPr/>
          <p:nvPr/>
        </p:nvSpPr>
        <p:spPr>
          <a:xfrm>
            <a:off x="7866138" y="4852062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49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0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1"/>
          <p:cNvSpPr/>
          <p:nvPr/>
        </p:nvSpPr>
        <p:spPr>
          <a:xfrm>
            <a:off x="7866138" y="501123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2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3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4"/>
          <p:cNvSpPr/>
          <p:nvPr/>
        </p:nvSpPr>
        <p:spPr>
          <a:xfrm>
            <a:off x="7843944" y="2621407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5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6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57"/>
          <p:cNvSpPr/>
          <p:nvPr/>
        </p:nvSpPr>
        <p:spPr>
          <a:xfrm>
            <a:off x="7843944" y="2462226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58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59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0"/>
          <p:cNvSpPr/>
          <p:nvPr/>
        </p:nvSpPr>
        <p:spPr>
          <a:xfrm>
            <a:off x="7847316" y="27805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1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2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3"/>
          <p:cNvSpPr/>
          <p:nvPr/>
        </p:nvSpPr>
        <p:spPr>
          <a:xfrm>
            <a:off x="7839744" y="341661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4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5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66"/>
          <p:cNvSpPr/>
          <p:nvPr/>
        </p:nvSpPr>
        <p:spPr>
          <a:xfrm>
            <a:off x="7839744" y="3257438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67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68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69"/>
          <p:cNvSpPr/>
          <p:nvPr/>
        </p:nvSpPr>
        <p:spPr>
          <a:xfrm>
            <a:off x="7843116" y="357580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0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1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2"/>
          <p:cNvSpPr/>
          <p:nvPr/>
        </p:nvSpPr>
        <p:spPr>
          <a:xfrm>
            <a:off x="7949088" y="1825800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3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4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5"/>
          <p:cNvSpPr/>
          <p:nvPr/>
        </p:nvSpPr>
        <p:spPr>
          <a:xfrm>
            <a:off x="7949088" y="1666626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76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77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78"/>
          <p:cNvSpPr/>
          <p:nvPr/>
        </p:nvSpPr>
        <p:spPr>
          <a:xfrm>
            <a:off x="7949088" y="1984974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79"/>
          <p:cNvSpPr txBox="1">
            <a:spLocks noGrp="1"/>
          </p:cNvSpPr>
          <p:nvPr>
            <p:ph type="title"/>
          </p:nvPr>
        </p:nvSpPr>
        <p:spPr>
          <a:xfrm>
            <a:off x="683568" y="764704"/>
            <a:ext cx="3638550" cy="86241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VGGNet</a:t>
            </a:r>
            <a:endParaRPr sz="3000" dirty="0"/>
          </a:p>
          <a:p>
            <a:pPr marL="25400">
              <a:lnSpc>
                <a:spcPct val="100000"/>
              </a:lnSpc>
              <a:spcBef>
                <a:spcPts val="265"/>
              </a:spcBef>
            </a:pP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[Simonyan and Zisserman,</a:t>
            </a:r>
            <a:r>
              <a:rPr sz="1800" i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2014]</a:t>
            </a:r>
          </a:p>
        </p:txBody>
      </p:sp>
      <p:sp>
        <p:nvSpPr>
          <p:cNvPr id="185" name="object 181"/>
          <p:cNvSpPr txBox="1"/>
          <p:nvPr/>
        </p:nvSpPr>
        <p:spPr>
          <a:xfrm>
            <a:off x="5172757" y="5324837"/>
            <a:ext cx="64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AlexNet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6" name="object 182"/>
          <p:cNvSpPr txBox="1"/>
          <p:nvPr/>
        </p:nvSpPr>
        <p:spPr>
          <a:xfrm>
            <a:off x="6772954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7" name="object 183"/>
          <p:cNvSpPr txBox="1"/>
          <p:nvPr/>
        </p:nvSpPr>
        <p:spPr>
          <a:xfrm>
            <a:off x="7839752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8" name="object 3"/>
          <p:cNvSpPr txBox="1"/>
          <p:nvPr/>
        </p:nvSpPr>
        <p:spPr>
          <a:xfrm>
            <a:off x="301624" y="2348880"/>
            <a:ext cx="388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Why use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smaller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filters?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(3x3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conv)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810652" y="453371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002565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835358" y="485205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835358" y="501123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6990516" y="5169815"/>
            <a:ext cx="182872" cy="80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6810652" y="437454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6664578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64578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002565" y="421477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810652" y="405618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6810652" y="389701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002565" y="373724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810652" y="341186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6810652" y="32526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002565" y="3094169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6810652" y="277516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6810652" y="261599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002565" y="245622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6920005" y="213653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6920005" y="197736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7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2" y="44697"/>
                </a:lnTo>
                <a:lnTo>
                  <a:pt x="230372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5" y="23365"/>
                </a:lnTo>
                <a:lnTo>
                  <a:pt x="273818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6924279" y="1818189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69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6920005" y="229571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6814023" y="29343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6810652" y="357867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5237058" y="4533713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784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784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784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784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784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784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784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784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784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784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784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69" y="9425"/>
                </a:lnTo>
                <a:lnTo>
                  <a:pt x="406510" y="1885"/>
                </a:lnTo>
                <a:lnTo>
                  <a:pt x="411174" y="0"/>
                </a:lnTo>
                <a:lnTo>
                  <a:pt x="422287" y="0"/>
                </a:lnTo>
                <a:lnTo>
                  <a:pt x="426850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89" y="6101"/>
                </a:lnTo>
                <a:lnTo>
                  <a:pt x="404129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3" y="59382"/>
                </a:lnTo>
                <a:lnTo>
                  <a:pt x="425214" y="58092"/>
                </a:lnTo>
                <a:lnTo>
                  <a:pt x="431365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3" y="38447"/>
                </a:lnTo>
                <a:lnTo>
                  <a:pt x="428885" y="36165"/>
                </a:lnTo>
                <a:lnTo>
                  <a:pt x="426205" y="33783"/>
                </a:lnTo>
                <a:lnTo>
                  <a:pt x="422534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2" y="27830"/>
                </a:lnTo>
                <a:lnTo>
                  <a:pt x="424419" y="26838"/>
                </a:lnTo>
                <a:lnTo>
                  <a:pt x="429281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1" y="9872"/>
                </a:lnTo>
                <a:lnTo>
                  <a:pt x="426801" y="7887"/>
                </a:lnTo>
                <a:lnTo>
                  <a:pt x="424320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7" y="10864"/>
                </a:lnTo>
                <a:lnTo>
                  <a:pt x="436177" y="19297"/>
                </a:lnTo>
                <a:lnTo>
                  <a:pt x="435234" y="22225"/>
                </a:lnTo>
                <a:lnTo>
                  <a:pt x="431563" y="27086"/>
                </a:lnTo>
                <a:lnTo>
                  <a:pt x="429033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0" y="32345"/>
                </a:lnTo>
                <a:lnTo>
                  <a:pt x="437368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5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29" y="64144"/>
                </a:moveTo>
                <a:lnTo>
                  <a:pt x="410826" y="64144"/>
                </a:lnTo>
                <a:lnTo>
                  <a:pt x="405717" y="62408"/>
                </a:lnTo>
                <a:lnTo>
                  <a:pt x="401649" y="58935"/>
                </a:lnTo>
                <a:lnTo>
                  <a:pt x="397680" y="55363"/>
                </a:lnTo>
                <a:lnTo>
                  <a:pt x="395858" y="50899"/>
                </a:lnTo>
                <a:lnTo>
                  <a:pt x="395745" y="43209"/>
                </a:lnTo>
                <a:lnTo>
                  <a:pt x="395844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89" y="52437"/>
                </a:lnTo>
                <a:lnTo>
                  <a:pt x="408445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29" y="64144"/>
                </a:lnTo>
                <a:close/>
              </a:path>
              <a:path w="537845" h="75564">
                <a:moveTo>
                  <a:pt x="473486" y="64144"/>
                </a:moveTo>
                <a:lnTo>
                  <a:pt x="460787" y="64144"/>
                </a:lnTo>
                <a:lnTo>
                  <a:pt x="455627" y="62458"/>
                </a:lnTo>
                <a:lnTo>
                  <a:pt x="447690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6" y="38347"/>
                </a:lnTo>
                <a:lnTo>
                  <a:pt x="451163" y="32196"/>
                </a:lnTo>
                <a:lnTo>
                  <a:pt x="454288" y="30261"/>
                </a:lnTo>
                <a:lnTo>
                  <a:pt x="458356" y="29467"/>
                </a:lnTo>
                <a:lnTo>
                  <a:pt x="458356" y="29319"/>
                </a:lnTo>
                <a:lnTo>
                  <a:pt x="448236" y="10864"/>
                </a:lnTo>
                <a:lnTo>
                  <a:pt x="450022" y="7094"/>
                </a:lnTo>
                <a:lnTo>
                  <a:pt x="457264" y="1438"/>
                </a:lnTo>
                <a:lnTo>
                  <a:pt x="461730" y="0"/>
                </a:lnTo>
                <a:lnTo>
                  <a:pt x="472345" y="0"/>
                </a:lnTo>
                <a:lnTo>
                  <a:pt x="476860" y="1438"/>
                </a:lnTo>
                <a:lnTo>
                  <a:pt x="481121" y="4762"/>
                </a:lnTo>
                <a:lnTo>
                  <a:pt x="463366" y="4762"/>
                </a:lnTo>
                <a:lnTo>
                  <a:pt x="460191" y="5754"/>
                </a:lnTo>
                <a:lnTo>
                  <a:pt x="455032" y="9723"/>
                </a:lnTo>
                <a:lnTo>
                  <a:pt x="453791" y="12253"/>
                </a:lnTo>
                <a:lnTo>
                  <a:pt x="453742" y="19198"/>
                </a:lnTo>
                <a:lnTo>
                  <a:pt x="454933" y="22026"/>
                </a:lnTo>
                <a:lnTo>
                  <a:pt x="459695" y="26193"/>
                </a:lnTo>
                <a:lnTo>
                  <a:pt x="462870" y="27235"/>
                </a:lnTo>
                <a:lnTo>
                  <a:pt x="480680" y="27235"/>
                </a:lnTo>
                <a:lnTo>
                  <a:pt x="479043" y="28326"/>
                </a:lnTo>
                <a:lnTo>
                  <a:pt x="475768" y="29319"/>
                </a:lnTo>
                <a:lnTo>
                  <a:pt x="475768" y="29467"/>
                </a:lnTo>
                <a:lnTo>
                  <a:pt x="479936" y="30360"/>
                </a:lnTo>
                <a:lnTo>
                  <a:pt x="482510" y="31849"/>
                </a:lnTo>
                <a:lnTo>
                  <a:pt x="462027" y="31849"/>
                </a:lnTo>
                <a:lnTo>
                  <a:pt x="458158" y="33089"/>
                </a:lnTo>
                <a:lnTo>
                  <a:pt x="455379" y="35569"/>
                </a:lnTo>
                <a:lnTo>
                  <a:pt x="452700" y="38050"/>
                </a:lnTo>
                <a:lnTo>
                  <a:pt x="451401" y="41225"/>
                </a:lnTo>
                <a:lnTo>
                  <a:pt x="451361" y="49758"/>
                </a:lnTo>
                <a:lnTo>
                  <a:pt x="452800" y="53181"/>
                </a:lnTo>
                <a:lnTo>
                  <a:pt x="458554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6" y="62507"/>
                </a:lnTo>
                <a:lnTo>
                  <a:pt x="473486" y="64144"/>
                </a:lnTo>
                <a:close/>
              </a:path>
              <a:path w="537845" h="75564">
                <a:moveTo>
                  <a:pt x="480680" y="27235"/>
                </a:moveTo>
                <a:lnTo>
                  <a:pt x="471304" y="27235"/>
                </a:lnTo>
                <a:lnTo>
                  <a:pt x="474677" y="26193"/>
                </a:lnTo>
                <a:lnTo>
                  <a:pt x="476959" y="24110"/>
                </a:lnTo>
                <a:lnTo>
                  <a:pt x="479241" y="21927"/>
                </a:lnTo>
                <a:lnTo>
                  <a:pt x="480342" y="19198"/>
                </a:lnTo>
                <a:lnTo>
                  <a:pt x="480382" y="12253"/>
                </a:lnTo>
                <a:lnTo>
                  <a:pt x="479192" y="9624"/>
                </a:lnTo>
                <a:lnTo>
                  <a:pt x="476811" y="7739"/>
                </a:lnTo>
                <a:lnTo>
                  <a:pt x="474429" y="5754"/>
                </a:lnTo>
                <a:lnTo>
                  <a:pt x="471204" y="4762"/>
                </a:lnTo>
                <a:lnTo>
                  <a:pt x="481121" y="4762"/>
                </a:lnTo>
                <a:lnTo>
                  <a:pt x="484202" y="7094"/>
                </a:lnTo>
                <a:lnTo>
                  <a:pt x="486037" y="10864"/>
                </a:lnTo>
                <a:lnTo>
                  <a:pt x="485945" y="19198"/>
                </a:lnTo>
                <a:lnTo>
                  <a:pt x="485145" y="21778"/>
                </a:lnTo>
                <a:lnTo>
                  <a:pt x="483359" y="24258"/>
                </a:lnTo>
                <a:lnTo>
                  <a:pt x="481573" y="26640"/>
                </a:lnTo>
                <a:lnTo>
                  <a:pt x="480680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8" y="58142"/>
                </a:lnTo>
                <a:lnTo>
                  <a:pt x="478596" y="55661"/>
                </a:lnTo>
                <a:lnTo>
                  <a:pt x="481474" y="53181"/>
                </a:lnTo>
                <a:lnTo>
                  <a:pt x="482912" y="49758"/>
                </a:lnTo>
                <a:lnTo>
                  <a:pt x="482827" y="41225"/>
                </a:lnTo>
                <a:lnTo>
                  <a:pt x="481523" y="38199"/>
                </a:lnTo>
                <a:lnTo>
                  <a:pt x="478745" y="35718"/>
                </a:lnTo>
                <a:lnTo>
                  <a:pt x="475967" y="33139"/>
                </a:lnTo>
                <a:lnTo>
                  <a:pt x="472048" y="31849"/>
                </a:lnTo>
                <a:lnTo>
                  <a:pt x="482510" y="31849"/>
                </a:lnTo>
                <a:lnTo>
                  <a:pt x="483110" y="32196"/>
                </a:lnTo>
                <a:lnTo>
                  <a:pt x="487477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3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4" y="47327"/>
                </a:lnTo>
                <a:lnTo>
                  <a:pt x="494524" y="41969"/>
                </a:lnTo>
                <a:lnTo>
                  <a:pt x="523248" y="595"/>
                </a:lnTo>
                <a:lnTo>
                  <a:pt x="528308" y="595"/>
                </a:lnTo>
                <a:lnTo>
                  <a:pt x="528308" y="8780"/>
                </a:lnTo>
                <a:lnTo>
                  <a:pt x="523099" y="8780"/>
                </a:lnTo>
                <a:lnTo>
                  <a:pt x="499585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8" y="42564"/>
                </a:moveTo>
                <a:lnTo>
                  <a:pt x="523248" y="42564"/>
                </a:lnTo>
                <a:lnTo>
                  <a:pt x="523248" y="8780"/>
                </a:lnTo>
                <a:lnTo>
                  <a:pt x="528308" y="8780"/>
                </a:lnTo>
                <a:lnTo>
                  <a:pt x="528308" y="42564"/>
                </a:lnTo>
                <a:close/>
              </a:path>
              <a:path w="537845" h="75564">
                <a:moveTo>
                  <a:pt x="528308" y="62805"/>
                </a:moveTo>
                <a:lnTo>
                  <a:pt x="523248" y="62805"/>
                </a:lnTo>
                <a:lnTo>
                  <a:pt x="523248" y="47327"/>
                </a:lnTo>
                <a:lnTo>
                  <a:pt x="528308" y="47327"/>
                </a:lnTo>
                <a:lnTo>
                  <a:pt x="52830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5428972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237603" y="4852057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6548" y="33635"/>
                </a:moveTo>
                <a:lnTo>
                  <a:pt x="1785" y="33635"/>
                </a:lnTo>
                <a:lnTo>
                  <a:pt x="7887" y="1488"/>
                </a:lnTo>
                <a:lnTo>
                  <a:pt x="38992" y="1488"/>
                </a:lnTo>
                <a:lnTo>
                  <a:pt x="38992" y="6548"/>
                </a:lnTo>
                <a:lnTo>
                  <a:pt x="11756" y="6548"/>
                </a:lnTo>
                <a:lnTo>
                  <a:pt x="7739" y="27235"/>
                </a:lnTo>
                <a:lnTo>
                  <a:pt x="7887" y="27384"/>
                </a:lnTo>
                <a:lnTo>
                  <a:pt x="14200" y="27384"/>
                </a:lnTo>
                <a:lnTo>
                  <a:pt x="12650" y="28128"/>
                </a:lnTo>
                <a:lnTo>
                  <a:pt x="10268" y="29319"/>
                </a:lnTo>
                <a:lnTo>
                  <a:pt x="8235" y="31154"/>
                </a:lnTo>
                <a:lnTo>
                  <a:pt x="6548" y="33635"/>
                </a:lnTo>
                <a:close/>
              </a:path>
              <a:path w="537845" h="75564">
                <a:moveTo>
                  <a:pt x="14200" y="27384"/>
                </a:moveTo>
                <a:lnTo>
                  <a:pt x="7887" y="27384"/>
                </a:lnTo>
                <a:lnTo>
                  <a:pt x="9574" y="25499"/>
                </a:lnTo>
                <a:lnTo>
                  <a:pt x="11558" y="24060"/>
                </a:lnTo>
                <a:lnTo>
                  <a:pt x="16122" y="22076"/>
                </a:lnTo>
                <a:lnTo>
                  <a:pt x="18553" y="21580"/>
                </a:lnTo>
                <a:lnTo>
                  <a:pt x="27483" y="21580"/>
                </a:lnTo>
                <a:lnTo>
                  <a:pt x="32543" y="23564"/>
                </a:lnTo>
                <a:lnTo>
                  <a:pt x="35182" y="26342"/>
                </a:lnTo>
                <a:lnTo>
                  <a:pt x="17709" y="26342"/>
                </a:lnTo>
                <a:lnTo>
                  <a:pt x="15130" y="26937"/>
                </a:lnTo>
                <a:lnTo>
                  <a:pt x="14200" y="27384"/>
                </a:lnTo>
                <a:close/>
              </a:path>
              <a:path w="537845" h="75564">
                <a:moveTo>
                  <a:pt x="34346" y="59382"/>
                </a:moveTo>
                <a:lnTo>
                  <a:pt x="25300" y="59382"/>
                </a:lnTo>
                <a:lnTo>
                  <a:pt x="28971" y="57745"/>
                </a:lnTo>
                <a:lnTo>
                  <a:pt x="31848" y="54470"/>
                </a:lnTo>
                <a:lnTo>
                  <a:pt x="34825" y="51196"/>
                </a:lnTo>
                <a:lnTo>
                  <a:pt x="36313" y="47178"/>
                </a:lnTo>
                <a:lnTo>
                  <a:pt x="36313" y="37752"/>
                </a:lnTo>
                <a:lnTo>
                  <a:pt x="34775" y="33932"/>
                </a:lnTo>
                <a:lnTo>
                  <a:pt x="31700" y="30956"/>
                </a:lnTo>
                <a:lnTo>
                  <a:pt x="28723" y="27880"/>
                </a:lnTo>
                <a:lnTo>
                  <a:pt x="24953" y="26342"/>
                </a:lnTo>
                <a:lnTo>
                  <a:pt x="35182" y="26342"/>
                </a:lnTo>
                <a:lnTo>
                  <a:pt x="40083" y="31501"/>
                </a:lnTo>
                <a:lnTo>
                  <a:pt x="41968" y="36661"/>
                </a:lnTo>
                <a:lnTo>
                  <a:pt x="41968" y="48964"/>
                </a:lnTo>
                <a:lnTo>
                  <a:pt x="39885" y="53974"/>
                </a:lnTo>
                <a:lnTo>
                  <a:pt x="34346" y="59382"/>
                </a:lnTo>
                <a:close/>
              </a:path>
              <a:path w="537845" h="75564">
                <a:moveTo>
                  <a:pt x="26441" y="64144"/>
                </a:moveTo>
                <a:lnTo>
                  <a:pt x="14733" y="64144"/>
                </a:lnTo>
                <a:lnTo>
                  <a:pt x="9970" y="62458"/>
                </a:lnTo>
                <a:lnTo>
                  <a:pt x="2231" y="55711"/>
                </a:lnTo>
                <a:lnTo>
                  <a:pt x="198" y="50998"/>
                </a:lnTo>
                <a:lnTo>
                  <a:pt x="0" y="44946"/>
                </a:lnTo>
                <a:lnTo>
                  <a:pt x="5506" y="44946"/>
                </a:lnTo>
                <a:lnTo>
                  <a:pt x="5704" y="49311"/>
                </a:lnTo>
                <a:lnTo>
                  <a:pt x="7193" y="52833"/>
                </a:lnTo>
                <a:lnTo>
                  <a:pt x="9970" y="55512"/>
                </a:lnTo>
                <a:lnTo>
                  <a:pt x="12848" y="58092"/>
                </a:lnTo>
                <a:lnTo>
                  <a:pt x="16469" y="59382"/>
                </a:lnTo>
                <a:lnTo>
                  <a:pt x="34346" y="59382"/>
                </a:lnTo>
                <a:lnTo>
                  <a:pt x="31551" y="62110"/>
                </a:lnTo>
                <a:lnTo>
                  <a:pt x="26441" y="64144"/>
                </a:lnTo>
                <a:close/>
              </a:path>
              <a:path w="537845" h="75564">
                <a:moveTo>
                  <a:pt x="53135" y="62805"/>
                </a:moveTo>
                <a:lnTo>
                  <a:pt x="46288" y="62805"/>
                </a:lnTo>
                <a:lnTo>
                  <a:pt x="63999" y="38992"/>
                </a:lnTo>
                <a:lnTo>
                  <a:pt x="47627" y="16966"/>
                </a:lnTo>
                <a:lnTo>
                  <a:pt x="54622" y="16966"/>
                </a:lnTo>
                <a:lnTo>
                  <a:pt x="67719" y="34379"/>
                </a:lnTo>
                <a:lnTo>
                  <a:pt x="74246" y="34379"/>
                </a:lnTo>
                <a:lnTo>
                  <a:pt x="70844" y="38844"/>
                </a:lnTo>
                <a:lnTo>
                  <a:pt x="74424" y="43606"/>
                </a:lnTo>
                <a:lnTo>
                  <a:pt x="67273" y="43606"/>
                </a:lnTo>
                <a:lnTo>
                  <a:pt x="53135" y="62805"/>
                </a:lnTo>
                <a:close/>
              </a:path>
              <a:path w="537845" h="75564">
                <a:moveTo>
                  <a:pt x="74246" y="34379"/>
                </a:moveTo>
                <a:lnTo>
                  <a:pt x="67719" y="34379"/>
                </a:lnTo>
                <a:lnTo>
                  <a:pt x="80519" y="16966"/>
                </a:lnTo>
                <a:lnTo>
                  <a:pt x="87513" y="16966"/>
                </a:lnTo>
                <a:lnTo>
                  <a:pt x="74246" y="34379"/>
                </a:lnTo>
                <a:close/>
              </a:path>
              <a:path w="537845" h="75564">
                <a:moveTo>
                  <a:pt x="88853" y="62805"/>
                </a:moveTo>
                <a:lnTo>
                  <a:pt x="81710" y="62805"/>
                </a:lnTo>
                <a:lnTo>
                  <a:pt x="67273" y="43606"/>
                </a:lnTo>
                <a:lnTo>
                  <a:pt x="74424" y="43606"/>
                </a:lnTo>
                <a:lnTo>
                  <a:pt x="88853" y="62805"/>
                </a:lnTo>
                <a:close/>
              </a:path>
              <a:path w="537845" h="75564">
                <a:moveTo>
                  <a:pt x="98695" y="33635"/>
                </a:moveTo>
                <a:lnTo>
                  <a:pt x="93933" y="33635"/>
                </a:lnTo>
                <a:lnTo>
                  <a:pt x="100035" y="1488"/>
                </a:lnTo>
                <a:lnTo>
                  <a:pt x="131139" y="1488"/>
                </a:lnTo>
                <a:lnTo>
                  <a:pt x="131139" y="6548"/>
                </a:lnTo>
                <a:lnTo>
                  <a:pt x="103904" y="6548"/>
                </a:lnTo>
                <a:lnTo>
                  <a:pt x="99886" y="27235"/>
                </a:lnTo>
                <a:lnTo>
                  <a:pt x="100035" y="27384"/>
                </a:lnTo>
                <a:lnTo>
                  <a:pt x="106347" y="27384"/>
                </a:lnTo>
                <a:lnTo>
                  <a:pt x="104797" y="28128"/>
                </a:lnTo>
                <a:lnTo>
                  <a:pt x="102416" y="29319"/>
                </a:lnTo>
                <a:lnTo>
                  <a:pt x="100381" y="31154"/>
                </a:lnTo>
                <a:lnTo>
                  <a:pt x="98695" y="33635"/>
                </a:lnTo>
                <a:close/>
              </a:path>
              <a:path w="537845" h="75564">
                <a:moveTo>
                  <a:pt x="106347" y="27384"/>
                </a:moveTo>
                <a:lnTo>
                  <a:pt x="100035" y="27384"/>
                </a:lnTo>
                <a:lnTo>
                  <a:pt x="101722" y="25499"/>
                </a:lnTo>
                <a:lnTo>
                  <a:pt x="103706" y="24060"/>
                </a:lnTo>
                <a:lnTo>
                  <a:pt x="108270" y="22076"/>
                </a:lnTo>
                <a:lnTo>
                  <a:pt x="110701" y="21580"/>
                </a:lnTo>
                <a:lnTo>
                  <a:pt x="119630" y="21580"/>
                </a:lnTo>
                <a:lnTo>
                  <a:pt x="124690" y="23564"/>
                </a:lnTo>
                <a:lnTo>
                  <a:pt x="127329" y="26342"/>
                </a:lnTo>
                <a:lnTo>
                  <a:pt x="109857" y="26342"/>
                </a:lnTo>
                <a:lnTo>
                  <a:pt x="107277" y="26937"/>
                </a:lnTo>
                <a:lnTo>
                  <a:pt x="106347" y="27384"/>
                </a:lnTo>
                <a:close/>
              </a:path>
              <a:path w="537845" h="75564">
                <a:moveTo>
                  <a:pt x="126494" y="59382"/>
                </a:moveTo>
                <a:lnTo>
                  <a:pt x="117447" y="59382"/>
                </a:lnTo>
                <a:lnTo>
                  <a:pt x="121118" y="57745"/>
                </a:lnTo>
                <a:lnTo>
                  <a:pt x="123996" y="54470"/>
                </a:lnTo>
                <a:lnTo>
                  <a:pt x="126972" y="51196"/>
                </a:lnTo>
                <a:lnTo>
                  <a:pt x="128461" y="47178"/>
                </a:lnTo>
                <a:lnTo>
                  <a:pt x="128461" y="37752"/>
                </a:lnTo>
                <a:lnTo>
                  <a:pt x="126923" y="33932"/>
                </a:lnTo>
                <a:lnTo>
                  <a:pt x="123847" y="30956"/>
                </a:lnTo>
                <a:lnTo>
                  <a:pt x="120871" y="27880"/>
                </a:lnTo>
                <a:lnTo>
                  <a:pt x="117101" y="26342"/>
                </a:lnTo>
                <a:lnTo>
                  <a:pt x="127329" y="26342"/>
                </a:lnTo>
                <a:lnTo>
                  <a:pt x="132231" y="31501"/>
                </a:lnTo>
                <a:lnTo>
                  <a:pt x="134116" y="36661"/>
                </a:lnTo>
                <a:lnTo>
                  <a:pt x="134116" y="48964"/>
                </a:lnTo>
                <a:lnTo>
                  <a:pt x="132033" y="53974"/>
                </a:lnTo>
                <a:lnTo>
                  <a:pt x="126494" y="59382"/>
                </a:lnTo>
                <a:close/>
              </a:path>
              <a:path w="537845" h="75564">
                <a:moveTo>
                  <a:pt x="118588" y="64144"/>
                </a:moveTo>
                <a:lnTo>
                  <a:pt x="106880" y="64144"/>
                </a:lnTo>
                <a:lnTo>
                  <a:pt x="102118" y="62458"/>
                </a:lnTo>
                <a:lnTo>
                  <a:pt x="94379" y="55711"/>
                </a:lnTo>
                <a:lnTo>
                  <a:pt x="92345" y="50998"/>
                </a:lnTo>
                <a:lnTo>
                  <a:pt x="92147" y="44946"/>
                </a:lnTo>
                <a:lnTo>
                  <a:pt x="97653" y="44946"/>
                </a:lnTo>
                <a:lnTo>
                  <a:pt x="97852" y="49311"/>
                </a:lnTo>
                <a:lnTo>
                  <a:pt x="99340" y="52833"/>
                </a:lnTo>
                <a:lnTo>
                  <a:pt x="102118" y="55512"/>
                </a:lnTo>
                <a:lnTo>
                  <a:pt x="104995" y="58092"/>
                </a:lnTo>
                <a:lnTo>
                  <a:pt x="108617" y="59382"/>
                </a:lnTo>
                <a:lnTo>
                  <a:pt x="126494" y="59382"/>
                </a:lnTo>
                <a:lnTo>
                  <a:pt x="123699" y="62110"/>
                </a:lnTo>
                <a:lnTo>
                  <a:pt x="118588" y="64144"/>
                </a:lnTo>
                <a:close/>
              </a:path>
              <a:path w="537845" h="75564">
                <a:moveTo>
                  <a:pt x="192737" y="64144"/>
                </a:moveTo>
                <a:lnTo>
                  <a:pt x="181228" y="64144"/>
                </a:lnTo>
                <a:lnTo>
                  <a:pt x="175970" y="61862"/>
                </a:lnTo>
                <a:lnTo>
                  <a:pt x="171902" y="57298"/>
                </a:lnTo>
                <a:lnTo>
                  <a:pt x="167933" y="52734"/>
                </a:lnTo>
                <a:lnTo>
                  <a:pt x="165948" y="46930"/>
                </a:lnTo>
                <a:lnTo>
                  <a:pt x="165948" y="32841"/>
                </a:lnTo>
                <a:lnTo>
                  <a:pt x="167933" y="27037"/>
                </a:lnTo>
                <a:lnTo>
                  <a:pt x="175871" y="17908"/>
                </a:lnTo>
                <a:lnTo>
                  <a:pt x="181129" y="15626"/>
                </a:lnTo>
                <a:lnTo>
                  <a:pt x="193036" y="15626"/>
                </a:lnTo>
                <a:lnTo>
                  <a:pt x="197302" y="17015"/>
                </a:lnTo>
                <a:lnTo>
                  <a:pt x="201178" y="20389"/>
                </a:lnTo>
                <a:lnTo>
                  <a:pt x="182816" y="20389"/>
                </a:lnTo>
                <a:lnTo>
                  <a:pt x="178897" y="22274"/>
                </a:lnTo>
                <a:lnTo>
                  <a:pt x="175920" y="26044"/>
                </a:lnTo>
                <a:lnTo>
                  <a:pt x="173043" y="29815"/>
                </a:lnTo>
                <a:lnTo>
                  <a:pt x="171604" y="34428"/>
                </a:lnTo>
                <a:lnTo>
                  <a:pt x="171604" y="45342"/>
                </a:lnTo>
                <a:lnTo>
                  <a:pt x="173043" y="49956"/>
                </a:lnTo>
                <a:lnTo>
                  <a:pt x="175920" y="53726"/>
                </a:lnTo>
                <a:lnTo>
                  <a:pt x="178897" y="57497"/>
                </a:lnTo>
                <a:lnTo>
                  <a:pt x="182816" y="59382"/>
                </a:lnTo>
                <a:lnTo>
                  <a:pt x="200491" y="59382"/>
                </a:lnTo>
                <a:lnTo>
                  <a:pt x="196954" y="62606"/>
                </a:lnTo>
                <a:lnTo>
                  <a:pt x="192737" y="64144"/>
                </a:lnTo>
                <a:close/>
              </a:path>
              <a:path w="537845" h="75564">
                <a:moveTo>
                  <a:pt x="206281" y="31402"/>
                </a:moveTo>
                <a:lnTo>
                  <a:pt x="200626" y="31402"/>
                </a:lnTo>
                <a:lnTo>
                  <a:pt x="199832" y="27731"/>
                </a:lnTo>
                <a:lnTo>
                  <a:pt x="198344" y="25003"/>
                </a:lnTo>
                <a:lnTo>
                  <a:pt x="196161" y="23217"/>
                </a:lnTo>
                <a:lnTo>
                  <a:pt x="193979" y="21332"/>
                </a:lnTo>
                <a:lnTo>
                  <a:pt x="191151" y="20389"/>
                </a:lnTo>
                <a:lnTo>
                  <a:pt x="201178" y="20389"/>
                </a:lnTo>
                <a:lnTo>
                  <a:pt x="203751" y="22572"/>
                </a:lnTo>
                <a:lnTo>
                  <a:pt x="205686" y="26441"/>
                </a:lnTo>
                <a:lnTo>
                  <a:pt x="206281" y="31402"/>
                </a:lnTo>
                <a:close/>
              </a:path>
              <a:path w="537845" h="75564">
                <a:moveTo>
                  <a:pt x="200491" y="59382"/>
                </a:moveTo>
                <a:lnTo>
                  <a:pt x="191052" y="59382"/>
                </a:lnTo>
                <a:lnTo>
                  <a:pt x="193979" y="58191"/>
                </a:lnTo>
                <a:lnTo>
                  <a:pt x="196459" y="55810"/>
                </a:lnTo>
                <a:lnTo>
                  <a:pt x="199038" y="53429"/>
                </a:lnTo>
                <a:lnTo>
                  <a:pt x="200577" y="50303"/>
                </a:lnTo>
                <a:lnTo>
                  <a:pt x="201072" y="46434"/>
                </a:lnTo>
                <a:lnTo>
                  <a:pt x="206579" y="46434"/>
                </a:lnTo>
                <a:lnTo>
                  <a:pt x="205785" y="52089"/>
                </a:lnTo>
                <a:lnTo>
                  <a:pt x="203702" y="56455"/>
                </a:lnTo>
                <a:lnTo>
                  <a:pt x="200491" y="59382"/>
                </a:lnTo>
                <a:close/>
              </a:path>
              <a:path w="537845" h="75564">
                <a:moveTo>
                  <a:pt x="238259" y="64144"/>
                </a:moveTo>
                <a:lnTo>
                  <a:pt x="227346" y="64144"/>
                </a:lnTo>
                <a:lnTo>
                  <a:pt x="222087" y="61862"/>
                </a:lnTo>
                <a:lnTo>
                  <a:pt x="218019" y="57298"/>
                </a:lnTo>
                <a:lnTo>
                  <a:pt x="214051" y="52734"/>
                </a:lnTo>
                <a:lnTo>
                  <a:pt x="212066" y="46930"/>
                </a:lnTo>
                <a:lnTo>
                  <a:pt x="212066" y="32841"/>
                </a:lnTo>
                <a:lnTo>
                  <a:pt x="214051" y="27037"/>
                </a:lnTo>
                <a:lnTo>
                  <a:pt x="221988" y="17908"/>
                </a:lnTo>
                <a:lnTo>
                  <a:pt x="227247" y="15626"/>
                </a:lnTo>
                <a:lnTo>
                  <a:pt x="240343" y="15626"/>
                </a:lnTo>
                <a:lnTo>
                  <a:pt x="245602" y="17908"/>
                </a:lnTo>
                <a:lnTo>
                  <a:pt x="247759" y="20389"/>
                </a:lnTo>
                <a:lnTo>
                  <a:pt x="228884" y="20389"/>
                </a:lnTo>
                <a:lnTo>
                  <a:pt x="225014" y="22274"/>
                </a:lnTo>
                <a:lnTo>
                  <a:pt x="221924" y="26193"/>
                </a:lnTo>
                <a:lnTo>
                  <a:pt x="219160" y="29815"/>
                </a:lnTo>
                <a:lnTo>
                  <a:pt x="217722" y="34428"/>
                </a:lnTo>
                <a:lnTo>
                  <a:pt x="217722" y="45342"/>
                </a:lnTo>
                <a:lnTo>
                  <a:pt x="219160" y="49956"/>
                </a:lnTo>
                <a:lnTo>
                  <a:pt x="222037" y="53726"/>
                </a:lnTo>
                <a:lnTo>
                  <a:pt x="225014" y="57497"/>
                </a:lnTo>
                <a:lnTo>
                  <a:pt x="228933" y="59382"/>
                </a:lnTo>
                <a:lnTo>
                  <a:pt x="247752" y="59382"/>
                </a:lnTo>
                <a:lnTo>
                  <a:pt x="245553" y="60870"/>
                </a:lnTo>
                <a:lnTo>
                  <a:pt x="242179" y="63053"/>
                </a:lnTo>
                <a:lnTo>
                  <a:pt x="238259" y="64144"/>
                </a:lnTo>
                <a:close/>
              </a:path>
              <a:path w="537845" h="75564">
                <a:moveTo>
                  <a:pt x="247752" y="59382"/>
                </a:moveTo>
                <a:lnTo>
                  <a:pt x="238656" y="59382"/>
                </a:lnTo>
                <a:lnTo>
                  <a:pt x="242526" y="57497"/>
                </a:lnTo>
                <a:lnTo>
                  <a:pt x="248380" y="49857"/>
                </a:lnTo>
                <a:lnTo>
                  <a:pt x="249836" y="45342"/>
                </a:lnTo>
                <a:lnTo>
                  <a:pt x="249836" y="34428"/>
                </a:lnTo>
                <a:lnTo>
                  <a:pt x="248380" y="29964"/>
                </a:lnTo>
                <a:lnTo>
                  <a:pt x="245292" y="26044"/>
                </a:lnTo>
                <a:lnTo>
                  <a:pt x="242526" y="22324"/>
                </a:lnTo>
                <a:lnTo>
                  <a:pt x="238607" y="20389"/>
                </a:lnTo>
                <a:lnTo>
                  <a:pt x="247759" y="20389"/>
                </a:lnTo>
                <a:lnTo>
                  <a:pt x="253539" y="27037"/>
                </a:lnTo>
                <a:lnTo>
                  <a:pt x="255523" y="32841"/>
                </a:lnTo>
                <a:lnTo>
                  <a:pt x="255523" y="44152"/>
                </a:lnTo>
                <a:lnTo>
                  <a:pt x="254680" y="48170"/>
                </a:lnTo>
                <a:lnTo>
                  <a:pt x="252993" y="51940"/>
                </a:lnTo>
                <a:lnTo>
                  <a:pt x="251407" y="55611"/>
                </a:lnTo>
                <a:lnTo>
                  <a:pt x="248925" y="58588"/>
                </a:lnTo>
                <a:lnTo>
                  <a:pt x="247752" y="59382"/>
                </a:lnTo>
                <a:close/>
              </a:path>
              <a:path w="537845" h="75564">
                <a:moveTo>
                  <a:pt x="272971" y="24854"/>
                </a:moveTo>
                <a:lnTo>
                  <a:pt x="269517" y="24854"/>
                </a:lnTo>
                <a:lnTo>
                  <a:pt x="270608" y="22175"/>
                </a:lnTo>
                <a:lnTo>
                  <a:pt x="272494" y="19992"/>
                </a:lnTo>
                <a:lnTo>
                  <a:pt x="275172" y="18305"/>
                </a:lnTo>
                <a:lnTo>
                  <a:pt x="277852" y="16519"/>
                </a:lnTo>
                <a:lnTo>
                  <a:pt x="280878" y="15626"/>
                </a:lnTo>
                <a:lnTo>
                  <a:pt x="290105" y="15626"/>
                </a:lnTo>
                <a:lnTo>
                  <a:pt x="294321" y="17065"/>
                </a:lnTo>
                <a:lnTo>
                  <a:pt x="297317" y="20389"/>
                </a:lnTo>
                <a:lnTo>
                  <a:pt x="280728" y="20389"/>
                </a:lnTo>
                <a:lnTo>
                  <a:pt x="278050" y="21133"/>
                </a:lnTo>
                <a:lnTo>
                  <a:pt x="275768" y="22621"/>
                </a:lnTo>
                <a:lnTo>
                  <a:pt x="273585" y="24110"/>
                </a:lnTo>
                <a:lnTo>
                  <a:pt x="272971" y="24854"/>
                </a:lnTo>
                <a:close/>
              </a:path>
              <a:path w="537845" h="75564">
                <a:moveTo>
                  <a:pt x="269368" y="62805"/>
                </a:moveTo>
                <a:lnTo>
                  <a:pt x="263713" y="62805"/>
                </a:lnTo>
                <a:lnTo>
                  <a:pt x="263713" y="16966"/>
                </a:lnTo>
                <a:lnTo>
                  <a:pt x="269368" y="16966"/>
                </a:lnTo>
                <a:lnTo>
                  <a:pt x="269368" y="24854"/>
                </a:lnTo>
                <a:lnTo>
                  <a:pt x="272971" y="24854"/>
                </a:lnTo>
                <a:lnTo>
                  <a:pt x="271948" y="26094"/>
                </a:lnTo>
                <a:lnTo>
                  <a:pt x="270857" y="28574"/>
                </a:lnTo>
                <a:lnTo>
                  <a:pt x="269864" y="31055"/>
                </a:lnTo>
                <a:lnTo>
                  <a:pt x="269368" y="33535"/>
                </a:lnTo>
                <a:lnTo>
                  <a:pt x="269368" y="62805"/>
                </a:lnTo>
                <a:close/>
              </a:path>
              <a:path w="537845" h="75564">
                <a:moveTo>
                  <a:pt x="300919" y="62805"/>
                </a:moveTo>
                <a:lnTo>
                  <a:pt x="295413" y="62805"/>
                </a:lnTo>
                <a:lnTo>
                  <a:pt x="295413" y="29418"/>
                </a:lnTo>
                <a:lnTo>
                  <a:pt x="294420" y="26094"/>
                </a:lnTo>
                <a:lnTo>
                  <a:pt x="292436" y="23812"/>
                </a:lnTo>
                <a:lnTo>
                  <a:pt x="290551" y="21530"/>
                </a:lnTo>
                <a:lnTo>
                  <a:pt x="287674" y="20389"/>
                </a:lnTo>
                <a:lnTo>
                  <a:pt x="297317" y="20389"/>
                </a:lnTo>
                <a:lnTo>
                  <a:pt x="299580" y="22820"/>
                </a:lnTo>
                <a:lnTo>
                  <a:pt x="300919" y="27136"/>
                </a:lnTo>
                <a:lnTo>
                  <a:pt x="300919" y="62805"/>
                </a:lnTo>
                <a:close/>
              </a:path>
              <a:path w="537845" h="75564">
                <a:moveTo>
                  <a:pt x="330038" y="62805"/>
                </a:moveTo>
                <a:lnTo>
                  <a:pt x="324085" y="62805"/>
                </a:lnTo>
                <a:lnTo>
                  <a:pt x="306375" y="16966"/>
                </a:lnTo>
                <a:lnTo>
                  <a:pt x="312626" y="16966"/>
                </a:lnTo>
                <a:lnTo>
                  <a:pt x="327062" y="57149"/>
                </a:lnTo>
                <a:lnTo>
                  <a:pt x="332150" y="57149"/>
                </a:lnTo>
                <a:lnTo>
                  <a:pt x="330038" y="62805"/>
                </a:lnTo>
                <a:close/>
              </a:path>
              <a:path w="537845" h="75564">
                <a:moveTo>
                  <a:pt x="332150" y="57149"/>
                </a:moveTo>
                <a:lnTo>
                  <a:pt x="327211" y="57149"/>
                </a:lnTo>
                <a:lnTo>
                  <a:pt x="341349" y="16966"/>
                </a:lnTo>
                <a:lnTo>
                  <a:pt x="347154" y="16966"/>
                </a:lnTo>
                <a:lnTo>
                  <a:pt x="332150" y="57149"/>
                </a:lnTo>
                <a:close/>
              </a:path>
              <a:path w="537845" h="75564">
                <a:moveTo>
                  <a:pt x="351286" y="75009"/>
                </a:moveTo>
                <a:lnTo>
                  <a:pt x="351286" y="71139"/>
                </a:lnTo>
                <a:lnTo>
                  <a:pt x="352575" y="70643"/>
                </a:lnTo>
                <a:lnTo>
                  <a:pt x="353568" y="69601"/>
                </a:lnTo>
                <a:lnTo>
                  <a:pt x="354262" y="68014"/>
                </a:lnTo>
                <a:lnTo>
                  <a:pt x="355056" y="66526"/>
                </a:lnTo>
                <a:lnTo>
                  <a:pt x="355453" y="64938"/>
                </a:lnTo>
                <a:lnTo>
                  <a:pt x="355453" y="62805"/>
                </a:lnTo>
                <a:lnTo>
                  <a:pt x="351732" y="62805"/>
                </a:lnTo>
                <a:lnTo>
                  <a:pt x="351732" y="53429"/>
                </a:lnTo>
                <a:lnTo>
                  <a:pt x="359173" y="53429"/>
                </a:lnTo>
                <a:lnTo>
                  <a:pt x="359173" y="65682"/>
                </a:lnTo>
                <a:lnTo>
                  <a:pt x="358479" y="68113"/>
                </a:lnTo>
                <a:lnTo>
                  <a:pt x="357090" y="70395"/>
                </a:lnTo>
                <a:lnTo>
                  <a:pt x="355800" y="72677"/>
                </a:lnTo>
                <a:lnTo>
                  <a:pt x="353865" y="74215"/>
                </a:lnTo>
                <a:lnTo>
                  <a:pt x="351286" y="75009"/>
                </a:lnTo>
                <a:close/>
              </a:path>
              <a:path w="537845" h="75564">
                <a:moveTo>
                  <a:pt x="402740" y="22175"/>
                </a:moveTo>
                <a:lnTo>
                  <a:pt x="397234" y="22175"/>
                </a:lnTo>
                <a:lnTo>
                  <a:pt x="397234" y="14833"/>
                </a:lnTo>
                <a:lnTo>
                  <a:pt x="398920" y="9673"/>
                </a:lnTo>
                <a:lnTo>
                  <a:pt x="402294" y="5804"/>
                </a:lnTo>
                <a:lnTo>
                  <a:pt x="405767" y="1934"/>
                </a:lnTo>
                <a:lnTo>
                  <a:pt x="410678" y="0"/>
                </a:lnTo>
                <a:lnTo>
                  <a:pt x="422882" y="0"/>
                </a:lnTo>
                <a:lnTo>
                  <a:pt x="427544" y="1587"/>
                </a:lnTo>
                <a:lnTo>
                  <a:pt x="431017" y="4762"/>
                </a:lnTo>
                <a:lnTo>
                  <a:pt x="412513" y="4762"/>
                </a:lnTo>
                <a:lnTo>
                  <a:pt x="409090" y="6201"/>
                </a:lnTo>
                <a:lnTo>
                  <a:pt x="404228" y="11856"/>
                </a:lnTo>
                <a:lnTo>
                  <a:pt x="402939" y="15775"/>
                </a:lnTo>
                <a:lnTo>
                  <a:pt x="402740" y="20835"/>
                </a:lnTo>
                <a:lnTo>
                  <a:pt x="402740" y="22175"/>
                </a:lnTo>
                <a:close/>
              </a:path>
              <a:path w="537845" h="75564">
                <a:moveTo>
                  <a:pt x="436673" y="62805"/>
                </a:moveTo>
                <a:lnTo>
                  <a:pt x="395745" y="62805"/>
                </a:lnTo>
                <a:lnTo>
                  <a:pt x="395745" y="58241"/>
                </a:lnTo>
                <a:lnTo>
                  <a:pt x="420104" y="34131"/>
                </a:lnTo>
                <a:lnTo>
                  <a:pt x="424618" y="30559"/>
                </a:lnTo>
                <a:lnTo>
                  <a:pt x="427000" y="27681"/>
                </a:lnTo>
                <a:lnTo>
                  <a:pt x="429480" y="24804"/>
                </a:lnTo>
                <a:lnTo>
                  <a:pt x="430720" y="21431"/>
                </a:lnTo>
                <a:lnTo>
                  <a:pt x="430720" y="13791"/>
                </a:lnTo>
                <a:lnTo>
                  <a:pt x="429430" y="10715"/>
                </a:lnTo>
                <a:lnTo>
                  <a:pt x="424271" y="5953"/>
                </a:lnTo>
                <a:lnTo>
                  <a:pt x="420947" y="4762"/>
                </a:lnTo>
                <a:lnTo>
                  <a:pt x="431017" y="4762"/>
                </a:lnTo>
                <a:lnTo>
                  <a:pt x="434589" y="7937"/>
                </a:lnTo>
                <a:lnTo>
                  <a:pt x="436375" y="12203"/>
                </a:lnTo>
                <a:lnTo>
                  <a:pt x="436259" y="22175"/>
                </a:lnTo>
                <a:lnTo>
                  <a:pt x="435036" y="25846"/>
                </a:lnTo>
                <a:lnTo>
                  <a:pt x="429777" y="33287"/>
                </a:lnTo>
                <a:lnTo>
                  <a:pt x="424965" y="37256"/>
                </a:lnTo>
                <a:lnTo>
                  <a:pt x="412365" y="44896"/>
                </a:lnTo>
                <a:lnTo>
                  <a:pt x="408445" y="47823"/>
                </a:lnTo>
                <a:lnTo>
                  <a:pt x="403882" y="52784"/>
                </a:lnTo>
                <a:lnTo>
                  <a:pt x="402492" y="55215"/>
                </a:lnTo>
                <a:lnTo>
                  <a:pt x="401997" y="57596"/>
                </a:lnTo>
                <a:lnTo>
                  <a:pt x="436673" y="57596"/>
                </a:lnTo>
                <a:lnTo>
                  <a:pt x="436673" y="62805"/>
                </a:lnTo>
                <a:close/>
              </a:path>
              <a:path w="537845" h="75564">
                <a:moveTo>
                  <a:pt x="451708" y="33635"/>
                </a:moveTo>
                <a:lnTo>
                  <a:pt x="446946" y="33635"/>
                </a:lnTo>
                <a:lnTo>
                  <a:pt x="453048" y="1488"/>
                </a:lnTo>
                <a:lnTo>
                  <a:pt x="484152" y="1488"/>
                </a:lnTo>
                <a:lnTo>
                  <a:pt x="484152" y="6548"/>
                </a:lnTo>
                <a:lnTo>
                  <a:pt x="456917" y="6548"/>
                </a:lnTo>
                <a:lnTo>
                  <a:pt x="452899" y="27235"/>
                </a:lnTo>
                <a:lnTo>
                  <a:pt x="453048" y="27384"/>
                </a:lnTo>
                <a:lnTo>
                  <a:pt x="459360" y="27384"/>
                </a:lnTo>
                <a:lnTo>
                  <a:pt x="457810" y="28128"/>
                </a:lnTo>
                <a:lnTo>
                  <a:pt x="455429" y="29319"/>
                </a:lnTo>
                <a:lnTo>
                  <a:pt x="453394" y="31154"/>
                </a:lnTo>
                <a:lnTo>
                  <a:pt x="451708" y="33635"/>
                </a:lnTo>
                <a:close/>
              </a:path>
              <a:path w="537845" h="75564">
                <a:moveTo>
                  <a:pt x="459360" y="27384"/>
                </a:moveTo>
                <a:lnTo>
                  <a:pt x="453048" y="27384"/>
                </a:lnTo>
                <a:lnTo>
                  <a:pt x="454734" y="25499"/>
                </a:lnTo>
                <a:lnTo>
                  <a:pt x="456719" y="24060"/>
                </a:lnTo>
                <a:lnTo>
                  <a:pt x="461283" y="22076"/>
                </a:lnTo>
                <a:lnTo>
                  <a:pt x="463714" y="21580"/>
                </a:lnTo>
                <a:lnTo>
                  <a:pt x="472643" y="21580"/>
                </a:lnTo>
                <a:lnTo>
                  <a:pt x="477703" y="23564"/>
                </a:lnTo>
                <a:lnTo>
                  <a:pt x="480342" y="26342"/>
                </a:lnTo>
                <a:lnTo>
                  <a:pt x="462870" y="26342"/>
                </a:lnTo>
                <a:lnTo>
                  <a:pt x="460290" y="26937"/>
                </a:lnTo>
                <a:lnTo>
                  <a:pt x="459360" y="27384"/>
                </a:lnTo>
                <a:close/>
              </a:path>
              <a:path w="537845" h="75564">
                <a:moveTo>
                  <a:pt x="479507" y="59382"/>
                </a:moveTo>
                <a:lnTo>
                  <a:pt x="470460" y="59382"/>
                </a:lnTo>
                <a:lnTo>
                  <a:pt x="474131" y="57745"/>
                </a:lnTo>
                <a:lnTo>
                  <a:pt x="477009" y="54470"/>
                </a:lnTo>
                <a:lnTo>
                  <a:pt x="479985" y="51196"/>
                </a:lnTo>
                <a:lnTo>
                  <a:pt x="481474" y="47178"/>
                </a:lnTo>
                <a:lnTo>
                  <a:pt x="481474" y="37752"/>
                </a:lnTo>
                <a:lnTo>
                  <a:pt x="479936" y="33932"/>
                </a:lnTo>
                <a:lnTo>
                  <a:pt x="476860" y="30956"/>
                </a:lnTo>
                <a:lnTo>
                  <a:pt x="473884" y="27880"/>
                </a:lnTo>
                <a:lnTo>
                  <a:pt x="470114" y="26342"/>
                </a:lnTo>
                <a:lnTo>
                  <a:pt x="480342" y="26342"/>
                </a:lnTo>
                <a:lnTo>
                  <a:pt x="485244" y="31501"/>
                </a:lnTo>
                <a:lnTo>
                  <a:pt x="487129" y="36661"/>
                </a:lnTo>
                <a:lnTo>
                  <a:pt x="487129" y="48964"/>
                </a:lnTo>
                <a:lnTo>
                  <a:pt x="485046" y="53974"/>
                </a:lnTo>
                <a:lnTo>
                  <a:pt x="479507" y="59382"/>
                </a:lnTo>
                <a:close/>
              </a:path>
              <a:path w="537845" h="75564">
                <a:moveTo>
                  <a:pt x="471601" y="64144"/>
                </a:moveTo>
                <a:lnTo>
                  <a:pt x="459893" y="64144"/>
                </a:lnTo>
                <a:lnTo>
                  <a:pt x="455131" y="62458"/>
                </a:lnTo>
                <a:lnTo>
                  <a:pt x="447392" y="55711"/>
                </a:lnTo>
                <a:lnTo>
                  <a:pt x="445358" y="50998"/>
                </a:lnTo>
                <a:lnTo>
                  <a:pt x="445160" y="44946"/>
                </a:lnTo>
                <a:lnTo>
                  <a:pt x="450666" y="44946"/>
                </a:lnTo>
                <a:lnTo>
                  <a:pt x="450864" y="49311"/>
                </a:lnTo>
                <a:lnTo>
                  <a:pt x="452353" y="52833"/>
                </a:lnTo>
                <a:lnTo>
                  <a:pt x="455131" y="55512"/>
                </a:lnTo>
                <a:lnTo>
                  <a:pt x="458008" y="58092"/>
                </a:lnTo>
                <a:lnTo>
                  <a:pt x="461630" y="59382"/>
                </a:lnTo>
                <a:lnTo>
                  <a:pt x="479507" y="59382"/>
                </a:lnTo>
                <a:lnTo>
                  <a:pt x="476711" y="62110"/>
                </a:lnTo>
                <a:lnTo>
                  <a:pt x="471601" y="64144"/>
                </a:lnTo>
                <a:close/>
              </a:path>
              <a:path w="537845" h="75564">
                <a:moveTo>
                  <a:pt x="522652" y="64144"/>
                </a:moveTo>
                <a:lnTo>
                  <a:pt x="508663" y="64144"/>
                </a:lnTo>
                <a:lnTo>
                  <a:pt x="503058" y="61565"/>
                </a:lnTo>
                <a:lnTo>
                  <a:pt x="494872" y="22125"/>
                </a:lnTo>
                <a:lnTo>
                  <a:pt x="496757" y="14634"/>
                </a:lnTo>
                <a:lnTo>
                  <a:pt x="504298" y="2926"/>
                </a:lnTo>
                <a:lnTo>
                  <a:pt x="509804" y="0"/>
                </a:lnTo>
                <a:lnTo>
                  <a:pt x="522802" y="0"/>
                </a:lnTo>
                <a:lnTo>
                  <a:pt x="527266" y="1438"/>
                </a:lnTo>
                <a:lnTo>
                  <a:pt x="530952" y="4762"/>
                </a:lnTo>
                <a:lnTo>
                  <a:pt x="511986" y="4762"/>
                </a:lnTo>
                <a:lnTo>
                  <a:pt x="507720" y="7193"/>
                </a:lnTo>
                <a:lnTo>
                  <a:pt x="504843" y="12055"/>
                </a:lnTo>
                <a:lnTo>
                  <a:pt x="501966" y="16817"/>
                </a:lnTo>
                <a:lnTo>
                  <a:pt x="500610" y="23266"/>
                </a:lnTo>
                <a:lnTo>
                  <a:pt x="500527" y="32593"/>
                </a:lnTo>
                <a:lnTo>
                  <a:pt x="504877" y="32593"/>
                </a:lnTo>
                <a:lnTo>
                  <a:pt x="503007" y="34528"/>
                </a:lnTo>
                <a:lnTo>
                  <a:pt x="501569" y="38496"/>
                </a:lnTo>
                <a:lnTo>
                  <a:pt x="501569" y="48418"/>
                </a:lnTo>
                <a:lnTo>
                  <a:pt x="502908" y="52337"/>
                </a:lnTo>
                <a:lnTo>
                  <a:pt x="505587" y="55215"/>
                </a:lnTo>
                <a:lnTo>
                  <a:pt x="508365" y="57993"/>
                </a:lnTo>
                <a:lnTo>
                  <a:pt x="512185" y="59382"/>
                </a:lnTo>
                <a:lnTo>
                  <a:pt x="530442" y="59382"/>
                </a:lnTo>
                <a:lnTo>
                  <a:pt x="527663" y="62160"/>
                </a:lnTo>
                <a:lnTo>
                  <a:pt x="522652" y="64144"/>
                </a:lnTo>
                <a:close/>
              </a:path>
              <a:path w="537845" h="75564">
                <a:moveTo>
                  <a:pt x="536097" y="16371"/>
                </a:moveTo>
                <a:lnTo>
                  <a:pt x="530590" y="16371"/>
                </a:lnTo>
                <a:lnTo>
                  <a:pt x="530094" y="12898"/>
                </a:lnTo>
                <a:lnTo>
                  <a:pt x="528705" y="10120"/>
                </a:lnTo>
                <a:lnTo>
                  <a:pt x="526423" y="8036"/>
                </a:lnTo>
                <a:lnTo>
                  <a:pt x="524141" y="5853"/>
                </a:lnTo>
                <a:lnTo>
                  <a:pt x="521214" y="4762"/>
                </a:lnTo>
                <a:lnTo>
                  <a:pt x="530952" y="4762"/>
                </a:lnTo>
                <a:lnTo>
                  <a:pt x="533617" y="7094"/>
                </a:lnTo>
                <a:lnTo>
                  <a:pt x="535502" y="11112"/>
                </a:lnTo>
                <a:lnTo>
                  <a:pt x="536097" y="16371"/>
                </a:lnTo>
                <a:close/>
              </a:path>
              <a:path w="537845" h="75564">
                <a:moveTo>
                  <a:pt x="504877" y="32593"/>
                </a:moveTo>
                <a:lnTo>
                  <a:pt x="500676" y="32593"/>
                </a:lnTo>
                <a:lnTo>
                  <a:pt x="502164" y="29418"/>
                </a:lnTo>
                <a:lnTo>
                  <a:pt x="504397" y="26937"/>
                </a:lnTo>
                <a:lnTo>
                  <a:pt x="507373" y="25151"/>
                </a:lnTo>
                <a:lnTo>
                  <a:pt x="510449" y="23266"/>
                </a:lnTo>
                <a:lnTo>
                  <a:pt x="513723" y="22324"/>
                </a:lnTo>
                <a:lnTo>
                  <a:pt x="523248" y="22324"/>
                </a:lnTo>
                <a:lnTo>
                  <a:pt x="528160" y="24258"/>
                </a:lnTo>
                <a:lnTo>
                  <a:pt x="530915" y="27086"/>
                </a:lnTo>
                <a:lnTo>
                  <a:pt x="512483" y="27086"/>
                </a:lnTo>
                <a:lnTo>
                  <a:pt x="508762" y="28574"/>
                </a:lnTo>
                <a:lnTo>
                  <a:pt x="504877" y="32593"/>
                </a:lnTo>
                <a:close/>
              </a:path>
              <a:path w="537845" h="75564">
                <a:moveTo>
                  <a:pt x="530442" y="59382"/>
                </a:moveTo>
                <a:lnTo>
                  <a:pt x="521412" y="59382"/>
                </a:lnTo>
                <a:lnTo>
                  <a:pt x="524984" y="57844"/>
                </a:lnTo>
                <a:lnTo>
                  <a:pt x="530640" y="51593"/>
                </a:lnTo>
                <a:lnTo>
                  <a:pt x="532078" y="47823"/>
                </a:lnTo>
                <a:lnTo>
                  <a:pt x="532008" y="38496"/>
                </a:lnTo>
                <a:lnTo>
                  <a:pt x="530690" y="34776"/>
                </a:lnTo>
                <a:lnTo>
                  <a:pt x="527911" y="31700"/>
                </a:lnTo>
                <a:lnTo>
                  <a:pt x="525233" y="28624"/>
                </a:lnTo>
                <a:lnTo>
                  <a:pt x="521611" y="27086"/>
                </a:lnTo>
                <a:lnTo>
                  <a:pt x="530915" y="27086"/>
                </a:lnTo>
                <a:lnTo>
                  <a:pt x="532426" y="28624"/>
                </a:lnTo>
                <a:lnTo>
                  <a:pt x="535799" y="31998"/>
                </a:lnTo>
                <a:lnTo>
                  <a:pt x="537734" y="36958"/>
                </a:lnTo>
                <a:lnTo>
                  <a:pt x="537734" y="49162"/>
                </a:lnTo>
                <a:lnTo>
                  <a:pt x="535700" y="54222"/>
                </a:lnTo>
                <a:lnTo>
                  <a:pt x="531633" y="58191"/>
                </a:lnTo>
                <a:lnTo>
                  <a:pt x="530442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5218253" y="5011238"/>
            <a:ext cx="582295" cy="75565"/>
          </a:xfrm>
          <a:custGeom>
            <a:avLst/>
            <a:gdLst/>
            <a:ahLst/>
            <a:cxnLst/>
            <a:rect l="l" t="t" r="r" b="b"/>
            <a:pathLst>
              <a:path w="582295" h="75564">
                <a:moveTo>
                  <a:pt x="22026" y="62805"/>
                </a:moveTo>
                <a:lnTo>
                  <a:pt x="16371" y="62805"/>
                </a:lnTo>
                <a:lnTo>
                  <a:pt x="16371" y="16668"/>
                </a:lnTo>
                <a:lnTo>
                  <a:pt x="0" y="16668"/>
                </a:lnTo>
                <a:lnTo>
                  <a:pt x="0" y="12650"/>
                </a:lnTo>
                <a:lnTo>
                  <a:pt x="5060" y="12551"/>
                </a:lnTo>
                <a:lnTo>
                  <a:pt x="8582" y="12104"/>
                </a:lnTo>
                <a:lnTo>
                  <a:pt x="10567" y="11310"/>
                </a:lnTo>
                <a:lnTo>
                  <a:pt x="12651" y="10517"/>
                </a:lnTo>
                <a:lnTo>
                  <a:pt x="14188" y="9276"/>
                </a:lnTo>
                <a:lnTo>
                  <a:pt x="15180" y="7590"/>
                </a:lnTo>
                <a:lnTo>
                  <a:pt x="16272" y="5903"/>
                </a:lnTo>
                <a:lnTo>
                  <a:pt x="17016" y="3571"/>
                </a:lnTo>
                <a:lnTo>
                  <a:pt x="17413" y="595"/>
                </a:lnTo>
                <a:lnTo>
                  <a:pt x="22026" y="595"/>
                </a:lnTo>
                <a:lnTo>
                  <a:pt x="22026" y="62805"/>
                </a:lnTo>
                <a:close/>
              </a:path>
              <a:path w="582295" h="75564">
                <a:moveTo>
                  <a:pt x="71441" y="62805"/>
                </a:moveTo>
                <a:lnTo>
                  <a:pt x="65785" y="62805"/>
                </a:lnTo>
                <a:lnTo>
                  <a:pt x="65785" y="16668"/>
                </a:lnTo>
                <a:lnTo>
                  <a:pt x="49414" y="16668"/>
                </a:lnTo>
                <a:lnTo>
                  <a:pt x="49414" y="12650"/>
                </a:lnTo>
                <a:lnTo>
                  <a:pt x="54474" y="12551"/>
                </a:lnTo>
                <a:lnTo>
                  <a:pt x="57996" y="12104"/>
                </a:lnTo>
                <a:lnTo>
                  <a:pt x="59981" y="11310"/>
                </a:lnTo>
                <a:lnTo>
                  <a:pt x="62064" y="10517"/>
                </a:lnTo>
                <a:lnTo>
                  <a:pt x="63603" y="9276"/>
                </a:lnTo>
                <a:lnTo>
                  <a:pt x="64594" y="7590"/>
                </a:lnTo>
                <a:lnTo>
                  <a:pt x="65686" y="5903"/>
                </a:lnTo>
                <a:lnTo>
                  <a:pt x="66431" y="3571"/>
                </a:lnTo>
                <a:lnTo>
                  <a:pt x="66827" y="595"/>
                </a:lnTo>
                <a:lnTo>
                  <a:pt x="71441" y="595"/>
                </a:lnTo>
                <a:lnTo>
                  <a:pt x="71441" y="62805"/>
                </a:lnTo>
                <a:close/>
              </a:path>
              <a:path w="582295" h="75564">
                <a:moveTo>
                  <a:pt x="97191" y="62805"/>
                </a:moveTo>
                <a:lnTo>
                  <a:pt x="90345" y="62805"/>
                </a:lnTo>
                <a:lnTo>
                  <a:pt x="108056" y="38992"/>
                </a:lnTo>
                <a:lnTo>
                  <a:pt x="91685" y="16966"/>
                </a:lnTo>
                <a:lnTo>
                  <a:pt x="98679" y="16966"/>
                </a:lnTo>
                <a:lnTo>
                  <a:pt x="111776" y="34379"/>
                </a:lnTo>
                <a:lnTo>
                  <a:pt x="118304" y="34379"/>
                </a:lnTo>
                <a:lnTo>
                  <a:pt x="114902" y="38844"/>
                </a:lnTo>
                <a:lnTo>
                  <a:pt x="118481" y="43606"/>
                </a:lnTo>
                <a:lnTo>
                  <a:pt x="111330" y="43606"/>
                </a:lnTo>
                <a:lnTo>
                  <a:pt x="97191" y="62805"/>
                </a:lnTo>
                <a:close/>
              </a:path>
              <a:path w="582295" h="75564">
                <a:moveTo>
                  <a:pt x="118304" y="34379"/>
                </a:moveTo>
                <a:lnTo>
                  <a:pt x="111776" y="34379"/>
                </a:lnTo>
                <a:lnTo>
                  <a:pt x="124576" y="16966"/>
                </a:lnTo>
                <a:lnTo>
                  <a:pt x="131571" y="16966"/>
                </a:lnTo>
                <a:lnTo>
                  <a:pt x="118304" y="34379"/>
                </a:lnTo>
                <a:close/>
              </a:path>
              <a:path w="582295" h="75564">
                <a:moveTo>
                  <a:pt x="132910" y="62805"/>
                </a:moveTo>
                <a:lnTo>
                  <a:pt x="125766" y="62805"/>
                </a:lnTo>
                <a:lnTo>
                  <a:pt x="111330" y="43606"/>
                </a:lnTo>
                <a:lnTo>
                  <a:pt x="118481" y="43606"/>
                </a:lnTo>
                <a:lnTo>
                  <a:pt x="132910" y="62805"/>
                </a:lnTo>
                <a:close/>
              </a:path>
              <a:path w="582295" h="75564">
                <a:moveTo>
                  <a:pt x="163588" y="62805"/>
                </a:moveTo>
                <a:lnTo>
                  <a:pt x="157932" y="62805"/>
                </a:lnTo>
                <a:lnTo>
                  <a:pt x="157932" y="16668"/>
                </a:lnTo>
                <a:lnTo>
                  <a:pt x="141562" y="16668"/>
                </a:lnTo>
                <a:lnTo>
                  <a:pt x="141562" y="12650"/>
                </a:lnTo>
                <a:lnTo>
                  <a:pt x="146621" y="12551"/>
                </a:lnTo>
                <a:lnTo>
                  <a:pt x="150144" y="12104"/>
                </a:lnTo>
                <a:lnTo>
                  <a:pt x="152129" y="11310"/>
                </a:lnTo>
                <a:lnTo>
                  <a:pt x="154212" y="10517"/>
                </a:lnTo>
                <a:lnTo>
                  <a:pt x="155750" y="9276"/>
                </a:lnTo>
                <a:lnTo>
                  <a:pt x="156742" y="7590"/>
                </a:lnTo>
                <a:lnTo>
                  <a:pt x="157833" y="5903"/>
                </a:lnTo>
                <a:lnTo>
                  <a:pt x="158578" y="3571"/>
                </a:lnTo>
                <a:lnTo>
                  <a:pt x="158974" y="595"/>
                </a:lnTo>
                <a:lnTo>
                  <a:pt x="163588" y="595"/>
                </a:lnTo>
                <a:lnTo>
                  <a:pt x="163588" y="62805"/>
                </a:lnTo>
                <a:close/>
              </a:path>
              <a:path w="582295" h="75564">
                <a:moveTo>
                  <a:pt x="213003" y="62805"/>
                </a:moveTo>
                <a:lnTo>
                  <a:pt x="207347" y="62805"/>
                </a:lnTo>
                <a:lnTo>
                  <a:pt x="207347" y="16668"/>
                </a:lnTo>
                <a:lnTo>
                  <a:pt x="190976" y="16668"/>
                </a:lnTo>
                <a:lnTo>
                  <a:pt x="190976" y="12650"/>
                </a:lnTo>
                <a:lnTo>
                  <a:pt x="196036" y="12551"/>
                </a:lnTo>
                <a:lnTo>
                  <a:pt x="199558" y="12104"/>
                </a:lnTo>
                <a:lnTo>
                  <a:pt x="201542" y="11310"/>
                </a:lnTo>
                <a:lnTo>
                  <a:pt x="203626" y="10517"/>
                </a:lnTo>
                <a:lnTo>
                  <a:pt x="205164" y="9276"/>
                </a:lnTo>
                <a:lnTo>
                  <a:pt x="206156" y="7590"/>
                </a:lnTo>
                <a:lnTo>
                  <a:pt x="207248" y="5903"/>
                </a:lnTo>
                <a:lnTo>
                  <a:pt x="207992" y="3571"/>
                </a:lnTo>
                <a:lnTo>
                  <a:pt x="208389" y="595"/>
                </a:lnTo>
                <a:lnTo>
                  <a:pt x="213003" y="595"/>
                </a:lnTo>
                <a:lnTo>
                  <a:pt x="213003" y="62805"/>
                </a:lnTo>
                <a:close/>
              </a:path>
              <a:path w="582295" h="75564">
                <a:moveTo>
                  <a:pt x="286209" y="64144"/>
                </a:moveTo>
                <a:lnTo>
                  <a:pt x="274700" y="64144"/>
                </a:lnTo>
                <a:lnTo>
                  <a:pt x="269441" y="61862"/>
                </a:lnTo>
                <a:lnTo>
                  <a:pt x="265373" y="57298"/>
                </a:lnTo>
                <a:lnTo>
                  <a:pt x="261405" y="52734"/>
                </a:lnTo>
                <a:lnTo>
                  <a:pt x="259420" y="46930"/>
                </a:lnTo>
                <a:lnTo>
                  <a:pt x="259420" y="32841"/>
                </a:lnTo>
                <a:lnTo>
                  <a:pt x="261405" y="27037"/>
                </a:lnTo>
                <a:lnTo>
                  <a:pt x="269342" y="17908"/>
                </a:lnTo>
                <a:lnTo>
                  <a:pt x="274601" y="15626"/>
                </a:lnTo>
                <a:lnTo>
                  <a:pt x="286507" y="15626"/>
                </a:lnTo>
                <a:lnTo>
                  <a:pt x="290773" y="17015"/>
                </a:lnTo>
                <a:lnTo>
                  <a:pt x="294650" y="20389"/>
                </a:lnTo>
                <a:lnTo>
                  <a:pt x="276288" y="20389"/>
                </a:lnTo>
                <a:lnTo>
                  <a:pt x="272368" y="22274"/>
                </a:lnTo>
                <a:lnTo>
                  <a:pt x="269392" y="26044"/>
                </a:lnTo>
                <a:lnTo>
                  <a:pt x="266514" y="29815"/>
                </a:lnTo>
                <a:lnTo>
                  <a:pt x="265076" y="34428"/>
                </a:lnTo>
                <a:lnTo>
                  <a:pt x="265076" y="45342"/>
                </a:lnTo>
                <a:lnTo>
                  <a:pt x="266514" y="49956"/>
                </a:lnTo>
                <a:lnTo>
                  <a:pt x="269392" y="53726"/>
                </a:lnTo>
                <a:lnTo>
                  <a:pt x="272368" y="57497"/>
                </a:lnTo>
                <a:lnTo>
                  <a:pt x="276288" y="59382"/>
                </a:lnTo>
                <a:lnTo>
                  <a:pt x="293963" y="59382"/>
                </a:lnTo>
                <a:lnTo>
                  <a:pt x="290426" y="62606"/>
                </a:lnTo>
                <a:lnTo>
                  <a:pt x="286209" y="64144"/>
                </a:lnTo>
                <a:close/>
              </a:path>
              <a:path w="582295" h="75564">
                <a:moveTo>
                  <a:pt x="299753" y="31402"/>
                </a:moveTo>
                <a:lnTo>
                  <a:pt x="294098" y="31402"/>
                </a:lnTo>
                <a:lnTo>
                  <a:pt x="293303" y="27731"/>
                </a:lnTo>
                <a:lnTo>
                  <a:pt x="291815" y="25003"/>
                </a:lnTo>
                <a:lnTo>
                  <a:pt x="289632" y="23217"/>
                </a:lnTo>
                <a:lnTo>
                  <a:pt x="287449" y="21332"/>
                </a:lnTo>
                <a:lnTo>
                  <a:pt x="284622" y="20389"/>
                </a:lnTo>
                <a:lnTo>
                  <a:pt x="294650" y="20389"/>
                </a:lnTo>
                <a:lnTo>
                  <a:pt x="297223" y="22572"/>
                </a:lnTo>
                <a:lnTo>
                  <a:pt x="299157" y="26441"/>
                </a:lnTo>
                <a:lnTo>
                  <a:pt x="299753" y="31402"/>
                </a:lnTo>
                <a:close/>
              </a:path>
              <a:path w="582295" h="75564">
                <a:moveTo>
                  <a:pt x="293963" y="59382"/>
                </a:moveTo>
                <a:lnTo>
                  <a:pt x="284523" y="59382"/>
                </a:lnTo>
                <a:lnTo>
                  <a:pt x="287450" y="58191"/>
                </a:lnTo>
                <a:lnTo>
                  <a:pt x="289930" y="55810"/>
                </a:lnTo>
                <a:lnTo>
                  <a:pt x="292510" y="53429"/>
                </a:lnTo>
                <a:lnTo>
                  <a:pt x="294048" y="50303"/>
                </a:lnTo>
                <a:lnTo>
                  <a:pt x="294543" y="46434"/>
                </a:lnTo>
                <a:lnTo>
                  <a:pt x="300051" y="46434"/>
                </a:lnTo>
                <a:lnTo>
                  <a:pt x="299256" y="52089"/>
                </a:lnTo>
                <a:lnTo>
                  <a:pt x="297173" y="56455"/>
                </a:lnTo>
                <a:lnTo>
                  <a:pt x="293963" y="59382"/>
                </a:lnTo>
                <a:close/>
              </a:path>
              <a:path w="582295" h="75564">
                <a:moveTo>
                  <a:pt x="331731" y="64144"/>
                </a:moveTo>
                <a:lnTo>
                  <a:pt x="320817" y="64144"/>
                </a:lnTo>
                <a:lnTo>
                  <a:pt x="315558" y="61862"/>
                </a:lnTo>
                <a:lnTo>
                  <a:pt x="311490" y="57298"/>
                </a:lnTo>
                <a:lnTo>
                  <a:pt x="307522" y="52734"/>
                </a:lnTo>
                <a:lnTo>
                  <a:pt x="305537" y="46930"/>
                </a:lnTo>
                <a:lnTo>
                  <a:pt x="305537" y="32841"/>
                </a:lnTo>
                <a:lnTo>
                  <a:pt x="307522" y="27037"/>
                </a:lnTo>
                <a:lnTo>
                  <a:pt x="315459" y="17908"/>
                </a:lnTo>
                <a:lnTo>
                  <a:pt x="320718" y="15626"/>
                </a:lnTo>
                <a:lnTo>
                  <a:pt x="333815" y="15626"/>
                </a:lnTo>
                <a:lnTo>
                  <a:pt x="339074" y="17908"/>
                </a:lnTo>
                <a:lnTo>
                  <a:pt x="341230" y="20389"/>
                </a:lnTo>
                <a:lnTo>
                  <a:pt x="322355" y="20389"/>
                </a:lnTo>
                <a:lnTo>
                  <a:pt x="318485" y="22274"/>
                </a:lnTo>
                <a:lnTo>
                  <a:pt x="315395" y="26193"/>
                </a:lnTo>
                <a:lnTo>
                  <a:pt x="312631" y="29815"/>
                </a:lnTo>
                <a:lnTo>
                  <a:pt x="311193" y="34428"/>
                </a:lnTo>
                <a:lnTo>
                  <a:pt x="311193" y="45342"/>
                </a:lnTo>
                <a:lnTo>
                  <a:pt x="312631" y="49956"/>
                </a:lnTo>
                <a:lnTo>
                  <a:pt x="315509" y="53726"/>
                </a:lnTo>
                <a:lnTo>
                  <a:pt x="318485" y="57497"/>
                </a:lnTo>
                <a:lnTo>
                  <a:pt x="322405" y="59382"/>
                </a:lnTo>
                <a:lnTo>
                  <a:pt x="341224" y="59382"/>
                </a:lnTo>
                <a:lnTo>
                  <a:pt x="339024" y="60870"/>
                </a:lnTo>
                <a:lnTo>
                  <a:pt x="335650" y="63053"/>
                </a:lnTo>
                <a:lnTo>
                  <a:pt x="331731" y="64144"/>
                </a:lnTo>
                <a:close/>
              </a:path>
              <a:path w="582295" h="75564">
                <a:moveTo>
                  <a:pt x="341224" y="59382"/>
                </a:moveTo>
                <a:lnTo>
                  <a:pt x="332128" y="59382"/>
                </a:lnTo>
                <a:lnTo>
                  <a:pt x="335998" y="57497"/>
                </a:lnTo>
                <a:lnTo>
                  <a:pt x="341851" y="49857"/>
                </a:lnTo>
                <a:lnTo>
                  <a:pt x="343308" y="45342"/>
                </a:lnTo>
                <a:lnTo>
                  <a:pt x="343307" y="34428"/>
                </a:lnTo>
                <a:lnTo>
                  <a:pt x="341851" y="29964"/>
                </a:lnTo>
                <a:lnTo>
                  <a:pt x="338764" y="26044"/>
                </a:lnTo>
                <a:lnTo>
                  <a:pt x="335998" y="22324"/>
                </a:lnTo>
                <a:lnTo>
                  <a:pt x="332078" y="20389"/>
                </a:lnTo>
                <a:lnTo>
                  <a:pt x="341230" y="20389"/>
                </a:lnTo>
                <a:lnTo>
                  <a:pt x="347011" y="27037"/>
                </a:lnTo>
                <a:lnTo>
                  <a:pt x="348995" y="32841"/>
                </a:lnTo>
                <a:lnTo>
                  <a:pt x="348995" y="44152"/>
                </a:lnTo>
                <a:lnTo>
                  <a:pt x="348152" y="48170"/>
                </a:lnTo>
                <a:lnTo>
                  <a:pt x="346465" y="51940"/>
                </a:lnTo>
                <a:lnTo>
                  <a:pt x="344878" y="55611"/>
                </a:lnTo>
                <a:lnTo>
                  <a:pt x="342397" y="58588"/>
                </a:lnTo>
                <a:lnTo>
                  <a:pt x="341224" y="59382"/>
                </a:lnTo>
                <a:close/>
              </a:path>
              <a:path w="582295" h="75564">
                <a:moveTo>
                  <a:pt x="366442" y="24854"/>
                </a:moveTo>
                <a:lnTo>
                  <a:pt x="362989" y="24854"/>
                </a:lnTo>
                <a:lnTo>
                  <a:pt x="364080" y="22175"/>
                </a:lnTo>
                <a:lnTo>
                  <a:pt x="365965" y="19992"/>
                </a:lnTo>
                <a:lnTo>
                  <a:pt x="368644" y="18305"/>
                </a:lnTo>
                <a:lnTo>
                  <a:pt x="371323" y="16519"/>
                </a:lnTo>
                <a:lnTo>
                  <a:pt x="374349" y="15626"/>
                </a:lnTo>
                <a:lnTo>
                  <a:pt x="383576" y="15626"/>
                </a:lnTo>
                <a:lnTo>
                  <a:pt x="387793" y="17065"/>
                </a:lnTo>
                <a:lnTo>
                  <a:pt x="390789" y="20389"/>
                </a:lnTo>
                <a:lnTo>
                  <a:pt x="374200" y="20389"/>
                </a:lnTo>
                <a:lnTo>
                  <a:pt x="371521" y="21133"/>
                </a:lnTo>
                <a:lnTo>
                  <a:pt x="369239" y="22621"/>
                </a:lnTo>
                <a:lnTo>
                  <a:pt x="367056" y="24110"/>
                </a:lnTo>
                <a:lnTo>
                  <a:pt x="366442" y="24854"/>
                </a:lnTo>
                <a:close/>
              </a:path>
              <a:path w="582295" h="75564">
                <a:moveTo>
                  <a:pt x="362839" y="62805"/>
                </a:moveTo>
                <a:lnTo>
                  <a:pt x="357184" y="62805"/>
                </a:lnTo>
                <a:lnTo>
                  <a:pt x="357184" y="16966"/>
                </a:lnTo>
                <a:lnTo>
                  <a:pt x="362839" y="16966"/>
                </a:lnTo>
                <a:lnTo>
                  <a:pt x="362839" y="24854"/>
                </a:lnTo>
                <a:lnTo>
                  <a:pt x="366442" y="24854"/>
                </a:lnTo>
                <a:lnTo>
                  <a:pt x="365420" y="26094"/>
                </a:lnTo>
                <a:lnTo>
                  <a:pt x="364328" y="28574"/>
                </a:lnTo>
                <a:lnTo>
                  <a:pt x="363336" y="31055"/>
                </a:lnTo>
                <a:lnTo>
                  <a:pt x="362839" y="33535"/>
                </a:lnTo>
                <a:lnTo>
                  <a:pt x="362839" y="62805"/>
                </a:lnTo>
                <a:close/>
              </a:path>
              <a:path w="582295" h="75564">
                <a:moveTo>
                  <a:pt x="394391" y="62805"/>
                </a:moveTo>
                <a:lnTo>
                  <a:pt x="388884" y="62805"/>
                </a:lnTo>
                <a:lnTo>
                  <a:pt x="388884" y="29418"/>
                </a:lnTo>
                <a:lnTo>
                  <a:pt x="387892" y="26094"/>
                </a:lnTo>
                <a:lnTo>
                  <a:pt x="385908" y="23812"/>
                </a:lnTo>
                <a:lnTo>
                  <a:pt x="384023" y="21530"/>
                </a:lnTo>
                <a:lnTo>
                  <a:pt x="381145" y="20389"/>
                </a:lnTo>
                <a:lnTo>
                  <a:pt x="390789" y="20389"/>
                </a:lnTo>
                <a:lnTo>
                  <a:pt x="393052" y="22820"/>
                </a:lnTo>
                <a:lnTo>
                  <a:pt x="394391" y="27136"/>
                </a:lnTo>
                <a:lnTo>
                  <a:pt x="394391" y="62805"/>
                </a:lnTo>
                <a:close/>
              </a:path>
              <a:path w="582295" h="75564">
                <a:moveTo>
                  <a:pt x="423510" y="62805"/>
                </a:moveTo>
                <a:lnTo>
                  <a:pt x="417557" y="62805"/>
                </a:lnTo>
                <a:lnTo>
                  <a:pt x="399847" y="16966"/>
                </a:lnTo>
                <a:lnTo>
                  <a:pt x="406097" y="16966"/>
                </a:lnTo>
                <a:lnTo>
                  <a:pt x="420533" y="57149"/>
                </a:lnTo>
                <a:lnTo>
                  <a:pt x="425621" y="57149"/>
                </a:lnTo>
                <a:lnTo>
                  <a:pt x="423510" y="62805"/>
                </a:lnTo>
                <a:close/>
              </a:path>
              <a:path w="582295" h="75564">
                <a:moveTo>
                  <a:pt x="425621" y="57149"/>
                </a:moveTo>
                <a:lnTo>
                  <a:pt x="420683" y="57149"/>
                </a:lnTo>
                <a:lnTo>
                  <a:pt x="434821" y="16966"/>
                </a:lnTo>
                <a:lnTo>
                  <a:pt x="440625" y="16966"/>
                </a:lnTo>
                <a:lnTo>
                  <a:pt x="425621" y="57149"/>
                </a:lnTo>
                <a:close/>
              </a:path>
              <a:path w="582295" h="75564">
                <a:moveTo>
                  <a:pt x="444757" y="75009"/>
                </a:moveTo>
                <a:lnTo>
                  <a:pt x="444757" y="71139"/>
                </a:lnTo>
                <a:lnTo>
                  <a:pt x="446047" y="70643"/>
                </a:lnTo>
                <a:lnTo>
                  <a:pt x="447039" y="69601"/>
                </a:lnTo>
                <a:lnTo>
                  <a:pt x="447734" y="68014"/>
                </a:lnTo>
                <a:lnTo>
                  <a:pt x="448527" y="66526"/>
                </a:lnTo>
                <a:lnTo>
                  <a:pt x="448924" y="64938"/>
                </a:lnTo>
                <a:lnTo>
                  <a:pt x="448924" y="62805"/>
                </a:lnTo>
                <a:lnTo>
                  <a:pt x="445204" y="62805"/>
                </a:lnTo>
                <a:lnTo>
                  <a:pt x="445204" y="53429"/>
                </a:lnTo>
                <a:lnTo>
                  <a:pt x="452645" y="53429"/>
                </a:lnTo>
                <a:lnTo>
                  <a:pt x="452645" y="65682"/>
                </a:lnTo>
                <a:lnTo>
                  <a:pt x="451950" y="68113"/>
                </a:lnTo>
                <a:lnTo>
                  <a:pt x="450562" y="70395"/>
                </a:lnTo>
                <a:lnTo>
                  <a:pt x="449272" y="72677"/>
                </a:lnTo>
                <a:lnTo>
                  <a:pt x="447336" y="74215"/>
                </a:lnTo>
                <a:lnTo>
                  <a:pt x="444757" y="75009"/>
                </a:lnTo>
                <a:close/>
              </a:path>
              <a:path w="582295" h="75564">
                <a:moveTo>
                  <a:pt x="512831" y="41969"/>
                </a:moveTo>
                <a:lnTo>
                  <a:pt x="503405" y="41969"/>
                </a:lnTo>
                <a:lnTo>
                  <a:pt x="498444" y="40034"/>
                </a:lnTo>
                <a:lnTo>
                  <a:pt x="494575" y="36165"/>
                </a:lnTo>
                <a:lnTo>
                  <a:pt x="490805" y="32196"/>
                </a:lnTo>
                <a:lnTo>
                  <a:pt x="488919" y="27185"/>
                </a:lnTo>
                <a:lnTo>
                  <a:pt x="488919" y="15081"/>
                </a:lnTo>
                <a:lnTo>
                  <a:pt x="490904" y="10070"/>
                </a:lnTo>
                <a:lnTo>
                  <a:pt x="498940" y="2033"/>
                </a:lnTo>
                <a:lnTo>
                  <a:pt x="504001" y="0"/>
                </a:lnTo>
                <a:lnTo>
                  <a:pt x="517891" y="0"/>
                </a:lnTo>
                <a:lnTo>
                  <a:pt x="523447" y="2629"/>
                </a:lnTo>
                <a:lnTo>
                  <a:pt x="524775" y="4762"/>
                </a:lnTo>
                <a:lnTo>
                  <a:pt x="505191" y="4762"/>
                </a:lnTo>
                <a:lnTo>
                  <a:pt x="501619" y="6300"/>
                </a:lnTo>
                <a:lnTo>
                  <a:pt x="498742" y="9376"/>
                </a:lnTo>
                <a:lnTo>
                  <a:pt x="495963" y="12451"/>
                </a:lnTo>
                <a:lnTo>
                  <a:pt x="494575" y="16271"/>
                </a:lnTo>
                <a:lnTo>
                  <a:pt x="494575" y="25598"/>
                </a:lnTo>
                <a:lnTo>
                  <a:pt x="495914" y="29517"/>
                </a:lnTo>
                <a:lnTo>
                  <a:pt x="498593" y="32593"/>
                </a:lnTo>
                <a:lnTo>
                  <a:pt x="501371" y="35669"/>
                </a:lnTo>
                <a:lnTo>
                  <a:pt x="505042" y="37206"/>
                </a:lnTo>
                <a:lnTo>
                  <a:pt x="522228" y="37206"/>
                </a:lnTo>
                <a:lnTo>
                  <a:pt x="521959" y="37504"/>
                </a:lnTo>
                <a:lnTo>
                  <a:pt x="516006" y="41076"/>
                </a:lnTo>
                <a:lnTo>
                  <a:pt x="512831" y="41969"/>
                </a:lnTo>
                <a:close/>
              </a:path>
              <a:path w="582295" h="75564">
                <a:moveTo>
                  <a:pt x="522228" y="37206"/>
                </a:moveTo>
                <a:lnTo>
                  <a:pt x="514170" y="37206"/>
                </a:lnTo>
                <a:lnTo>
                  <a:pt x="517891" y="35669"/>
                </a:lnTo>
                <a:lnTo>
                  <a:pt x="523646" y="29517"/>
                </a:lnTo>
                <a:lnTo>
                  <a:pt x="525084" y="25598"/>
                </a:lnTo>
                <a:lnTo>
                  <a:pt x="525084" y="15875"/>
                </a:lnTo>
                <a:lnTo>
                  <a:pt x="523745" y="11955"/>
                </a:lnTo>
                <a:lnTo>
                  <a:pt x="518387" y="6201"/>
                </a:lnTo>
                <a:lnTo>
                  <a:pt x="514517" y="4762"/>
                </a:lnTo>
                <a:lnTo>
                  <a:pt x="524775" y="4762"/>
                </a:lnTo>
                <a:lnTo>
                  <a:pt x="531728" y="31551"/>
                </a:lnTo>
                <a:lnTo>
                  <a:pt x="525978" y="31551"/>
                </a:lnTo>
                <a:lnTo>
                  <a:pt x="524291" y="34924"/>
                </a:lnTo>
                <a:lnTo>
                  <a:pt x="522228" y="37206"/>
                </a:lnTo>
                <a:close/>
              </a:path>
              <a:path w="582295" h="75564">
                <a:moveTo>
                  <a:pt x="523538" y="59382"/>
                </a:moveTo>
                <a:lnTo>
                  <a:pt x="514568" y="59382"/>
                </a:lnTo>
                <a:lnTo>
                  <a:pt x="518784" y="57001"/>
                </a:lnTo>
                <a:lnTo>
                  <a:pt x="521661" y="52238"/>
                </a:lnTo>
                <a:lnTo>
                  <a:pt x="524637" y="47476"/>
                </a:lnTo>
                <a:lnTo>
                  <a:pt x="526019" y="41076"/>
                </a:lnTo>
                <a:lnTo>
                  <a:pt x="526126" y="31551"/>
                </a:lnTo>
                <a:lnTo>
                  <a:pt x="531728" y="31551"/>
                </a:lnTo>
                <a:lnTo>
                  <a:pt x="531769" y="41969"/>
                </a:lnTo>
                <a:lnTo>
                  <a:pt x="529896" y="49410"/>
                </a:lnTo>
                <a:lnTo>
                  <a:pt x="526126" y="55363"/>
                </a:lnTo>
                <a:lnTo>
                  <a:pt x="523538" y="59382"/>
                </a:lnTo>
                <a:close/>
              </a:path>
              <a:path w="582295" h="75564">
                <a:moveTo>
                  <a:pt x="516849" y="64144"/>
                </a:moveTo>
                <a:lnTo>
                  <a:pt x="504050" y="64144"/>
                </a:lnTo>
                <a:lnTo>
                  <a:pt x="499634" y="62805"/>
                </a:lnTo>
                <a:lnTo>
                  <a:pt x="493086" y="57447"/>
                </a:lnTo>
                <a:lnTo>
                  <a:pt x="491102" y="53379"/>
                </a:lnTo>
                <a:lnTo>
                  <a:pt x="490407" y="47922"/>
                </a:lnTo>
                <a:lnTo>
                  <a:pt x="496062" y="47922"/>
                </a:lnTo>
                <a:lnTo>
                  <a:pt x="496658" y="51494"/>
                </a:lnTo>
                <a:lnTo>
                  <a:pt x="498097" y="54322"/>
                </a:lnTo>
                <a:lnTo>
                  <a:pt x="500379" y="56405"/>
                </a:lnTo>
                <a:lnTo>
                  <a:pt x="502661" y="58390"/>
                </a:lnTo>
                <a:lnTo>
                  <a:pt x="505538" y="59382"/>
                </a:lnTo>
                <a:lnTo>
                  <a:pt x="523538" y="59382"/>
                </a:lnTo>
                <a:lnTo>
                  <a:pt x="522356" y="61217"/>
                </a:lnTo>
                <a:lnTo>
                  <a:pt x="516849" y="64144"/>
                </a:lnTo>
                <a:close/>
              </a:path>
              <a:path w="582295" h="75564">
                <a:moveTo>
                  <a:pt x="566710" y="64144"/>
                </a:moveTo>
                <a:lnTo>
                  <a:pt x="552720" y="64144"/>
                </a:lnTo>
                <a:lnTo>
                  <a:pt x="547114" y="61565"/>
                </a:lnTo>
                <a:lnTo>
                  <a:pt x="538929" y="22125"/>
                </a:lnTo>
                <a:lnTo>
                  <a:pt x="540814" y="14634"/>
                </a:lnTo>
                <a:lnTo>
                  <a:pt x="548355" y="2926"/>
                </a:lnTo>
                <a:lnTo>
                  <a:pt x="553861" y="0"/>
                </a:lnTo>
                <a:lnTo>
                  <a:pt x="566859" y="0"/>
                </a:lnTo>
                <a:lnTo>
                  <a:pt x="571323" y="1438"/>
                </a:lnTo>
                <a:lnTo>
                  <a:pt x="575009" y="4762"/>
                </a:lnTo>
                <a:lnTo>
                  <a:pt x="556044" y="4762"/>
                </a:lnTo>
                <a:lnTo>
                  <a:pt x="551778" y="7193"/>
                </a:lnTo>
                <a:lnTo>
                  <a:pt x="548900" y="12055"/>
                </a:lnTo>
                <a:lnTo>
                  <a:pt x="546023" y="16817"/>
                </a:lnTo>
                <a:lnTo>
                  <a:pt x="544668" y="23266"/>
                </a:lnTo>
                <a:lnTo>
                  <a:pt x="544585" y="32593"/>
                </a:lnTo>
                <a:lnTo>
                  <a:pt x="548935" y="32593"/>
                </a:lnTo>
                <a:lnTo>
                  <a:pt x="547065" y="34528"/>
                </a:lnTo>
                <a:lnTo>
                  <a:pt x="545626" y="38496"/>
                </a:lnTo>
                <a:lnTo>
                  <a:pt x="545626" y="48418"/>
                </a:lnTo>
                <a:lnTo>
                  <a:pt x="546966" y="52337"/>
                </a:lnTo>
                <a:lnTo>
                  <a:pt x="549644" y="55215"/>
                </a:lnTo>
                <a:lnTo>
                  <a:pt x="552423" y="57993"/>
                </a:lnTo>
                <a:lnTo>
                  <a:pt x="556242" y="59382"/>
                </a:lnTo>
                <a:lnTo>
                  <a:pt x="574499" y="59382"/>
                </a:lnTo>
                <a:lnTo>
                  <a:pt x="571720" y="62160"/>
                </a:lnTo>
                <a:lnTo>
                  <a:pt x="566710" y="64144"/>
                </a:lnTo>
                <a:close/>
              </a:path>
              <a:path w="582295" h="75564">
                <a:moveTo>
                  <a:pt x="580154" y="16371"/>
                </a:moveTo>
                <a:lnTo>
                  <a:pt x="574647" y="16371"/>
                </a:lnTo>
                <a:lnTo>
                  <a:pt x="574151" y="12898"/>
                </a:lnTo>
                <a:lnTo>
                  <a:pt x="572762" y="10120"/>
                </a:lnTo>
                <a:lnTo>
                  <a:pt x="570480" y="8036"/>
                </a:lnTo>
                <a:lnTo>
                  <a:pt x="568198" y="5853"/>
                </a:lnTo>
                <a:lnTo>
                  <a:pt x="565271" y="4762"/>
                </a:lnTo>
                <a:lnTo>
                  <a:pt x="575009" y="4762"/>
                </a:lnTo>
                <a:lnTo>
                  <a:pt x="577673" y="7094"/>
                </a:lnTo>
                <a:lnTo>
                  <a:pt x="579558" y="11112"/>
                </a:lnTo>
                <a:lnTo>
                  <a:pt x="580154" y="16371"/>
                </a:lnTo>
                <a:close/>
              </a:path>
              <a:path w="582295" h="75564">
                <a:moveTo>
                  <a:pt x="548935" y="32593"/>
                </a:moveTo>
                <a:lnTo>
                  <a:pt x="544733" y="32593"/>
                </a:lnTo>
                <a:lnTo>
                  <a:pt x="546221" y="29418"/>
                </a:lnTo>
                <a:lnTo>
                  <a:pt x="548454" y="26937"/>
                </a:lnTo>
                <a:lnTo>
                  <a:pt x="551430" y="25151"/>
                </a:lnTo>
                <a:lnTo>
                  <a:pt x="554506" y="23266"/>
                </a:lnTo>
                <a:lnTo>
                  <a:pt x="557780" y="22324"/>
                </a:lnTo>
                <a:lnTo>
                  <a:pt x="567305" y="22324"/>
                </a:lnTo>
                <a:lnTo>
                  <a:pt x="572217" y="24258"/>
                </a:lnTo>
                <a:lnTo>
                  <a:pt x="574971" y="27086"/>
                </a:lnTo>
                <a:lnTo>
                  <a:pt x="556540" y="27086"/>
                </a:lnTo>
                <a:lnTo>
                  <a:pt x="552819" y="28574"/>
                </a:lnTo>
                <a:lnTo>
                  <a:pt x="548935" y="32593"/>
                </a:lnTo>
                <a:close/>
              </a:path>
              <a:path w="582295" h="75564">
                <a:moveTo>
                  <a:pt x="574499" y="59382"/>
                </a:moveTo>
                <a:lnTo>
                  <a:pt x="565470" y="59382"/>
                </a:lnTo>
                <a:lnTo>
                  <a:pt x="569042" y="57844"/>
                </a:lnTo>
                <a:lnTo>
                  <a:pt x="574697" y="51593"/>
                </a:lnTo>
                <a:lnTo>
                  <a:pt x="576136" y="47823"/>
                </a:lnTo>
                <a:lnTo>
                  <a:pt x="576066" y="38496"/>
                </a:lnTo>
                <a:lnTo>
                  <a:pt x="574746" y="34776"/>
                </a:lnTo>
                <a:lnTo>
                  <a:pt x="571969" y="31700"/>
                </a:lnTo>
                <a:lnTo>
                  <a:pt x="569290" y="28624"/>
                </a:lnTo>
                <a:lnTo>
                  <a:pt x="565668" y="27086"/>
                </a:lnTo>
                <a:lnTo>
                  <a:pt x="574971" y="27086"/>
                </a:lnTo>
                <a:lnTo>
                  <a:pt x="576483" y="28624"/>
                </a:lnTo>
                <a:lnTo>
                  <a:pt x="579857" y="31998"/>
                </a:lnTo>
                <a:lnTo>
                  <a:pt x="581791" y="36958"/>
                </a:lnTo>
                <a:lnTo>
                  <a:pt x="581791" y="49162"/>
                </a:lnTo>
                <a:lnTo>
                  <a:pt x="579757" y="54222"/>
                </a:lnTo>
                <a:lnTo>
                  <a:pt x="575689" y="58191"/>
                </a:lnTo>
                <a:lnTo>
                  <a:pt x="57449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5416923" y="5169815"/>
            <a:ext cx="182872" cy="803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5087581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5087580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5425575" y="4372666"/>
            <a:ext cx="155674" cy="647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5087581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5087580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5233661" y="4214089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784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784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784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784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784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784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784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784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784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784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784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70" y="9425"/>
                </a:lnTo>
                <a:lnTo>
                  <a:pt x="406511" y="1885"/>
                </a:lnTo>
                <a:lnTo>
                  <a:pt x="411175" y="0"/>
                </a:lnTo>
                <a:lnTo>
                  <a:pt x="422287" y="0"/>
                </a:lnTo>
                <a:lnTo>
                  <a:pt x="426851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90" y="6101"/>
                </a:lnTo>
                <a:lnTo>
                  <a:pt x="404130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4" y="59382"/>
                </a:lnTo>
                <a:lnTo>
                  <a:pt x="425214" y="58092"/>
                </a:lnTo>
                <a:lnTo>
                  <a:pt x="431366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4" y="38447"/>
                </a:lnTo>
                <a:lnTo>
                  <a:pt x="428885" y="36165"/>
                </a:lnTo>
                <a:lnTo>
                  <a:pt x="426206" y="33783"/>
                </a:lnTo>
                <a:lnTo>
                  <a:pt x="422535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3" y="27830"/>
                </a:lnTo>
                <a:lnTo>
                  <a:pt x="424420" y="26838"/>
                </a:lnTo>
                <a:lnTo>
                  <a:pt x="429282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2" y="9872"/>
                </a:lnTo>
                <a:lnTo>
                  <a:pt x="426802" y="7887"/>
                </a:lnTo>
                <a:lnTo>
                  <a:pt x="424321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8" y="10864"/>
                </a:lnTo>
                <a:lnTo>
                  <a:pt x="436178" y="19298"/>
                </a:lnTo>
                <a:lnTo>
                  <a:pt x="435235" y="22225"/>
                </a:lnTo>
                <a:lnTo>
                  <a:pt x="431564" y="27086"/>
                </a:lnTo>
                <a:lnTo>
                  <a:pt x="429034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1" y="32345"/>
                </a:lnTo>
                <a:lnTo>
                  <a:pt x="437369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6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30" y="64144"/>
                </a:moveTo>
                <a:lnTo>
                  <a:pt x="410827" y="64144"/>
                </a:lnTo>
                <a:lnTo>
                  <a:pt x="405718" y="62408"/>
                </a:lnTo>
                <a:lnTo>
                  <a:pt x="401650" y="58935"/>
                </a:lnTo>
                <a:lnTo>
                  <a:pt x="397681" y="55364"/>
                </a:lnTo>
                <a:lnTo>
                  <a:pt x="395859" y="50899"/>
                </a:lnTo>
                <a:lnTo>
                  <a:pt x="395746" y="43209"/>
                </a:lnTo>
                <a:lnTo>
                  <a:pt x="395845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90" y="52437"/>
                </a:lnTo>
                <a:lnTo>
                  <a:pt x="408446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30" y="64144"/>
                </a:lnTo>
                <a:close/>
              </a:path>
              <a:path w="537845" h="75564">
                <a:moveTo>
                  <a:pt x="473487" y="64144"/>
                </a:moveTo>
                <a:lnTo>
                  <a:pt x="460788" y="64144"/>
                </a:lnTo>
                <a:lnTo>
                  <a:pt x="455628" y="62458"/>
                </a:lnTo>
                <a:lnTo>
                  <a:pt x="447691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7" y="38348"/>
                </a:lnTo>
                <a:lnTo>
                  <a:pt x="451164" y="32196"/>
                </a:lnTo>
                <a:lnTo>
                  <a:pt x="454289" y="30261"/>
                </a:lnTo>
                <a:lnTo>
                  <a:pt x="458357" y="29467"/>
                </a:lnTo>
                <a:lnTo>
                  <a:pt x="458357" y="29319"/>
                </a:lnTo>
                <a:lnTo>
                  <a:pt x="448237" y="10864"/>
                </a:lnTo>
                <a:lnTo>
                  <a:pt x="450022" y="7094"/>
                </a:lnTo>
                <a:lnTo>
                  <a:pt x="457265" y="1438"/>
                </a:lnTo>
                <a:lnTo>
                  <a:pt x="461730" y="0"/>
                </a:lnTo>
                <a:lnTo>
                  <a:pt x="472346" y="0"/>
                </a:lnTo>
                <a:lnTo>
                  <a:pt x="476861" y="1438"/>
                </a:lnTo>
                <a:lnTo>
                  <a:pt x="481122" y="4762"/>
                </a:lnTo>
                <a:lnTo>
                  <a:pt x="463367" y="4762"/>
                </a:lnTo>
                <a:lnTo>
                  <a:pt x="460192" y="5754"/>
                </a:lnTo>
                <a:lnTo>
                  <a:pt x="455033" y="9723"/>
                </a:lnTo>
                <a:lnTo>
                  <a:pt x="453792" y="12253"/>
                </a:lnTo>
                <a:lnTo>
                  <a:pt x="453743" y="19198"/>
                </a:lnTo>
                <a:lnTo>
                  <a:pt x="454934" y="22026"/>
                </a:lnTo>
                <a:lnTo>
                  <a:pt x="459696" y="26193"/>
                </a:lnTo>
                <a:lnTo>
                  <a:pt x="462871" y="27235"/>
                </a:lnTo>
                <a:lnTo>
                  <a:pt x="480681" y="27235"/>
                </a:lnTo>
                <a:lnTo>
                  <a:pt x="479043" y="28326"/>
                </a:lnTo>
                <a:lnTo>
                  <a:pt x="475769" y="29319"/>
                </a:lnTo>
                <a:lnTo>
                  <a:pt x="475769" y="29467"/>
                </a:lnTo>
                <a:lnTo>
                  <a:pt x="479937" y="30360"/>
                </a:lnTo>
                <a:lnTo>
                  <a:pt x="482511" y="31849"/>
                </a:lnTo>
                <a:lnTo>
                  <a:pt x="462028" y="31849"/>
                </a:lnTo>
                <a:lnTo>
                  <a:pt x="458158" y="33089"/>
                </a:lnTo>
                <a:lnTo>
                  <a:pt x="455380" y="35569"/>
                </a:lnTo>
                <a:lnTo>
                  <a:pt x="452701" y="38050"/>
                </a:lnTo>
                <a:lnTo>
                  <a:pt x="451402" y="41225"/>
                </a:lnTo>
                <a:lnTo>
                  <a:pt x="451362" y="49758"/>
                </a:lnTo>
                <a:lnTo>
                  <a:pt x="452800" y="53181"/>
                </a:lnTo>
                <a:lnTo>
                  <a:pt x="458555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7" y="62507"/>
                </a:lnTo>
                <a:lnTo>
                  <a:pt x="473487" y="64144"/>
                </a:lnTo>
                <a:close/>
              </a:path>
              <a:path w="537845" h="75564">
                <a:moveTo>
                  <a:pt x="480681" y="27235"/>
                </a:moveTo>
                <a:lnTo>
                  <a:pt x="471304" y="27235"/>
                </a:lnTo>
                <a:lnTo>
                  <a:pt x="474678" y="26193"/>
                </a:lnTo>
                <a:lnTo>
                  <a:pt x="476960" y="24110"/>
                </a:lnTo>
                <a:lnTo>
                  <a:pt x="479242" y="21927"/>
                </a:lnTo>
                <a:lnTo>
                  <a:pt x="480343" y="19198"/>
                </a:lnTo>
                <a:lnTo>
                  <a:pt x="480383" y="12253"/>
                </a:lnTo>
                <a:lnTo>
                  <a:pt x="479193" y="9624"/>
                </a:lnTo>
                <a:lnTo>
                  <a:pt x="476811" y="7739"/>
                </a:lnTo>
                <a:lnTo>
                  <a:pt x="474430" y="5754"/>
                </a:lnTo>
                <a:lnTo>
                  <a:pt x="471205" y="4762"/>
                </a:lnTo>
                <a:lnTo>
                  <a:pt x="481122" y="4762"/>
                </a:lnTo>
                <a:lnTo>
                  <a:pt x="484203" y="7094"/>
                </a:lnTo>
                <a:lnTo>
                  <a:pt x="486038" y="10864"/>
                </a:lnTo>
                <a:lnTo>
                  <a:pt x="485946" y="19198"/>
                </a:lnTo>
                <a:lnTo>
                  <a:pt x="485146" y="21778"/>
                </a:lnTo>
                <a:lnTo>
                  <a:pt x="483360" y="24258"/>
                </a:lnTo>
                <a:lnTo>
                  <a:pt x="481574" y="26640"/>
                </a:lnTo>
                <a:lnTo>
                  <a:pt x="480681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9" y="58142"/>
                </a:lnTo>
                <a:lnTo>
                  <a:pt x="478597" y="55661"/>
                </a:lnTo>
                <a:lnTo>
                  <a:pt x="481474" y="53181"/>
                </a:lnTo>
                <a:lnTo>
                  <a:pt x="482913" y="49758"/>
                </a:lnTo>
                <a:lnTo>
                  <a:pt x="482828" y="41225"/>
                </a:lnTo>
                <a:lnTo>
                  <a:pt x="481524" y="38199"/>
                </a:lnTo>
                <a:lnTo>
                  <a:pt x="478746" y="35718"/>
                </a:lnTo>
                <a:lnTo>
                  <a:pt x="475968" y="33139"/>
                </a:lnTo>
                <a:lnTo>
                  <a:pt x="472049" y="31849"/>
                </a:lnTo>
                <a:lnTo>
                  <a:pt x="482511" y="31849"/>
                </a:lnTo>
                <a:lnTo>
                  <a:pt x="483111" y="32196"/>
                </a:lnTo>
                <a:lnTo>
                  <a:pt x="487478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4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5" y="47327"/>
                </a:lnTo>
                <a:lnTo>
                  <a:pt x="494525" y="41969"/>
                </a:lnTo>
                <a:lnTo>
                  <a:pt x="523249" y="595"/>
                </a:lnTo>
                <a:lnTo>
                  <a:pt x="528309" y="595"/>
                </a:lnTo>
                <a:lnTo>
                  <a:pt x="528309" y="8780"/>
                </a:lnTo>
                <a:lnTo>
                  <a:pt x="523100" y="8780"/>
                </a:lnTo>
                <a:lnTo>
                  <a:pt x="499586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9" y="42564"/>
                </a:moveTo>
                <a:lnTo>
                  <a:pt x="523249" y="42564"/>
                </a:lnTo>
                <a:lnTo>
                  <a:pt x="523249" y="8780"/>
                </a:lnTo>
                <a:lnTo>
                  <a:pt x="528309" y="8780"/>
                </a:lnTo>
                <a:lnTo>
                  <a:pt x="528309" y="42564"/>
                </a:lnTo>
                <a:close/>
              </a:path>
              <a:path w="537845" h="75564">
                <a:moveTo>
                  <a:pt x="528309" y="62805"/>
                </a:moveTo>
                <a:lnTo>
                  <a:pt x="523249" y="62805"/>
                </a:lnTo>
                <a:lnTo>
                  <a:pt x="523249" y="47327"/>
                </a:lnTo>
                <a:lnTo>
                  <a:pt x="528309" y="47327"/>
                </a:lnTo>
                <a:lnTo>
                  <a:pt x="528309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5087581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>
            <a:off x="5087580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5233661" y="405491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2"/>
          <p:cNvSpPr/>
          <p:nvPr/>
        </p:nvSpPr>
        <p:spPr>
          <a:xfrm>
            <a:off x="5087581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3"/>
          <p:cNvSpPr/>
          <p:nvPr/>
        </p:nvSpPr>
        <p:spPr>
          <a:xfrm>
            <a:off x="5087580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4"/>
          <p:cNvSpPr/>
          <p:nvPr/>
        </p:nvSpPr>
        <p:spPr>
          <a:xfrm>
            <a:off x="5425575" y="3895150"/>
            <a:ext cx="155674" cy="647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5"/>
          <p:cNvSpPr/>
          <p:nvPr/>
        </p:nvSpPr>
        <p:spPr>
          <a:xfrm>
            <a:off x="5087581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6"/>
          <p:cNvSpPr/>
          <p:nvPr/>
        </p:nvSpPr>
        <p:spPr>
          <a:xfrm>
            <a:off x="5087580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7"/>
          <p:cNvSpPr/>
          <p:nvPr/>
        </p:nvSpPr>
        <p:spPr>
          <a:xfrm>
            <a:off x="5343014" y="373462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8"/>
          <p:cNvSpPr/>
          <p:nvPr/>
        </p:nvSpPr>
        <p:spPr>
          <a:xfrm>
            <a:off x="5087581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9"/>
          <p:cNvSpPr/>
          <p:nvPr/>
        </p:nvSpPr>
        <p:spPr>
          <a:xfrm>
            <a:off x="5087580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0"/>
          <p:cNvSpPr/>
          <p:nvPr/>
        </p:nvSpPr>
        <p:spPr>
          <a:xfrm>
            <a:off x="5343014" y="357545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1"/>
          <p:cNvSpPr/>
          <p:nvPr/>
        </p:nvSpPr>
        <p:spPr>
          <a:xfrm>
            <a:off x="5087581" y="323444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2"/>
          <p:cNvSpPr/>
          <p:nvPr/>
        </p:nvSpPr>
        <p:spPr>
          <a:xfrm>
            <a:off x="5087580" y="323444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3"/>
          <p:cNvSpPr/>
          <p:nvPr/>
        </p:nvSpPr>
        <p:spPr>
          <a:xfrm>
            <a:off x="5347289" y="3257113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60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60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60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60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60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60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60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60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60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60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60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60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60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60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60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60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60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60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60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60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60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60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60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60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60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60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4"/>
          <p:cNvSpPr/>
          <p:nvPr/>
        </p:nvSpPr>
        <p:spPr>
          <a:xfrm>
            <a:off x="5087581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5"/>
          <p:cNvSpPr/>
          <p:nvPr/>
        </p:nvSpPr>
        <p:spPr>
          <a:xfrm>
            <a:off x="5087580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6"/>
          <p:cNvSpPr/>
          <p:nvPr/>
        </p:nvSpPr>
        <p:spPr>
          <a:xfrm>
            <a:off x="5343014" y="341628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7"/>
          <p:cNvSpPr/>
          <p:nvPr/>
        </p:nvSpPr>
        <p:spPr>
          <a:xfrm>
            <a:off x="7697076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8"/>
          <p:cNvSpPr/>
          <p:nvPr/>
        </p:nvSpPr>
        <p:spPr>
          <a:xfrm>
            <a:off x="7697075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9"/>
          <p:cNvSpPr/>
          <p:nvPr/>
        </p:nvSpPr>
        <p:spPr>
          <a:xfrm>
            <a:off x="8035064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0"/>
          <p:cNvSpPr/>
          <p:nvPr/>
        </p:nvSpPr>
        <p:spPr>
          <a:xfrm>
            <a:off x="7697076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1"/>
          <p:cNvSpPr/>
          <p:nvPr/>
        </p:nvSpPr>
        <p:spPr>
          <a:xfrm>
            <a:off x="7697075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2"/>
          <p:cNvSpPr/>
          <p:nvPr/>
        </p:nvSpPr>
        <p:spPr>
          <a:xfrm>
            <a:off x="8023015" y="5169815"/>
            <a:ext cx="182872" cy="803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3"/>
          <p:cNvSpPr/>
          <p:nvPr/>
        </p:nvSpPr>
        <p:spPr>
          <a:xfrm>
            <a:off x="7697076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4"/>
          <p:cNvSpPr/>
          <p:nvPr/>
        </p:nvSpPr>
        <p:spPr>
          <a:xfrm>
            <a:off x="7697075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5"/>
          <p:cNvSpPr/>
          <p:nvPr/>
        </p:nvSpPr>
        <p:spPr>
          <a:xfrm>
            <a:off x="8035064" y="421477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6"/>
          <p:cNvSpPr/>
          <p:nvPr/>
        </p:nvSpPr>
        <p:spPr>
          <a:xfrm>
            <a:off x="7697076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7"/>
          <p:cNvSpPr/>
          <p:nvPr/>
        </p:nvSpPr>
        <p:spPr>
          <a:xfrm>
            <a:off x="7697075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8"/>
          <p:cNvSpPr/>
          <p:nvPr/>
        </p:nvSpPr>
        <p:spPr>
          <a:xfrm>
            <a:off x="8035064" y="373724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9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0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1"/>
          <p:cNvSpPr/>
          <p:nvPr/>
        </p:nvSpPr>
        <p:spPr>
          <a:xfrm>
            <a:off x="8033353" y="2938175"/>
            <a:ext cx="155674" cy="647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2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3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4"/>
          <p:cNvSpPr/>
          <p:nvPr/>
        </p:nvSpPr>
        <p:spPr>
          <a:xfrm>
            <a:off x="8035896" y="2145487"/>
            <a:ext cx="155674" cy="64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5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6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7"/>
          <p:cNvSpPr/>
          <p:nvPr/>
        </p:nvSpPr>
        <p:spPr>
          <a:xfrm>
            <a:off x="7957610" y="1507452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8"/>
          <p:cNvSpPr/>
          <p:nvPr/>
        </p:nvSpPr>
        <p:spPr>
          <a:xfrm>
            <a:off x="7699551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9"/>
          <p:cNvSpPr/>
          <p:nvPr/>
        </p:nvSpPr>
        <p:spPr>
          <a:xfrm>
            <a:off x="7699550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0"/>
          <p:cNvSpPr/>
          <p:nvPr/>
        </p:nvSpPr>
        <p:spPr>
          <a:xfrm>
            <a:off x="7845630" y="230403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1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2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3"/>
          <p:cNvSpPr/>
          <p:nvPr/>
        </p:nvSpPr>
        <p:spPr>
          <a:xfrm>
            <a:off x="7843144" y="309539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4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5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6"/>
          <p:cNvSpPr/>
          <p:nvPr/>
        </p:nvSpPr>
        <p:spPr>
          <a:xfrm>
            <a:off x="7841430" y="405619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7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8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9"/>
          <p:cNvSpPr/>
          <p:nvPr/>
        </p:nvSpPr>
        <p:spPr>
          <a:xfrm>
            <a:off x="7841430" y="389702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0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1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2"/>
          <p:cNvSpPr/>
          <p:nvPr/>
        </p:nvSpPr>
        <p:spPr>
          <a:xfrm>
            <a:off x="7841430" y="453370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3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4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5"/>
          <p:cNvSpPr/>
          <p:nvPr/>
        </p:nvSpPr>
        <p:spPr>
          <a:xfrm>
            <a:off x="7841430" y="437453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46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47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48"/>
          <p:cNvSpPr/>
          <p:nvPr/>
        </p:nvSpPr>
        <p:spPr>
          <a:xfrm>
            <a:off x="7866138" y="4852062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49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0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1"/>
          <p:cNvSpPr/>
          <p:nvPr/>
        </p:nvSpPr>
        <p:spPr>
          <a:xfrm>
            <a:off x="7866138" y="501123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2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3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4"/>
          <p:cNvSpPr/>
          <p:nvPr/>
        </p:nvSpPr>
        <p:spPr>
          <a:xfrm>
            <a:off x="7843944" y="2621407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5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6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57"/>
          <p:cNvSpPr/>
          <p:nvPr/>
        </p:nvSpPr>
        <p:spPr>
          <a:xfrm>
            <a:off x="7843944" y="2462226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58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59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0"/>
          <p:cNvSpPr/>
          <p:nvPr/>
        </p:nvSpPr>
        <p:spPr>
          <a:xfrm>
            <a:off x="7847316" y="27805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1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2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3"/>
          <p:cNvSpPr/>
          <p:nvPr/>
        </p:nvSpPr>
        <p:spPr>
          <a:xfrm>
            <a:off x="7839744" y="341661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4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5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66"/>
          <p:cNvSpPr/>
          <p:nvPr/>
        </p:nvSpPr>
        <p:spPr>
          <a:xfrm>
            <a:off x="7839744" y="3257438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67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68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69"/>
          <p:cNvSpPr/>
          <p:nvPr/>
        </p:nvSpPr>
        <p:spPr>
          <a:xfrm>
            <a:off x="7843116" y="357580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0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1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2"/>
          <p:cNvSpPr/>
          <p:nvPr/>
        </p:nvSpPr>
        <p:spPr>
          <a:xfrm>
            <a:off x="7949088" y="1825800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3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4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5"/>
          <p:cNvSpPr/>
          <p:nvPr/>
        </p:nvSpPr>
        <p:spPr>
          <a:xfrm>
            <a:off x="7949088" y="1666626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76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77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78"/>
          <p:cNvSpPr/>
          <p:nvPr/>
        </p:nvSpPr>
        <p:spPr>
          <a:xfrm>
            <a:off x="7949088" y="1984974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79"/>
          <p:cNvSpPr txBox="1">
            <a:spLocks noGrp="1"/>
          </p:cNvSpPr>
          <p:nvPr>
            <p:ph type="title"/>
          </p:nvPr>
        </p:nvSpPr>
        <p:spPr>
          <a:xfrm>
            <a:off x="683568" y="764704"/>
            <a:ext cx="3638550" cy="86241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VGGNet</a:t>
            </a:r>
            <a:endParaRPr sz="3000" dirty="0"/>
          </a:p>
          <a:p>
            <a:pPr marL="25400">
              <a:lnSpc>
                <a:spcPct val="100000"/>
              </a:lnSpc>
              <a:spcBef>
                <a:spcPts val="265"/>
              </a:spcBef>
            </a:pP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[Simonyan and Zisserman,</a:t>
            </a:r>
            <a:r>
              <a:rPr sz="1800" i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2014]</a:t>
            </a:r>
          </a:p>
        </p:txBody>
      </p:sp>
      <p:sp>
        <p:nvSpPr>
          <p:cNvPr id="185" name="object 181"/>
          <p:cNvSpPr txBox="1"/>
          <p:nvPr/>
        </p:nvSpPr>
        <p:spPr>
          <a:xfrm>
            <a:off x="5172757" y="5324837"/>
            <a:ext cx="64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AlexNet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6" name="object 182"/>
          <p:cNvSpPr txBox="1"/>
          <p:nvPr/>
        </p:nvSpPr>
        <p:spPr>
          <a:xfrm>
            <a:off x="6772954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7" name="object 183"/>
          <p:cNvSpPr txBox="1"/>
          <p:nvPr/>
        </p:nvSpPr>
        <p:spPr>
          <a:xfrm>
            <a:off x="7839752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8" name="object 3"/>
          <p:cNvSpPr txBox="1"/>
          <p:nvPr/>
        </p:nvSpPr>
        <p:spPr>
          <a:xfrm>
            <a:off x="301624" y="2348880"/>
            <a:ext cx="388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Why use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smaller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filters?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(3x3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conv)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9" name="object 184"/>
          <p:cNvSpPr txBox="1"/>
          <p:nvPr/>
        </p:nvSpPr>
        <p:spPr>
          <a:xfrm>
            <a:off x="301624" y="2924944"/>
            <a:ext cx="4103370" cy="1150508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6096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Stack of three 3x3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 (stride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1)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lang="en-US" sz="18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60960">
              <a:lnSpc>
                <a:spcPct val="100699"/>
              </a:lnSpc>
              <a:spcBef>
                <a:spcPts val="8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effective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receptive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field of  three 3x3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conv (stride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1)</a:t>
            </a:r>
            <a:r>
              <a:rPr sz="18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layers?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810652" y="453371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002565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835358" y="485205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835358" y="501123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6990516" y="5169815"/>
            <a:ext cx="182872" cy="80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6810652" y="437454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6664578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64578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002565" y="421477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810652" y="405618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6810652" y="389701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002565" y="373724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810652" y="341186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6810652" y="32526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002565" y="3094169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6810652" y="277516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6810652" y="261599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002565" y="245622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6920005" y="213653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6920005" y="197736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7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2" y="44697"/>
                </a:lnTo>
                <a:lnTo>
                  <a:pt x="230372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5" y="23365"/>
                </a:lnTo>
                <a:lnTo>
                  <a:pt x="273818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6924279" y="1818189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69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6920005" y="229571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6814023" y="29343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6810652" y="357867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5237058" y="4533713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784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784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784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784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784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784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784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784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784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784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784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69" y="9425"/>
                </a:lnTo>
                <a:lnTo>
                  <a:pt x="406510" y="1885"/>
                </a:lnTo>
                <a:lnTo>
                  <a:pt x="411174" y="0"/>
                </a:lnTo>
                <a:lnTo>
                  <a:pt x="422287" y="0"/>
                </a:lnTo>
                <a:lnTo>
                  <a:pt x="426850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89" y="6101"/>
                </a:lnTo>
                <a:lnTo>
                  <a:pt x="404129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3" y="59382"/>
                </a:lnTo>
                <a:lnTo>
                  <a:pt x="425214" y="58092"/>
                </a:lnTo>
                <a:lnTo>
                  <a:pt x="431365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3" y="38447"/>
                </a:lnTo>
                <a:lnTo>
                  <a:pt x="428885" y="36165"/>
                </a:lnTo>
                <a:lnTo>
                  <a:pt x="426205" y="33783"/>
                </a:lnTo>
                <a:lnTo>
                  <a:pt x="422534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2" y="27830"/>
                </a:lnTo>
                <a:lnTo>
                  <a:pt x="424419" y="26838"/>
                </a:lnTo>
                <a:lnTo>
                  <a:pt x="429281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1" y="9872"/>
                </a:lnTo>
                <a:lnTo>
                  <a:pt x="426801" y="7887"/>
                </a:lnTo>
                <a:lnTo>
                  <a:pt x="424320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7" y="10864"/>
                </a:lnTo>
                <a:lnTo>
                  <a:pt x="436177" y="19297"/>
                </a:lnTo>
                <a:lnTo>
                  <a:pt x="435234" y="22225"/>
                </a:lnTo>
                <a:lnTo>
                  <a:pt x="431563" y="27086"/>
                </a:lnTo>
                <a:lnTo>
                  <a:pt x="429033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0" y="32345"/>
                </a:lnTo>
                <a:lnTo>
                  <a:pt x="437368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5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29" y="64144"/>
                </a:moveTo>
                <a:lnTo>
                  <a:pt x="410826" y="64144"/>
                </a:lnTo>
                <a:lnTo>
                  <a:pt x="405717" y="62408"/>
                </a:lnTo>
                <a:lnTo>
                  <a:pt x="401649" y="58935"/>
                </a:lnTo>
                <a:lnTo>
                  <a:pt x="397680" y="55363"/>
                </a:lnTo>
                <a:lnTo>
                  <a:pt x="395858" y="50899"/>
                </a:lnTo>
                <a:lnTo>
                  <a:pt x="395745" y="43209"/>
                </a:lnTo>
                <a:lnTo>
                  <a:pt x="395844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89" y="52437"/>
                </a:lnTo>
                <a:lnTo>
                  <a:pt x="408445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29" y="64144"/>
                </a:lnTo>
                <a:close/>
              </a:path>
              <a:path w="537845" h="75564">
                <a:moveTo>
                  <a:pt x="473486" y="64144"/>
                </a:moveTo>
                <a:lnTo>
                  <a:pt x="460787" y="64144"/>
                </a:lnTo>
                <a:lnTo>
                  <a:pt x="455627" y="62458"/>
                </a:lnTo>
                <a:lnTo>
                  <a:pt x="447690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6" y="38347"/>
                </a:lnTo>
                <a:lnTo>
                  <a:pt x="451163" y="32196"/>
                </a:lnTo>
                <a:lnTo>
                  <a:pt x="454288" y="30261"/>
                </a:lnTo>
                <a:lnTo>
                  <a:pt x="458356" y="29467"/>
                </a:lnTo>
                <a:lnTo>
                  <a:pt x="458356" y="29319"/>
                </a:lnTo>
                <a:lnTo>
                  <a:pt x="448236" y="10864"/>
                </a:lnTo>
                <a:lnTo>
                  <a:pt x="450022" y="7094"/>
                </a:lnTo>
                <a:lnTo>
                  <a:pt x="457264" y="1438"/>
                </a:lnTo>
                <a:lnTo>
                  <a:pt x="461730" y="0"/>
                </a:lnTo>
                <a:lnTo>
                  <a:pt x="472345" y="0"/>
                </a:lnTo>
                <a:lnTo>
                  <a:pt x="476860" y="1438"/>
                </a:lnTo>
                <a:lnTo>
                  <a:pt x="481121" y="4762"/>
                </a:lnTo>
                <a:lnTo>
                  <a:pt x="463366" y="4762"/>
                </a:lnTo>
                <a:lnTo>
                  <a:pt x="460191" y="5754"/>
                </a:lnTo>
                <a:lnTo>
                  <a:pt x="455032" y="9723"/>
                </a:lnTo>
                <a:lnTo>
                  <a:pt x="453791" y="12253"/>
                </a:lnTo>
                <a:lnTo>
                  <a:pt x="453742" y="19198"/>
                </a:lnTo>
                <a:lnTo>
                  <a:pt x="454933" y="22026"/>
                </a:lnTo>
                <a:lnTo>
                  <a:pt x="459695" y="26193"/>
                </a:lnTo>
                <a:lnTo>
                  <a:pt x="462870" y="27235"/>
                </a:lnTo>
                <a:lnTo>
                  <a:pt x="480680" y="27235"/>
                </a:lnTo>
                <a:lnTo>
                  <a:pt x="479043" y="28326"/>
                </a:lnTo>
                <a:lnTo>
                  <a:pt x="475768" y="29319"/>
                </a:lnTo>
                <a:lnTo>
                  <a:pt x="475768" y="29467"/>
                </a:lnTo>
                <a:lnTo>
                  <a:pt x="479936" y="30360"/>
                </a:lnTo>
                <a:lnTo>
                  <a:pt x="482510" y="31849"/>
                </a:lnTo>
                <a:lnTo>
                  <a:pt x="462027" y="31849"/>
                </a:lnTo>
                <a:lnTo>
                  <a:pt x="458158" y="33089"/>
                </a:lnTo>
                <a:lnTo>
                  <a:pt x="455379" y="35569"/>
                </a:lnTo>
                <a:lnTo>
                  <a:pt x="452700" y="38050"/>
                </a:lnTo>
                <a:lnTo>
                  <a:pt x="451401" y="41225"/>
                </a:lnTo>
                <a:lnTo>
                  <a:pt x="451361" y="49758"/>
                </a:lnTo>
                <a:lnTo>
                  <a:pt x="452800" y="53181"/>
                </a:lnTo>
                <a:lnTo>
                  <a:pt x="458554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6" y="62507"/>
                </a:lnTo>
                <a:lnTo>
                  <a:pt x="473486" y="64144"/>
                </a:lnTo>
                <a:close/>
              </a:path>
              <a:path w="537845" h="75564">
                <a:moveTo>
                  <a:pt x="480680" y="27235"/>
                </a:moveTo>
                <a:lnTo>
                  <a:pt x="471304" y="27235"/>
                </a:lnTo>
                <a:lnTo>
                  <a:pt x="474677" y="26193"/>
                </a:lnTo>
                <a:lnTo>
                  <a:pt x="476959" y="24110"/>
                </a:lnTo>
                <a:lnTo>
                  <a:pt x="479241" y="21927"/>
                </a:lnTo>
                <a:lnTo>
                  <a:pt x="480342" y="19198"/>
                </a:lnTo>
                <a:lnTo>
                  <a:pt x="480382" y="12253"/>
                </a:lnTo>
                <a:lnTo>
                  <a:pt x="479192" y="9624"/>
                </a:lnTo>
                <a:lnTo>
                  <a:pt x="476811" y="7739"/>
                </a:lnTo>
                <a:lnTo>
                  <a:pt x="474429" y="5754"/>
                </a:lnTo>
                <a:lnTo>
                  <a:pt x="471204" y="4762"/>
                </a:lnTo>
                <a:lnTo>
                  <a:pt x="481121" y="4762"/>
                </a:lnTo>
                <a:lnTo>
                  <a:pt x="484202" y="7094"/>
                </a:lnTo>
                <a:lnTo>
                  <a:pt x="486037" y="10864"/>
                </a:lnTo>
                <a:lnTo>
                  <a:pt x="485945" y="19198"/>
                </a:lnTo>
                <a:lnTo>
                  <a:pt x="485145" y="21778"/>
                </a:lnTo>
                <a:lnTo>
                  <a:pt x="483359" y="24258"/>
                </a:lnTo>
                <a:lnTo>
                  <a:pt x="481573" y="26640"/>
                </a:lnTo>
                <a:lnTo>
                  <a:pt x="480680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8" y="58142"/>
                </a:lnTo>
                <a:lnTo>
                  <a:pt x="478596" y="55661"/>
                </a:lnTo>
                <a:lnTo>
                  <a:pt x="481474" y="53181"/>
                </a:lnTo>
                <a:lnTo>
                  <a:pt x="482912" y="49758"/>
                </a:lnTo>
                <a:lnTo>
                  <a:pt x="482827" y="41225"/>
                </a:lnTo>
                <a:lnTo>
                  <a:pt x="481523" y="38199"/>
                </a:lnTo>
                <a:lnTo>
                  <a:pt x="478745" y="35718"/>
                </a:lnTo>
                <a:lnTo>
                  <a:pt x="475967" y="33139"/>
                </a:lnTo>
                <a:lnTo>
                  <a:pt x="472048" y="31849"/>
                </a:lnTo>
                <a:lnTo>
                  <a:pt x="482510" y="31849"/>
                </a:lnTo>
                <a:lnTo>
                  <a:pt x="483110" y="32196"/>
                </a:lnTo>
                <a:lnTo>
                  <a:pt x="487477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3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4" y="47327"/>
                </a:lnTo>
                <a:lnTo>
                  <a:pt x="494524" y="41969"/>
                </a:lnTo>
                <a:lnTo>
                  <a:pt x="523248" y="595"/>
                </a:lnTo>
                <a:lnTo>
                  <a:pt x="528308" y="595"/>
                </a:lnTo>
                <a:lnTo>
                  <a:pt x="528308" y="8780"/>
                </a:lnTo>
                <a:lnTo>
                  <a:pt x="523099" y="8780"/>
                </a:lnTo>
                <a:lnTo>
                  <a:pt x="499585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8" y="42564"/>
                </a:moveTo>
                <a:lnTo>
                  <a:pt x="523248" y="42564"/>
                </a:lnTo>
                <a:lnTo>
                  <a:pt x="523248" y="8780"/>
                </a:lnTo>
                <a:lnTo>
                  <a:pt x="528308" y="8780"/>
                </a:lnTo>
                <a:lnTo>
                  <a:pt x="528308" y="42564"/>
                </a:lnTo>
                <a:close/>
              </a:path>
              <a:path w="537845" h="75564">
                <a:moveTo>
                  <a:pt x="528308" y="62805"/>
                </a:moveTo>
                <a:lnTo>
                  <a:pt x="523248" y="62805"/>
                </a:lnTo>
                <a:lnTo>
                  <a:pt x="523248" y="47327"/>
                </a:lnTo>
                <a:lnTo>
                  <a:pt x="528308" y="47327"/>
                </a:lnTo>
                <a:lnTo>
                  <a:pt x="52830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5428972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237603" y="4852057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6548" y="33635"/>
                </a:moveTo>
                <a:lnTo>
                  <a:pt x="1785" y="33635"/>
                </a:lnTo>
                <a:lnTo>
                  <a:pt x="7887" y="1488"/>
                </a:lnTo>
                <a:lnTo>
                  <a:pt x="38992" y="1488"/>
                </a:lnTo>
                <a:lnTo>
                  <a:pt x="38992" y="6548"/>
                </a:lnTo>
                <a:lnTo>
                  <a:pt x="11756" y="6548"/>
                </a:lnTo>
                <a:lnTo>
                  <a:pt x="7739" y="27235"/>
                </a:lnTo>
                <a:lnTo>
                  <a:pt x="7887" y="27384"/>
                </a:lnTo>
                <a:lnTo>
                  <a:pt x="14200" y="27384"/>
                </a:lnTo>
                <a:lnTo>
                  <a:pt x="12650" y="28128"/>
                </a:lnTo>
                <a:lnTo>
                  <a:pt x="10268" y="29319"/>
                </a:lnTo>
                <a:lnTo>
                  <a:pt x="8235" y="31154"/>
                </a:lnTo>
                <a:lnTo>
                  <a:pt x="6548" y="33635"/>
                </a:lnTo>
                <a:close/>
              </a:path>
              <a:path w="537845" h="75564">
                <a:moveTo>
                  <a:pt x="14200" y="27384"/>
                </a:moveTo>
                <a:lnTo>
                  <a:pt x="7887" y="27384"/>
                </a:lnTo>
                <a:lnTo>
                  <a:pt x="9574" y="25499"/>
                </a:lnTo>
                <a:lnTo>
                  <a:pt x="11558" y="24060"/>
                </a:lnTo>
                <a:lnTo>
                  <a:pt x="16122" y="22076"/>
                </a:lnTo>
                <a:lnTo>
                  <a:pt x="18553" y="21580"/>
                </a:lnTo>
                <a:lnTo>
                  <a:pt x="27483" y="21580"/>
                </a:lnTo>
                <a:lnTo>
                  <a:pt x="32543" y="23564"/>
                </a:lnTo>
                <a:lnTo>
                  <a:pt x="35182" y="26342"/>
                </a:lnTo>
                <a:lnTo>
                  <a:pt x="17709" y="26342"/>
                </a:lnTo>
                <a:lnTo>
                  <a:pt x="15130" y="26937"/>
                </a:lnTo>
                <a:lnTo>
                  <a:pt x="14200" y="27384"/>
                </a:lnTo>
                <a:close/>
              </a:path>
              <a:path w="537845" h="75564">
                <a:moveTo>
                  <a:pt x="34346" y="59382"/>
                </a:moveTo>
                <a:lnTo>
                  <a:pt x="25300" y="59382"/>
                </a:lnTo>
                <a:lnTo>
                  <a:pt x="28971" y="57745"/>
                </a:lnTo>
                <a:lnTo>
                  <a:pt x="31848" y="54470"/>
                </a:lnTo>
                <a:lnTo>
                  <a:pt x="34825" y="51196"/>
                </a:lnTo>
                <a:lnTo>
                  <a:pt x="36313" y="47178"/>
                </a:lnTo>
                <a:lnTo>
                  <a:pt x="36313" y="37752"/>
                </a:lnTo>
                <a:lnTo>
                  <a:pt x="34775" y="33932"/>
                </a:lnTo>
                <a:lnTo>
                  <a:pt x="31700" y="30956"/>
                </a:lnTo>
                <a:lnTo>
                  <a:pt x="28723" y="27880"/>
                </a:lnTo>
                <a:lnTo>
                  <a:pt x="24953" y="26342"/>
                </a:lnTo>
                <a:lnTo>
                  <a:pt x="35182" y="26342"/>
                </a:lnTo>
                <a:lnTo>
                  <a:pt x="40083" y="31501"/>
                </a:lnTo>
                <a:lnTo>
                  <a:pt x="41968" y="36661"/>
                </a:lnTo>
                <a:lnTo>
                  <a:pt x="41968" y="48964"/>
                </a:lnTo>
                <a:lnTo>
                  <a:pt x="39885" y="53974"/>
                </a:lnTo>
                <a:lnTo>
                  <a:pt x="34346" y="59382"/>
                </a:lnTo>
                <a:close/>
              </a:path>
              <a:path w="537845" h="75564">
                <a:moveTo>
                  <a:pt x="26441" y="64144"/>
                </a:moveTo>
                <a:lnTo>
                  <a:pt x="14733" y="64144"/>
                </a:lnTo>
                <a:lnTo>
                  <a:pt x="9970" y="62458"/>
                </a:lnTo>
                <a:lnTo>
                  <a:pt x="2231" y="55711"/>
                </a:lnTo>
                <a:lnTo>
                  <a:pt x="198" y="50998"/>
                </a:lnTo>
                <a:lnTo>
                  <a:pt x="0" y="44946"/>
                </a:lnTo>
                <a:lnTo>
                  <a:pt x="5506" y="44946"/>
                </a:lnTo>
                <a:lnTo>
                  <a:pt x="5704" y="49311"/>
                </a:lnTo>
                <a:lnTo>
                  <a:pt x="7193" y="52833"/>
                </a:lnTo>
                <a:lnTo>
                  <a:pt x="9970" y="55512"/>
                </a:lnTo>
                <a:lnTo>
                  <a:pt x="12848" y="58092"/>
                </a:lnTo>
                <a:lnTo>
                  <a:pt x="16469" y="59382"/>
                </a:lnTo>
                <a:lnTo>
                  <a:pt x="34346" y="59382"/>
                </a:lnTo>
                <a:lnTo>
                  <a:pt x="31551" y="62110"/>
                </a:lnTo>
                <a:lnTo>
                  <a:pt x="26441" y="64144"/>
                </a:lnTo>
                <a:close/>
              </a:path>
              <a:path w="537845" h="75564">
                <a:moveTo>
                  <a:pt x="53135" y="62805"/>
                </a:moveTo>
                <a:lnTo>
                  <a:pt x="46288" y="62805"/>
                </a:lnTo>
                <a:lnTo>
                  <a:pt x="63999" y="38992"/>
                </a:lnTo>
                <a:lnTo>
                  <a:pt x="47627" y="16966"/>
                </a:lnTo>
                <a:lnTo>
                  <a:pt x="54622" y="16966"/>
                </a:lnTo>
                <a:lnTo>
                  <a:pt x="67719" y="34379"/>
                </a:lnTo>
                <a:lnTo>
                  <a:pt x="74246" y="34379"/>
                </a:lnTo>
                <a:lnTo>
                  <a:pt x="70844" y="38844"/>
                </a:lnTo>
                <a:lnTo>
                  <a:pt x="74424" y="43606"/>
                </a:lnTo>
                <a:lnTo>
                  <a:pt x="67273" y="43606"/>
                </a:lnTo>
                <a:lnTo>
                  <a:pt x="53135" y="62805"/>
                </a:lnTo>
                <a:close/>
              </a:path>
              <a:path w="537845" h="75564">
                <a:moveTo>
                  <a:pt x="74246" y="34379"/>
                </a:moveTo>
                <a:lnTo>
                  <a:pt x="67719" y="34379"/>
                </a:lnTo>
                <a:lnTo>
                  <a:pt x="80519" y="16966"/>
                </a:lnTo>
                <a:lnTo>
                  <a:pt x="87513" y="16966"/>
                </a:lnTo>
                <a:lnTo>
                  <a:pt x="74246" y="34379"/>
                </a:lnTo>
                <a:close/>
              </a:path>
              <a:path w="537845" h="75564">
                <a:moveTo>
                  <a:pt x="88853" y="62805"/>
                </a:moveTo>
                <a:lnTo>
                  <a:pt x="81710" y="62805"/>
                </a:lnTo>
                <a:lnTo>
                  <a:pt x="67273" y="43606"/>
                </a:lnTo>
                <a:lnTo>
                  <a:pt x="74424" y="43606"/>
                </a:lnTo>
                <a:lnTo>
                  <a:pt x="88853" y="62805"/>
                </a:lnTo>
                <a:close/>
              </a:path>
              <a:path w="537845" h="75564">
                <a:moveTo>
                  <a:pt x="98695" y="33635"/>
                </a:moveTo>
                <a:lnTo>
                  <a:pt x="93933" y="33635"/>
                </a:lnTo>
                <a:lnTo>
                  <a:pt x="100035" y="1488"/>
                </a:lnTo>
                <a:lnTo>
                  <a:pt x="131139" y="1488"/>
                </a:lnTo>
                <a:lnTo>
                  <a:pt x="131139" y="6548"/>
                </a:lnTo>
                <a:lnTo>
                  <a:pt x="103904" y="6548"/>
                </a:lnTo>
                <a:lnTo>
                  <a:pt x="99886" y="27235"/>
                </a:lnTo>
                <a:lnTo>
                  <a:pt x="100035" y="27384"/>
                </a:lnTo>
                <a:lnTo>
                  <a:pt x="106347" y="27384"/>
                </a:lnTo>
                <a:lnTo>
                  <a:pt x="104797" y="28128"/>
                </a:lnTo>
                <a:lnTo>
                  <a:pt x="102416" y="29319"/>
                </a:lnTo>
                <a:lnTo>
                  <a:pt x="100381" y="31154"/>
                </a:lnTo>
                <a:lnTo>
                  <a:pt x="98695" y="33635"/>
                </a:lnTo>
                <a:close/>
              </a:path>
              <a:path w="537845" h="75564">
                <a:moveTo>
                  <a:pt x="106347" y="27384"/>
                </a:moveTo>
                <a:lnTo>
                  <a:pt x="100035" y="27384"/>
                </a:lnTo>
                <a:lnTo>
                  <a:pt x="101722" y="25499"/>
                </a:lnTo>
                <a:lnTo>
                  <a:pt x="103706" y="24060"/>
                </a:lnTo>
                <a:lnTo>
                  <a:pt x="108270" y="22076"/>
                </a:lnTo>
                <a:lnTo>
                  <a:pt x="110701" y="21580"/>
                </a:lnTo>
                <a:lnTo>
                  <a:pt x="119630" y="21580"/>
                </a:lnTo>
                <a:lnTo>
                  <a:pt x="124690" y="23564"/>
                </a:lnTo>
                <a:lnTo>
                  <a:pt x="127329" y="26342"/>
                </a:lnTo>
                <a:lnTo>
                  <a:pt x="109857" y="26342"/>
                </a:lnTo>
                <a:lnTo>
                  <a:pt x="107277" y="26937"/>
                </a:lnTo>
                <a:lnTo>
                  <a:pt x="106347" y="27384"/>
                </a:lnTo>
                <a:close/>
              </a:path>
              <a:path w="537845" h="75564">
                <a:moveTo>
                  <a:pt x="126494" y="59382"/>
                </a:moveTo>
                <a:lnTo>
                  <a:pt x="117447" y="59382"/>
                </a:lnTo>
                <a:lnTo>
                  <a:pt x="121118" y="57745"/>
                </a:lnTo>
                <a:lnTo>
                  <a:pt x="123996" y="54470"/>
                </a:lnTo>
                <a:lnTo>
                  <a:pt x="126972" y="51196"/>
                </a:lnTo>
                <a:lnTo>
                  <a:pt x="128461" y="47178"/>
                </a:lnTo>
                <a:lnTo>
                  <a:pt x="128461" y="37752"/>
                </a:lnTo>
                <a:lnTo>
                  <a:pt x="126923" y="33932"/>
                </a:lnTo>
                <a:lnTo>
                  <a:pt x="123847" y="30956"/>
                </a:lnTo>
                <a:lnTo>
                  <a:pt x="120871" y="27880"/>
                </a:lnTo>
                <a:lnTo>
                  <a:pt x="117101" y="26342"/>
                </a:lnTo>
                <a:lnTo>
                  <a:pt x="127329" y="26342"/>
                </a:lnTo>
                <a:lnTo>
                  <a:pt x="132231" y="31501"/>
                </a:lnTo>
                <a:lnTo>
                  <a:pt x="134116" y="36661"/>
                </a:lnTo>
                <a:lnTo>
                  <a:pt x="134116" y="48964"/>
                </a:lnTo>
                <a:lnTo>
                  <a:pt x="132033" y="53974"/>
                </a:lnTo>
                <a:lnTo>
                  <a:pt x="126494" y="59382"/>
                </a:lnTo>
                <a:close/>
              </a:path>
              <a:path w="537845" h="75564">
                <a:moveTo>
                  <a:pt x="118588" y="64144"/>
                </a:moveTo>
                <a:lnTo>
                  <a:pt x="106880" y="64144"/>
                </a:lnTo>
                <a:lnTo>
                  <a:pt x="102118" y="62458"/>
                </a:lnTo>
                <a:lnTo>
                  <a:pt x="94379" y="55711"/>
                </a:lnTo>
                <a:lnTo>
                  <a:pt x="92345" y="50998"/>
                </a:lnTo>
                <a:lnTo>
                  <a:pt x="92147" y="44946"/>
                </a:lnTo>
                <a:lnTo>
                  <a:pt x="97653" y="44946"/>
                </a:lnTo>
                <a:lnTo>
                  <a:pt x="97852" y="49311"/>
                </a:lnTo>
                <a:lnTo>
                  <a:pt x="99340" y="52833"/>
                </a:lnTo>
                <a:lnTo>
                  <a:pt x="102118" y="55512"/>
                </a:lnTo>
                <a:lnTo>
                  <a:pt x="104995" y="58092"/>
                </a:lnTo>
                <a:lnTo>
                  <a:pt x="108617" y="59382"/>
                </a:lnTo>
                <a:lnTo>
                  <a:pt x="126494" y="59382"/>
                </a:lnTo>
                <a:lnTo>
                  <a:pt x="123699" y="62110"/>
                </a:lnTo>
                <a:lnTo>
                  <a:pt x="118588" y="64144"/>
                </a:lnTo>
                <a:close/>
              </a:path>
              <a:path w="537845" h="75564">
                <a:moveTo>
                  <a:pt x="192737" y="64144"/>
                </a:moveTo>
                <a:lnTo>
                  <a:pt x="181228" y="64144"/>
                </a:lnTo>
                <a:lnTo>
                  <a:pt x="175970" y="61862"/>
                </a:lnTo>
                <a:lnTo>
                  <a:pt x="171902" y="57298"/>
                </a:lnTo>
                <a:lnTo>
                  <a:pt x="167933" y="52734"/>
                </a:lnTo>
                <a:lnTo>
                  <a:pt x="165948" y="46930"/>
                </a:lnTo>
                <a:lnTo>
                  <a:pt x="165948" y="32841"/>
                </a:lnTo>
                <a:lnTo>
                  <a:pt x="167933" y="27037"/>
                </a:lnTo>
                <a:lnTo>
                  <a:pt x="175871" y="17908"/>
                </a:lnTo>
                <a:lnTo>
                  <a:pt x="181129" y="15626"/>
                </a:lnTo>
                <a:lnTo>
                  <a:pt x="193036" y="15626"/>
                </a:lnTo>
                <a:lnTo>
                  <a:pt x="197302" y="17015"/>
                </a:lnTo>
                <a:lnTo>
                  <a:pt x="201178" y="20389"/>
                </a:lnTo>
                <a:lnTo>
                  <a:pt x="182816" y="20389"/>
                </a:lnTo>
                <a:lnTo>
                  <a:pt x="178897" y="22274"/>
                </a:lnTo>
                <a:lnTo>
                  <a:pt x="175920" y="26044"/>
                </a:lnTo>
                <a:lnTo>
                  <a:pt x="173043" y="29815"/>
                </a:lnTo>
                <a:lnTo>
                  <a:pt x="171604" y="34428"/>
                </a:lnTo>
                <a:lnTo>
                  <a:pt x="171604" y="45342"/>
                </a:lnTo>
                <a:lnTo>
                  <a:pt x="173043" y="49956"/>
                </a:lnTo>
                <a:lnTo>
                  <a:pt x="175920" y="53726"/>
                </a:lnTo>
                <a:lnTo>
                  <a:pt x="178897" y="57497"/>
                </a:lnTo>
                <a:lnTo>
                  <a:pt x="182816" y="59382"/>
                </a:lnTo>
                <a:lnTo>
                  <a:pt x="200491" y="59382"/>
                </a:lnTo>
                <a:lnTo>
                  <a:pt x="196954" y="62606"/>
                </a:lnTo>
                <a:lnTo>
                  <a:pt x="192737" y="64144"/>
                </a:lnTo>
                <a:close/>
              </a:path>
              <a:path w="537845" h="75564">
                <a:moveTo>
                  <a:pt x="206281" y="31402"/>
                </a:moveTo>
                <a:lnTo>
                  <a:pt x="200626" y="31402"/>
                </a:lnTo>
                <a:lnTo>
                  <a:pt x="199832" y="27731"/>
                </a:lnTo>
                <a:lnTo>
                  <a:pt x="198344" y="25003"/>
                </a:lnTo>
                <a:lnTo>
                  <a:pt x="196161" y="23217"/>
                </a:lnTo>
                <a:lnTo>
                  <a:pt x="193979" y="21332"/>
                </a:lnTo>
                <a:lnTo>
                  <a:pt x="191151" y="20389"/>
                </a:lnTo>
                <a:lnTo>
                  <a:pt x="201178" y="20389"/>
                </a:lnTo>
                <a:lnTo>
                  <a:pt x="203751" y="22572"/>
                </a:lnTo>
                <a:lnTo>
                  <a:pt x="205686" y="26441"/>
                </a:lnTo>
                <a:lnTo>
                  <a:pt x="206281" y="31402"/>
                </a:lnTo>
                <a:close/>
              </a:path>
              <a:path w="537845" h="75564">
                <a:moveTo>
                  <a:pt x="200491" y="59382"/>
                </a:moveTo>
                <a:lnTo>
                  <a:pt x="191052" y="59382"/>
                </a:lnTo>
                <a:lnTo>
                  <a:pt x="193979" y="58191"/>
                </a:lnTo>
                <a:lnTo>
                  <a:pt x="196459" y="55810"/>
                </a:lnTo>
                <a:lnTo>
                  <a:pt x="199038" y="53429"/>
                </a:lnTo>
                <a:lnTo>
                  <a:pt x="200577" y="50303"/>
                </a:lnTo>
                <a:lnTo>
                  <a:pt x="201072" y="46434"/>
                </a:lnTo>
                <a:lnTo>
                  <a:pt x="206579" y="46434"/>
                </a:lnTo>
                <a:lnTo>
                  <a:pt x="205785" y="52089"/>
                </a:lnTo>
                <a:lnTo>
                  <a:pt x="203702" y="56455"/>
                </a:lnTo>
                <a:lnTo>
                  <a:pt x="200491" y="59382"/>
                </a:lnTo>
                <a:close/>
              </a:path>
              <a:path w="537845" h="75564">
                <a:moveTo>
                  <a:pt x="238259" y="64144"/>
                </a:moveTo>
                <a:lnTo>
                  <a:pt x="227346" y="64144"/>
                </a:lnTo>
                <a:lnTo>
                  <a:pt x="222087" y="61862"/>
                </a:lnTo>
                <a:lnTo>
                  <a:pt x="218019" y="57298"/>
                </a:lnTo>
                <a:lnTo>
                  <a:pt x="214051" y="52734"/>
                </a:lnTo>
                <a:lnTo>
                  <a:pt x="212066" y="46930"/>
                </a:lnTo>
                <a:lnTo>
                  <a:pt x="212066" y="32841"/>
                </a:lnTo>
                <a:lnTo>
                  <a:pt x="214051" y="27037"/>
                </a:lnTo>
                <a:lnTo>
                  <a:pt x="221988" y="17908"/>
                </a:lnTo>
                <a:lnTo>
                  <a:pt x="227247" y="15626"/>
                </a:lnTo>
                <a:lnTo>
                  <a:pt x="240343" y="15626"/>
                </a:lnTo>
                <a:lnTo>
                  <a:pt x="245602" y="17908"/>
                </a:lnTo>
                <a:lnTo>
                  <a:pt x="247759" y="20389"/>
                </a:lnTo>
                <a:lnTo>
                  <a:pt x="228884" y="20389"/>
                </a:lnTo>
                <a:lnTo>
                  <a:pt x="225014" y="22274"/>
                </a:lnTo>
                <a:lnTo>
                  <a:pt x="221924" y="26193"/>
                </a:lnTo>
                <a:lnTo>
                  <a:pt x="219160" y="29815"/>
                </a:lnTo>
                <a:lnTo>
                  <a:pt x="217722" y="34428"/>
                </a:lnTo>
                <a:lnTo>
                  <a:pt x="217722" y="45342"/>
                </a:lnTo>
                <a:lnTo>
                  <a:pt x="219160" y="49956"/>
                </a:lnTo>
                <a:lnTo>
                  <a:pt x="222037" y="53726"/>
                </a:lnTo>
                <a:lnTo>
                  <a:pt x="225014" y="57497"/>
                </a:lnTo>
                <a:lnTo>
                  <a:pt x="228933" y="59382"/>
                </a:lnTo>
                <a:lnTo>
                  <a:pt x="247752" y="59382"/>
                </a:lnTo>
                <a:lnTo>
                  <a:pt x="245553" y="60870"/>
                </a:lnTo>
                <a:lnTo>
                  <a:pt x="242179" y="63053"/>
                </a:lnTo>
                <a:lnTo>
                  <a:pt x="238259" y="64144"/>
                </a:lnTo>
                <a:close/>
              </a:path>
              <a:path w="537845" h="75564">
                <a:moveTo>
                  <a:pt x="247752" y="59382"/>
                </a:moveTo>
                <a:lnTo>
                  <a:pt x="238656" y="59382"/>
                </a:lnTo>
                <a:lnTo>
                  <a:pt x="242526" y="57497"/>
                </a:lnTo>
                <a:lnTo>
                  <a:pt x="248380" y="49857"/>
                </a:lnTo>
                <a:lnTo>
                  <a:pt x="249836" y="45342"/>
                </a:lnTo>
                <a:lnTo>
                  <a:pt x="249836" y="34428"/>
                </a:lnTo>
                <a:lnTo>
                  <a:pt x="248380" y="29964"/>
                </a:lnTo>
                <a:lnTo>
                  <a:pt x="245292" y="26044"/>
                </a:lnTo>
                <a:lnTo>
                  <a:pt x="242526" y="22324"/>
                </a:lnTo>
                <a:lnTo>
                  <a:pt x="238607" y="20389"/>
                </a:lnTo>
                <a:lnTo>
                  <a:pt x="247759" y="20389"/>
                </a:lnTo>
                <a:lnTo>
                  <a:pt x="253539" y="27037"/>
                </a:lnTo>
                <a:lnTo>
                  <a:pt x="255523" y="32841"/>
                </a:lnTo>
                <a:lnTo>
                  <a:pt x="255523" y="44152"/>
                </a:lnTo>
                <a:lnTo>
                  <a:pt x="254680" y="48170"/>
                </a:lnTo>
                <a:lnTo>
                  <a:pt x="252993" y="51940"/>
                </a:lnTo>
                <a:lnTo>
                  <a:pt x="251407" y="55611"/>
                </a:lnTo>
                <a:lnTo>
                  <a:pt x="248925" y="58588"/>
                </a:lnTo>
                <a:lnTo>
                  <a:pt x="247752" y="59382"/>
                </a:lnTo>
                <a:close/>
              </a:path>
              <a:path w="537845" h="75564">
                <a:moveTo>
                  <a:pt x="272971" y="24854"/>
                </a:moveTo>
                <a:lnTo>
                  <a:pt x="269517" y="24854"/>
                </a:lnTo>
                <a:lnTo>
                  <a:pt x="270608" y="22175"/>
                </a:lnTo>
                <a:lnTo>
                  <a:pt x="272494" y="19992"/>
                </a:lnTo>
                <a:lnTo>
                  <a:pt x="275172" y="18305"/>
                </a:lnTo>
                <a:lnTo>
                  <a:pt x="277852" y="16519"/>
                </a:lnTo>
                <a:lnTo>
                  <a:pt x="280878" y="15626"/>
                </a:lnTo>
                <a:lnTo>
                  <a:pt x="290105" y="15626"/>
                </a:lnTo>
                <a:lnTo>
                  <a:pt x="294321" y="17065"/>
                </a:lnTo>
                <a:lnTo>
                  <a:pt x="297317" y="20389"/>
                </a:lnTo>
                <a:lnTo>
                  <a:pt x="280728" y="20389"/>
                </a:lnTo>
                <a:lnTo>
                  <a:pt x="278050" y="21133"/>
                </a:lnTo>
                <a:lnTo>
                  <a:pt x="275768" y="22621"/>
                </a:lnTo>
                <a:lnTo>
                  <a:pt x="273585" y="24110"/>
                </a:lnTo>
                <a:lnTo>
                  <a:pt x="272971" y="24854"/>
                </a:lnTo>
                <a:close/>
              </a:path>
              <a:path w="537845" h="75564">
                <a:moveTo>
                  <a:pt x="269368" y="62805"/>
                </a:moveTo>
                <a:lnTo>
                  <a:pt x="263713" y="62805"/>
                </a:lnTo>
                <a:lnTo>
                  <a:pt x="263713" y="16966"/>
                </a:lnTo>
                <a:lnTo>
                  <a:pt x="269368" y="16966"/>
                </a:lnTo>
                <a:lnTo>
                  <a:pt x="269368" y="24854"/>
                </a:lnTo>
                <a:lnTo>
                  <a:pt x="272971" y="24854"/>
                </a:lnTo>
                <a:lnTo>
                  <a:pt x="271948" y="26094"/>
                </a:lnTo>
                <a:lnTo>
                  <a:pt x="270857" y="28574"/>
                </a:lnTo>
                <a:lnTo>
                  <a:pt x="269864" y="31055"/>
                </a:lnTo>
                <a:lnTo>
                  <a:pt x="269368" y="33535"/>
                </a:lnTo>
                <a:lnTo>
                  <a:pt x="269368" y="62805"/>
                </a:lnTo>
                <a:close/>
              </a:path>
              <a:path w="537845" h="75564">
                <a:moveTo>
                  <a:pt x="300919" y="62805"/>
                </a:moveTo>
                <a:lnTo>
                  <a:pt x="295413" y="62805"/>
                </a:lnTo>
                <a:lnTo>
                  <a:pt x="295413" y="29418"/>
                </a:lnTo>
                <a:lnTo>
                  <a:pt x="294420" y="26094"/>
                </a:lnTo>
                <a:lnTo>
                  <a:pt x="292436" y="23812"/>
                </a:lnTo>
                <a:lnTo>
                  <a:pt x="290551" y="21530"/>
                </a:lnTo>
                <a:lnTo>
                  <a:pt x="287674" y="20389"/>
                </a:lnTo>
                <a:lnTo>
                  <a:pt x="297317" y="20389"/>
                </a:lnTo>
                <a:lnTo>
                  <a:pt x="299580" y="22820"/>
                </a:lnTo>
                <a:lnTo>
                  <a:pt x="300919" y="27136"/>
                </a:lnTo>
                <a:lnTo>
                  <a:pt x="300919" y="62805"/>
                </a:lnTo>
                <a:close/>
              </a:path>
              <a:path w="537845" h="75564">
                <a:moveTo>
                  <a:pt x="330038" y="62805"/>
                </a:moveTo>
                <a:lnTo>
                  <a:pt x="324085" y="62805"/>
                </a:lnTo>
                <a:lnTo>
                  <a:pt x="306375" y="16966"/>
                </a:lnTo>
                <a:lnTo>
                  <a:pt x="312626" y="16966"/>
                </a:lnTo>
                <a:lnTo>
                  <a:pt x="327062" y="57149"/>
                </a:lnTo>
                <a:lnTo>
                  <a:pt x="332150" y="57149"/>
                </a:lnTo>
                <a:lnTo>
                  <a:pt x="330038" y="62805"/>
                </a:lnTo>
                <a:close/>
              </a:path>
              <a:path w="537845" h="75564">
                <a:moveTo>
                  <a:pt x="332150" y="57149"/>
                </a:moveTo>
                <a:lnTo>
                  <a:pt x="327211" y="57149"/>
                </a:lnTo>
                <a:lnTo>
                  <a:pt x="341349" y="16966"/>
                </a:lnTo>
                <a:lnTo>
                  <a:pt x="347154" y="16966"/>
                </a:lnTo>
                <a:lnTo>
                  <a:pt x="332150" y="57149"/>
                </a:lnTo>
                <a:close/>
              </a:path>
              <a:path w="537845" h="75564">
                <a:moveTo>
                  <a:pt x="351286" y="75009"/>
                </a:moveTo>
                <a:lnTo>
                  <a:pt x="351286" y="71139"/>
                </a:lnTo>
                <a:lnTo>
                  <a:pt x="352575" y="70643"/>
                </a:lnTo>
                <a:lnTo>
                  <a:pt x="353568" y="69601"/>
                </a:lnTo>
                <a:lnTo>
                  <a:pt x="354262" y="68014"/>
                </a:lnTo>
                <a:lnTo>
                  <a:pt x="355056" y="66526"/>
                </a:lnTo>
                <a:lnTo>
                  <a:pt x="355453" y="64938"/>
                </a:lnTo>
                <a:lnTo>
                  <a:pt x="355453" y="62805"/>
                </a:lnTo>
                <a:lnTo>
                  <a:pt x="351732" y="62805"/>
                </a:lnTo>
                <a:lnTo>
                  <a:pt x="351732" y="53429"/>
                </a:lnTo>
                <a:lnTo>
                  <a:pt x="359173" y="53429"/>
                </a:lnTo>
                <a:lnTo>
                  <a:pt x="359173" y="65682"/>
                </a:lnTo>
                <a:lnTo>
                  <a:pt x="358479" y="68113"/>
                </a:lnTo>
                <a:lnTo>
                  <a:pt x="357090" y="70395"/>
                </a:lnTo>
                <a:lnTo>
                  <a:pt x="355800" y="72677"/>
                </a:lnTo>
                <a:lnTo>
                  <a:pt x="353865" y="74215"/>
                </a:lnTo>
                <a:lnTo>
                  <a:pt x="351286" y="75009"/>
                </a:lnTo>
                <a:close/>
              </a:path>
              <a:path w="537845" h="75564">
                <a:moveTo>
                  <a:pt x="402740" y="22175"/>
                </a:moveTo>
                <a:lnTo>
                  <a:pt x="397234" y="22175"/>
                </a:lnTo>
                <a:lnTo>
                  <a:pt x="397234" y="14833"/>
                </a:lnTo>
                <a:lnTo>
                  <a:pt x="398920" y="9673"/>
                </a:lnTo>
                <a:lnTo>
                  <a:pt x="402294" y="5804"/>
                </a:lnTo>
                <a:lnTo>
                  <a:pt x="405767" y="1934"/>
                </a:lnTo>
                <a:lnTo>
                  <a:pt x="410678" y="0"/>
                </a:lnTo>
                <a:lnTo>
                  <a:pt x="422882" y="0"/>
                </a:lnTo>
                <a:lnTo>
                  <a:pt x="427544" y="1587"/>
                </a:lnTo>
                <a:lnTo>
                  <a:pt x="431017" y="4762"/>
                </a:lnTo>
                <a:lnTo>
                  <a:pt x="412513" y="4762"/>
                </a:lnTo>
                <a:lnTo>
                  <a:pt x="409090" y="6201"/>
                </a:lnTo>
                <a:lnTo>
                  <a:pt x="404228" y="11856"/>
                </a:lnTo>
                <a:lnTo>
                  <a:pt x="402939" y="15775"/>
                </a:lnTo>
                <a:lnTo>
                  <a:pt x="402740" y="20835"/>
                </a:lnTo>
                <a:lnTo>
                  <a:pt x="402740" y="22175"/>
                </a:lnTo>
                <a:close/>
              </a:path>
              <a:path w="537845" h="75564">
                <a:moveTo>
                  <a:pt x="436673" y="62805"/>
                </a:moveTo>
                <a:lnTo>
                  <a:pt x="395745" y="62805"/>
                </a:lnTo>
                <a:lnTo>
                  <a:pt x="395745" y="58241"/>
                </a:lnTo>
                <a:lnTo>
                  <a:pt x="420104" y="34131"/>
                </a:lnTo>
                <a:lnTo>
                  <a:pt x="424618" y="30559"/>
                </a:lnTo>
                <a:lnTo>
                  <a:pt x="427000" y="27681"/>
                </a:lnTo>
                <a:lnTo>
                  <a:pt x="429480" y="24804"/>
                </a:lnTo>
                <a:lnTo>
                  <a:pt x="430720" y="21431"/>
                </a:lnTo>
                <a:lnTo>
                  <a:pt x="430720" y="13791"/>
                </a:lnTo>
                <a:lnTo>
                  <a:pt x="429430" y="10715"/>
                </a:lnTo>
                <a:lnTo>
                  <a:pt x="424271" y="5953"/>
                </a:lnTo>
                <a:lnTo>
                  <a:pt x="420947" y="4762"/>
                </a:lnTo>
                <a:lnTo>
                  <a:pt x="431017" y="4762"/>
                </a:lnTo>
                <a:lnTo>
                  <a:pt x="434589" y="7937"/>
                </a:lnTo>
                <a:lnTo>
                  <a:pt x="436375" y="12203"/>
                </a:lnTo>
                <a:lnTo>
                  <a:pt x="436259" y="22175"/>
                </a:lnTo>
                <a:lnTo>
                  <a:pt x="435036" y="25846"/>
                </a:lnTo>
                <a:lnTo>
                  <a:pt x="429777" y="33287"/>
                </a:lnTo>
                <a:lnTo>
                  <a:pt x="424965" y="37256"/>
                </a:lnTo>
                <a:lnTo>
                  <a:pt x="412365" y="44896"/>
                </a:lnTo>
                <a:lnTo>
                  <a:pt x="408445" y="47823"/>
                </a:lnTo>
                <a:lnTo>
                  <a:pt x="403882" y="52784"/>
                </a:lnTo>
                <a:lnTo>
                  <a:pt x="402492" y="55215"/>
                </a:lnTo>
                <a:lnTo>
                  <a:pt x="401997" y="57596"/>
                </a:lnTo>
                <a:lnTo>
                  <a:pt x="436673" y="57596"/>
                </a:lnTo>
                <a:lnTo>
                  <a:pt x="436673" y="62805"/>
                </a:lnTo>
                <a:close/>
              </a:path>
              <a:path w="537845" h="75564">
                <a:moveTo>
                  <a:pt x="451708" y="33635"/>
                </a:moveTo>
                <a:lnTo>
                  <a:pt x="446946" y="33635"/>
                </a:lnTo>
                <a:lnTo>
                  <a:pt x="453048" y="1488"/>
                </a:lnTo>
                <a:lnTo>
                  <a:pt x="484152" y="1488"/>
                </a:lnTo>
                <a:lnTo>
                  <a:pt x="484152" y="6548"/>
                </a:lnTo>
                <a:lnTo>
                  <a:pt x="456917" y="6548"/>
                </a:lnTo>
                <a:lnTo>
                  <a:pt x="452899" y="27235"/>
                </a:lnTo>
                <a:lnTo>
                  <a:pt x="453048" y="27384"/>
                </a:lnTo>
                <a:lnTo>
                  <a:pt x="459360" y="27384"/>
                </a:lnTo>
                <a:lnTo>
                  <a:pt x="457810" y="28128"/>
                </a:lnTo>
                <a:lnTo>
                  <a:pt x="455429" y="29319"/>
                </a:lnTo>
                <a:lnTo>
                  <a:pt x="453394" y="31154"/>
                </a:lnTo>
                <a:lnTo>
                  <a:pt x="451708" y="33635"/>
                </a:lnTo>
                <a:close/>
              </a:path>
              <a:path w="537845" h="75564">
                <a:moveTo>
                  <a:pt x="459360" y="27384"/>
                </a:moveTo>
                <a:lnTo>
                  <a:pt x="453048" y="27384"/>
                </a:lnTo>
                <a:lnTo>
                  <a:pt x="454734" y="25499"/>
                </a:lnTo>
                <a:lnTo>
                  <a:pt x="456719" y="24060"/>
                </a:lnTo>
                <a:lnTo>
                  <a:pt x="461283" y="22076"/>
                </a:lnTo>
                <a:lnTo>
                  <a:pt x="463714" y="21580"/>
                </a:lnTo>
                <a:lnTo>
                  <a:pt x="472643" y="21580"/>
                </a:lnTo>
                <a:lnTo>
                  <a:pt x="477703" y="23564"/>
                </a:lnTo>
                <a:lnTo>
                  <a:pt x="480342" y="26342"/>
                </a:lnTo>
                <a:lnTo>
                  <a:pt x="462870" y="26342"/>
                </a:lnTo>
                <a:lnTo>
                  <a:pt x="460290" y="26937"/>
                </a:lnTo>
                <a:lnTo>
                  <a:pt x="459360" y="27384"/>
                </a:lnTo>
                <a:close/>
              </a:path>
              <a:path w="537845" h="75564">
                <a:moveTo>
                  <a:pt x="479507" y="59382"/>
                </a:moveTo>
                <a:lnTo>
                  <a:pt x="470460" y="59382"/>
                </a:lnTo>
                <a:lnTo>
                  <a:pt x="474131" y="57745"/>
                </a:lnTo>
                <a:lnTo>
                  <a:pt x="477009" y="54470"/>
                </a:lnTo>
                <a:lnTo>
                  <a:pt x="479985" y="51196"/>
                </a:lnTo>
                <a:lnTo>
                  <a:pt x="481474" y="47178"/>
                </a:lnTo>
                <a:lnTo>
                  <a:pt x="481474" y="37752"/>
                </a:lnTo>
                <a:lnTo>
                  <a:pt x="479936" y="33932"/>
                </a:lnTo>
                <a:lnTo>
                  <a:pt x="476860" y="30956"/>
                </a:lnTo>
                <a:lnTo>
                  <a:pt x="473884" y="27880"/>
                </a:lnTo>
                <a:lnTo>
                  <a:pt x="470114" y="26342"/>
                </a:lnTo>
                <a:lnTo>
                  <a:pt x="480342" y="26342"/>
                </a:lnTo>
                <a:lnTo>
                  <a:pt x="485244" y="31501"/>
                </a:lnTo>
                <a:lnTo>
                  <a:pt x="487129" y="36661"/>
                </a:lnTo>
                <a:lnTo>
                  <a:pt x="487129" y="48964"/>
                </a:lnTo>
                <a:lnTo>
                  <a:pt x="485046" y="53974"/>
                </a:lnTo>
                <a:lnTo>
                  <a:pt x="479507" y="59382"/>
                </a:lnTo>
                <a:close/>
              </a:path>
              <a:path w="537845" h="75564">
                <a:moveTo>
                  <a:pt x="471601" y="64144"/>
                </a:moveTo>
                <a:lnTo>
                  <a:pt x="459893" y="64144"/>
                </a:lnTo>
                <a:lnTo>
                  <a:pt x="455131" y="62458"/>
                </a:lnTo>
                <a:lnTo>
                  <a:pt x="447392" y="55711"/>
                </a:lnTo>
                <a:lnTo>
                  <a:pt x="445358" y="50998"/>
                </a:lnTo>
                <a:lnTo>
                  <a:pt x="445160" y="44946"/>
                </a:lnTo>
                <a:lnTo>
                  <a:pt x="450666" y="44946"/>
                </a:lnTo>
                <a:lnTo>
                  <a:pt x="450864" y="49311"/>
                </a:lnTo>
                <a:lnTo>
                  <a:pt x="452353" y="52833"/>
                </a:lnTo>
                <a:lnTo>
                  <a:pt x="455131" y="55512"/>
                </a:lnTo>
                <a:lnTo>
                  <a:pt x="458008" y="58092"/>
                </a:lnTo>
                <a:lnTo>
                  <a:pt x="461630" y="59382"/>
                </a:lnTo>
                <a:lnTo>
                  <a:pt x="479507" y="59382"/>
                </a:lnTo>
                <a:lnTo>
                  <a:pt x="476711" y="62110"/>
                </a:lnTo>
                <a:lnTo>
                  <a:pt x="471601" y="64144"/>
                </a:lnTo>
                <a:close/>
              </a:path>
              <a:path w="537845" h="75564">
                <a:moveTo>
                  <a:pt x="522652" y="64144"/>
                </a:moveTo>
                <a:lnTo>
                  <a:pt x="508663" y="64144"/>
                </a:lnTo>
                <a:lnTo>
                  <a:pt x="503058" y="61565"/>
                </a:lnTo>
                <a:lnTo>
                  <a:pt x="494872" y="22125"/>
                </a:lnTo>
                <a:lnTo>
                  <a:pt x="496757" y="14634"/>
                </a:lnTo>
                <a:lnTo>
                  <a:pt x="504298" y="2926"/>
                </a:lnTo>
                <a:lnTo>
                  <a:pt x="509804" y="0"/>
                </a:lnTo>
                <a:lnTo>
                  <a:pt x="522802" y="0"/>
                </a:lnTo>
                <a:lnTo>
                  <a:pt x="527266" y="1438"/>
                </a:lnTo>
                <a:lnTo>
                  <a:pt x="530952" y="4762"/>
                </a:lnTo>
                <a:lnTo>
                  <a:pt x="511986" y="4762"/>
                </a:lnTo>
                <a:lnTo>
                  <a:pt x="507720" y="7193"/>
                </a:lnTo>
                <a:lnTo>
                  <a:pt x="504843" y="12055"/>
                </a:lnTo>
                <a:lnTo>
                  <a:pt x="501966" y="16817"/>
                </a:lnTo>
                <a:lnTo>
                  <a:pt x="500610" y="23266"/>
                </a:lnTo>
                <a:lnTo>
                  <a:pt x="500527" y="32593"/>
                </a:lnTo>
                <a:lnTo>
                  <a:pt x="504877" y="32593"/>
                </a:lnTo>
                <a:lnTo>
                  <a:pt x="503007" y="34528"/>
                </a:lnTo>
                <a:lnTo>
                  <a:pt x="501569" y="38496"/>
                </a:lnTo>
                <a:lnTo>
                  <a:pt x="501569" y="48418"/>
                </a:lnTo>
                <a:lnTo>
                  <a:pt x="502908" y="52337"/>
                </a:lnTo>
                <a:lnTo>
                  <a:pt x="505587" y="55215"/>
                </a:lnTo>
                <a:lnTo>
                  <a:pt x="508365" y="57993"/>
                </a:lnTo>
                <a:lnTo>
                  <a:pt x="512185" y="59382"/>
                </a:lnTo>
                <a:lnTo>
                  <a:pt x="530442" y="59382"/>
                </a:lnTo>
                <a:lnTo>
                  <a:pt x="527663" y="62160"/>
                </a:lnTo>
                <a:lnTo>
                  <a:pt x="522652" y="64144"/>
                </a:lnTo>
                <a:close/>
              </a:path>
              <a:path w="537845" h="75564">
                <a:moveTo>
                  <a:pt x="536097" y="16371"/>
                </a:moveTo>
                <a:lnTo>
                  <a:pt x="530590" y="16371"/>
                </a:lnTo>
                <a:lnTo>
                  <a:pt x="530094" y="12898"/>
                </a:lnTo>
                <a:lnTo>
                  <a:pt x="528705" y="10120"/>
                </a:lnTo>
                <a:lnTo>
                  <a:pt x="526423" y="8036"/>
                </a:lnTo>
                <a:lnTo>
                  <a:pt x="524141" y="5853"/>
                </a:lnTo>
                <a:lnTo>
                  <a:pt x="521214" y="4762"/>
                </a:lnTo>
                <a:lnTo>
                  <a:pt x="530952" y="4762"/>
                </a:lnTo>
                <a:lnTo>
                  <a:pt x="533617" y="7094"/>
                </a:lnTo>
                <a:lnTo>
                  <a:pt x="535502" y="11112"/>
                </a:lnTo>
                <a:lnTo>
                  <a:pt x="536097" y="16371"/>
                </a:lnTo>
                <a:close/>
              </a:path>
              <a:path w="537845" h="75564">
                <a:moveTo>
                  <a:pt x="504877" y="32593"/>
                </a:moveTo>
                <a:lnTo>
                  <a:pt x="500676" y="32593"/>
                </a:lnTo>
                <a:lnTo>
                  <a:pt x="502164" y="29418"/>
                </a:lnTo>
                <a:lnTo>
                  <a:pt x="504397" y="26937"/>
                </a:lnTo>
                <a:lnTo>
                  <a:pt x="507373" y="25151"/>
                </a:lnTo>
                <a:lnTo>
                  <a:pt x="510449" y="23266"/>
                </a:lnTo>
                <a:lnTo>
                  <a:pt x="513723" y="22324"/>
                </a:lnTo>
                <a:lnTo>
                  <a:pt x="523248" y="22324"/>
                </a:lnTo>
                <a:lnTo>
                  <a:pt x="528160" y="24258"/>
                </a:lnTo>
                <a:lnTo>
                  <a:pt x="530915" y="27086"/>
                </a:lnTo>
                <a:lnTo>
                  <a:pt x="512483" y="27086"/>
                </a:lnTo>
                <a:lnTo>
                  <a:pt x="508762" y="28574"/>
                </a:lnTo>
                <a:lnTo>
                  <a:pt x="504877" y="32593"/>
                </a:lnTo>
                <a:close/>
              </a:path>
              <a:path w="537845" h="75564">
                <a:moveTo>
                  <a:pt x="530442" y="59382"/>
                </a:moveTo>
                <a:lnTo>
                  <a:pt x="521412" y="59382"/>
                </a:lnTo>
                <a:lnTo>
                  <a:pt x="524984" y="57844"/>
                </a:lnTo>
                <a:lnTo>
                  <a:pt x="530640" y="51593"/>
                </a:lnTo>
                <a:lnTo>
                  <a:pt x="532078" y="47823"/>
                </a:lnTo>
                <a:lnTo>
                  <a:pt x="532008" y="38496"/>
                </a:lnTo>
                <a:lnTo>
                  <a:pt x="530690" y="34776"/>
                </a:lnTo>
                <a:lnTo>
                  <a:pt x="527911" y="31700"/>
                </a:lnTo>
                <a:lnTo>
                  <a:pt x="525233" y="28624"/>
                </a:lnTo>
                <a:lnTo>
                  <a:pt x="521611" y="27086"/>
                </a:lnTo>
                <a:lnTo>
                  <a:pt x="530915" y="27086"/>
                </a:lnTo>
                <a:lnTo>
                  <a:pt x="532426" y="28624"/>
                </a:lnTo>
                <a:lnTo>
                  <a:pt x="535799" y="31998"/>
                </a:lnTo>
                <a:lnTo>
                  <a:pt x="537734" y="36958"/>
                </a:lnTo>
                <a:lnTo>
                  <a:pt x="537734" y="49162"/>
                </a:lnTo>
                <a:lnTo>
                  <a:pt x="535700" y="54222"/>
                </a:lnTo>
                <a:lnTo>
                  <a:pt x="531633" y="58191"/>
                </a:lnTo>
                <a:lnTo>
                  <a:pt x="530442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5218253" y="5011238"/>
            <a:ext cx="582295" cy="75565"/>
          </a:xfrm>
          <a:custGeom>
            <a:avLst/>
            <a:gdLst/>
            <a:ahLst/>
            <a:cxnLst/>
            <a:rect l="l" t="t" r="r" b="b"/>
            <a:pathLst>
              <a:path w="582295" h="75564">
                <a:moveTo>
                  <a:pt x="22026" y="62805"/>
                </a:moveTo>
                <a:lnTo>
                  <a:pt x="16371" y="62805"/>
                </a:lnTo>
                <a:lnTo>
                  <a:pt x="16371" y="16668"/>
                </a:lnTo>
                <a:lnTo>
                  <a:pt x="0" y="16668"/>
                </a:lnTo>
                <a:lnTo>
                  <a:pt x="0" y="12650"/>
                </a:lnTo>
                <a:lnTo>
                  <a:pt x="5060" y="12551"/>
                </a:lnTo>
                <a:lnTo>
                  <a:pt x="8582" y="12104"/>
                </a:lnTo>
                <a:lnTo>
                  <a:pt x="10567" y="11310"/>
                </a:lnTo>
                <a:lnTo>
                  <a:pt x="12651" y="10517"/>
                </a:lnTo>
                <a:lnTo>
                  <a:pt x="14188" y="9276"/>
                </a:lnTo>
                <a:lnTo>
                  <a:pt x="15180" y="7590"/>
                </a:lnTo>
                <a:lnTo>
                  <a:pt x="16272" y="5903"/>
                </a:lnTo>
                <a:lnTo>
                  <a:pt x="17016" y="3571"/>
                </a:lnTo>
                <a:lnTo>
                  <a:pt x="17413" y="595"/>
                </a:lnTo>
                <a:lnTo>
                  <a:pt x="22026" y="595"/>
                </a:lnTo>
                <a:lnTo>
                  <a:pt x="22026" y="62805"/>
                </a:lnTo>
                <a:close/>
              </a:path>
              <a:path w="582295" h="75564">
                <a:moveTo>
                  <a:pt x="71441" y="62805"/>
                </a:moveTo>
                <a:lnTo>
                  <a:pt x="65785" y="62805"/>
                </a:lnTo>
                <a:lnTo>
                  <a:pt x="65785" y="16668"/>
                </a:lnTo>
                <a:lnTo>
                  <a:pt x="49414" y="16668"/>
                </a:lnTo>
                <a:lnTo>
                  <a:pt x="49414" y="12650"/>
                </a:lnTo>
                <a:lnTo>
                  <a:pt x="54474" y="12551"/>
                </a:lnTo>
                <a:lnTo>
                  <a:pt x="57996" y="12104"/>
                </a:lnTo>
                <a:lnTo>
                  <a:pt x="59981" y="11310"/>
                </a:lnTo>
                <a:lnTo>
                  <a:pt x="62064" y="10517"/>
                </a:lnTo>
                <a:lnTo>
                  <a:pt x="63603" y="9276"/>
                </a:lnTo>
                <a:lnTo>
                  <a:pt x="64594" y="7590"/>
                </a:lnTo>
                <a:lnTo>
                  <a:pt x="65686" y="5903"/>
                </a:lnTo>
                <a:lnTo>
                  <a:pt x="66431" y="3571"/>
                </a:lnTo>
                <a:lnTo>
                  <a:pt x="66827" y="595"/>
                </a:lnTo>
                <a:lnTo>
                  <a:pt x="71441" y="595"/>
                </a:lnTo>
                <a:lnTo>
                  <a:pt x="71441" y="62805"/>
                </a:lnTo>
                <a:close/>
              </a:path>
              <a:path w="582295" h="75564">
                <a:moveTo>
                  <a:pt x="97191" y="62805"/>
                </a:moveTo>
                <a:lnTo>
                  <a:pt x="90345" y="62805"/>
                </a:lnTo>
                <a:lnTo>
                  <a:pt x="108056" y="38992"/>
                </a:lnTo>
                <a:lnTo>
                  <a:pt x="91685" y="16966"/>
                </a:lnTo>
                <a:lnTo>
                  <a:pt x="98679" y="16966"/>
                </a:lnTo>
                <a:lnTo>
                  <a:pt x="111776" y="34379"/>
                </a:lnTo>
                <a:lnTo>
                  <a:pt x="118304" y="34379"/>
                </a:lnTo>
                <a:lnTo>
                  <a:pt x="114902" y="38844"/>
                </a:lnTo>
                <a:lnTo>
                  <a:pt x="118481" y="43606"/>
                </a:lnTo>
                <a:lnTo>
                  <a:pt x="111330" y="43606"/>
                </a:lnTo>
                <a:lnTo>
                  <a:pt x="97191" y="62805"/>
                </a:lnTo>
                <a:close/>
              </a:path>
              <a:path w="582295" h="75564">
                <a:moveTo>
                  <a:pt x="118304" y="34379"/>
                </a:moveTo>
                <a:lnTo>
                  <a:pt x="111776" y="34379"/>
                </a:lnTo>
                <a:lnTo>
                  <a:pt x="124576" y="16966"/>
                </a:lnTo>
                <a:lnTo>
                  <a:pt x="131571" y="16966"/>
                </a:lnTo>
                <a:lnTo>
                  <a:pt x="118304" y="34379"/>
                </a:lnTo>
                <a:close/>
              </a:path>
              <a:path w="582295" h="75564">
                <a:moveTo>
                  <a:pt x="132910" y="62805"/>
                </a:moveTo>
                <a:lnTo>
                  <a:pt x="125766" y="62805"/>
                </a:lnTo>
                <a:lnTo>
                  <a:pt x="111330" y="43606"/>
                </a:lnTo>
                <a:lnTo>
                  <a:pt x="118481" y="43606"/>
                </a:lnTo>
                <a:lnTo>
                  <a:pt x="132910" y="62805"/>
                </a:lnTo>
                <a:close/>
              </a:path>
              <a:path w="582295" h="75564">
                <a:moveTo>
                  <a:pt x="163588" y="62805"/>
                </a:moveTo>
                <a:lnTo>
                  <a:pt x="157932" y="62805"/>
                </a:lnTo>
                <a:lnTo>
                  <a:pt x="157932" y="16668"/>
                </a:lnTo>
                <a:lnTo>
                  <a:pt x="141562" y="16668"/>
                </a:lnTo>
                <a:lnTo>
                  <a:pt x="141562" y="12650"/>
                </a:lnTo>
                <a:lnTo>
                  <a:pt x="146621" y="12551"/>
                </a:lnTo>
                <a:lnTo>
                  <a:pt x="150144" y="12104"/>
                </a:lnTo>
                <a:lnTo>
                  <a:pt x="152129" y="11310"/>
                </a:lnTo>
                <a:lnTo>
                  <a:pt x="154212" y="10517"/>
                </a:lnTo>
                <a:lnTo>
                  <a:pt x="155750" y="9276"/>
                </a:lnTo>
                <a:lnTo>
                  <a:pt x="156742" y="7590"/>
                </a:lnTo>
                <a:lnTo>
                  <a:pt x="157833" y="5903"/>
                </a:lnTo>
                <a:lnTo>
                  <a:pt x="158578" y="3571"/>
                </a:lnTo>
                <a:lnTo>
                  <a:pt x="158974" y="595"/>
                </a:lnTo>
                <a:lnTo>
                  <a:pt x="163588" y="595"/>
                </a:lnTo>
                <a:lnTo>
                  <a:pt x="163588" y="62805"/>
                </a:lnTo>
                <a:close/>
              </a:path>
              <a:path w="582295" h="75564">
                <a:moveTo>
                  <a:pt x="213003" y="62805"/>
                </a:moveTo>
                <a:lnTo>
                  <a:pt x="207347" y="62805"/>
                </a:lnTo>
                <a:lnTo>
                  <a:pt x="207347" y="16668"/>
                </a:lnTo>
                <a:lnTo>
                  <a:pt x="190976" y="16668"/>
                </a:lnTo>
                <a:lnTo>
                  <a:pt x="190976" y="12650"/>
                </a:lnTo>
                <a:lnTo>
                  <a:pt x="196036" y="12551"/>
                </a:lnTo>
                <a:lnTo>
                  <a:pt x="199558" y="12104"/>
                </a:lnTo>
                <a:lnTo>
                  <a:pt x="201542" y="11310"/>
                </a:lnTo>
                <a:lnTo>
                  <a:pt x="203626" y="10517"/>
                </a:lnTo>
                <a:lnTo>
                  <a:pt x="205164" y="9276"/>
                </a:lnTo>
                <a:lnTo>
                  <a:pt x="206156" y="7590"/>
                </a:lnTo>
                <a:lnTo>
                  <a:pt x="207248" y="5903"/>
                </a:lnTo>
                <a:lnTo>
                  <a:pt x="207992" y="3571"/>
                </a:lnTo>
                <a:lnTo>
                  <a:pt x="208389" y="595"/>
                </a:lnTo>
                <a:lnTo>
                  <a:pt x="213003" y="595"/>
                </a:lnTo>
                <a:lnTo>
                  <a:pt x="213003" y="62805"/>
                </a:lnTo>
                <a:close/>
              </a:path>
              <a:path w="582295" h="75564">
                <a:moveTo>
                  <a:pt x="286209" y="64144"/>
                </a:moveTo>
                <a:lnTo>
                  <a:pt x="274700" y="64144"/>
                </a:lnTo>
                <a:lnTo>
                  <a:pt x="269441" y="61862"/>
                </a:lnTo>
                <a:lnTo>
                  <a:pt x="265373" y="57298"/>
                </a:lnTo>
                <a:lnTo>
                  <a:pt x="261405" y="52734"/>
                </a:lnTo>
                <a:lnTo>
                  <a:pt x="259420" y="46930"/>
                </a:lnTo>
                <a:lnTo>
                  <a:pt x="259420" y="32841"/>
                </a:lnTo>
                <a:lnTo>
                  <a:pt x="261405" y="27037"/>
                </a:lnTo>
                <a:lnTo>
                  <a:pt x="269342" y="17908"/>
                </a:lnTo>
                <a:lnTo>
                  <a:pt x="274601" y="15626"/>
                </a:lnTo>
                <a:lnTo>
                  <a:pt x="286507" y="15626"/>
                </a:lnTo>
                <a:lnTo>
                  <a:pt x="290773" y="17015"/>
                </a:lnTo>
                <a:lnTo>
                  <a:pt x="294650" y="20389"/>
                </a:lnTo>
                <a:lnTo>
                  <a:pt x="276288" y="20389"/>
                </a:lnTo>
                <a:lnTo>
                  <a:pt x="272368" y="22274"/>
                </a:lnTo>
                <a:lnTo>
                  <a:pt x="269392" y="26044"/>
                </a:lnTo>
                <a:lnTo>
                  <a:pt x="266514" y="29815"/>
                </a:lnTo>
                <a:lnTo>
                  <a:pt x="265076" y="34428"/>
                </a:lnTo>
                <a:lnTo>
                  <a:pt x="265076" y="45342"/>
                </a:lnTo>
                <a:lnTo>
                  <a:pt x="266514" y="49956"/>
                </a:lnTo>
                <a:lnTo>
                  <a:pt x="269392" y="53726"/>
                </a:lnTo>
                <a:lnTo>
                  <a:pt x="272368" y="57497"/>
                </a:lnTo>
                <a:lnTo>
                  <a:pt x="276288" y="59382"/>
                </a:lnTo>
                <a:lnTo>
                  <a:pt x="293963" y="59382"/>
                </a:lnTo>
                <a:lnTo>
                  <a:pt x="290426" y="62606"/>
                </a:lnTo>
                <a:lnTo>
                  <a:pt x="286209" y="64144"/>
                </a:lnTo>
                <a:close/>
              </a:path>
              <a:path w="582295" h="75564">
                <a:moveTo>
                  <a:pt x="299753" y="31402"/>
                </a:moveTo>
                <a:lnTo>
                  <a:pt x="294098" y="31402"/>
                </a:lnTo>
                <a:lnTo>
                  <a:pt x="293303" y="27731"/>
                </a:lnTo>
                <a:lnTo>
                  <a:pt x="291815" y="25003"/>
                </a:lnTo>
                <a:lnTo>
                  <a:pt x="289632" y="23217"/>
                </a:lnTo>
                <a:lnTo>
                  <a:pt x="287449" y="21332"/>
                </a:lnTo>
                <a:lnTo>
                  <a:pt x="284622" y="20389"/>
                </a:lnTo>
                <a:lnTo>
                  <a:pt x="294650" y="20389"/>
                </a:lnTo>
                <a:lnTo>
                  <a:pt x="297223" y="22572"/>
                </a:lnTo>
                <a:lnTo>
                  <a:pt x="299157" y="26441"/>
                </a:lnTo>
                <a:lnTo>
                  <a:pt x="299753" y="31402"/>
                </a:lnTo>
                <a:close/>
              </a:path>
              <a:path w="582295" h="75564">
                <a:moveTo>
                  <a:pt x="293963" y="59382"/>
                </a:moveTo>
                <a:lnTo>
                  <a:pt x="284523" y="59382"/>
                </a:lnTo>
                <a:lnTo>
                  <a:pt x="287450" y="58191"/>
                </a:lnTo>
                <a:lnTo>
                  <a:pt x="289930" y="55810"/>
                </a:lnTo>
                <a:lnTo>
                  <a:pt x="292510" y="53429"/>
                </a:lnTo>
                <a:lnTo>
                  <a:pt x="294048" y="50303"/>
                </a:lnTo>
                <a:lnTo>
                  <a:pt x="294543" y="46434"/>
                </a:lnTo>
                <a:lnTo>
                  <a:pt x="300051" y="46434"/>
                </a:lnTo>
                <a:lnTo>
                  <a:pt x="299256" y="52089"/>
                </a:lnTo>
                <a:lnTo>
                  <a:pt x="297173" y="56455"/>
                </a:lnTo>
                <a:lnTo>
                  <a:pt x="293963" y="59382"/>
                </a:lnTo>
                <a:close/>
              </a:path>
              <a:path w="582295" h="75564">
                <a:moveTo>
                  <a:pt x="331731" y="64144"/>
                </a:moveTo>
                <a:lnTo>
                  <a:pt x="320817" y="64144"/>
                </a:lnTo>
                <a:lnTo>
                  <a:pt x="315558" y="61862"/>
                </a:lnTo>
                <a:lnTo>
                  <a:pt x="311490" y="57298"/>
                </a:lnTo>
                <a:lnTo>
                  <a:pt x="307522" y="52734"/>
                </a:lnTo>
                <a:lnTo>
                  <a:pt x="305537" y="46930"/>
                </a:lnTo>
                <a:lnTo>
                  <a:pt x="305537" y="32841"/>
                </a:lnTo>
                <a:lnTo>
                  <a:pt x="307522" y="27037"/>
                </a:lnTo>
                <a:lnTo>
                  <a:pt x="315459" y="17908"/>
                </a:lnTo>
                <a:lnTo>
                  <a:pt x="320718" y="15626"/>
                </a:lnTo>
                <a:lnTo>
                  <a:pt x="333815" y="15626"/>
                </a:lnTo>
                <a:lnTo>
                  <a:pt x="339074" y="17908"/>
                </a:lnTo>
                <a:lnTo>
                  <a:pt x="341230" y="20389"/>
                </a:lnTo>
                <a:lnTo>
                  <a:pt x="322355" y="20389"/>
                </a:lnTo>
                <a:lnTo>
                  <a:pt x="318485" y="22274"/>
                </a:lnTo>
                <a:lnTo>
                  <a:pt x="315395" y="26193"/>
                </a:lnTo>
                <a:lnTo>
                  <a:pt x="312631" y="29815"/>
                </a:lnTo>
                <a:lnTo>
                  <a:pt x="311193" y="34428"/>
                </a:lnTo>
                <a:lnTo>
                  <a:pt x="311193" y="45342"/>
                </a:lnTo>
                <a:lnTo>
                  <a:pt x="312631" y="49956"/>
                </a:lnTo>
                <a:lnTo>
                  <a:pt x="315509" y="53726"/>
                </a:lnTo>
                <a:lnTo>
                  <a:pt x="318485" y="57497"/>
                </a:lnTo>
                <a:lnTo>
                  <a:pt x="322405" y="59382"/>
                </a:lnTo>
                <a:lnTo>
                  <a:pt x="341224" y="59382"/>
                </a:lnTo>
                <a:lnTo>
                  <a:pt x="339024" y="60870"/>
                </a:lnTo>
                <a:lnTo>
                  <a:pt x="335650" y="63053"/>
                </a:lnTo>
                <a:lnTo>
                  <a:pt x="331731" y="64144"/>
                </a:lnTo>
                <a:close/>
              </a:path>
              <a:path w="582295" h="75564">
                <a:moveTo>
                  <a:pt x="341224" y="59382"/>
                </a:moveTo>
                <a:lnTo>
                  <a:pt x="332128" y="59382"/>
                </a:lnTo>
                <a:lnTo>
                  <a:pt x="335998" y="57497"/>
                </a:lnTo>
                <a:lnTo>
                  <a:pt x="341851" y="49857"/>
                </a:lnTo>
                <a:lnTo>
                  <a:pt x="343308" y="45342"/>
                </a:lnTo>
                <a:lnTo>
                  <a:pt x="343307" y="34428"/>
                </a:lnTo>
                <a:lnTo>
                  <a:pt x="341851" y="29964"/>
                </a:lnTo>
                <a:lnTo>
                  <a:pt x="338764" y="26044"/>
                </a:lnTo>
                <a:lnTo>
                  <a:pt x="335998" y="22324"/>
                </a:lnTo>
                <a:lnTo>
                  <a:pt x="332078" y="20389"/>
                </a:lnTo>
                <a:lnTo>
                  <a:pt x="341230" y="20389"/>
                </a:lnTo>
                <a:lnTo>
                  <a:pt x="347011" y="27037"/>
                </a:lnTo>
                <a:lnTo>
                  <a:pt x="348995" y="32841"/>
                </a:lnTo>
                <a:lnTo>
                  <a:pt x="348995" y="44152"/>
                </a:lnTo>
                <a:lnTo>
                  <a:pt x="348152" y="48170"/>
                </a:lnTo>
                <a:lnTo>
                  <a:pt x="346465" y="51940"/>
                </a:lnTo>
                <a:lnTo>
                  <a:pt x="344878" y="55611"/>
                </a:lnTo>
                <a:lnTo>
                  <a:pt x="342397" y="58588"/>
                </a:lnTo>
                <a:lnTo>
                  <a:pt x="341224" y="59382"/>
                </a:lnTo>
                <a:close/>
              </a:path>
              <a:path w="582295" h="75564">
                <a:moveTo>
                  <a:pt x="366442" y="24854"/>
                </a:moveTo>
                <a:lnTo>
                  <a:pt x="362989" y="24854"/>
                </a:lnTo>
                <a:lnTo>
                  <a:pt x="364080" y="22175"/>
                </a:lnTo>
                <a:lnTo>
                  <a:pt x="365965" y="19992"/>
                </a:lnTo>
                <a:lnTo>
                  <a:pt x="368644" y="18305"/>
                </a:lnTo>
                <a:lnTo>
                  <a:pt x="371323" y="16519"/>
                </a:lnTo>
                <a:lnTo>
                  <a:pt x="374349" y="15626"/>
                </a:lnTo>
                <a:lnTo>
                  <a:pt x="383576" y="15626"/>
                </a:lnTo>
                <a:lnTo>
                  <a:pt x="387793" y="17065"/>
                </a:lnTo>
                <a:lnTo>
                  <a:pt x="390789" y="20389"/>
                </a:lnTo>
                <a:lnTo>
                  <a:pt x="374200" y="20389"/>
                </a:lnTo>
                <a:lnTo>
                  <a:pt x="371521" y="21133"/>
                </a:lnTo>
                <a:lnTo>
                  <a:pt x="369239" y="22621"/>
                </a:lnTo>
                <a:lnTo>
                  <a:pt x="367056" y="24110"/>
                </a:lnTo>
                <a:lnTo>
                  <a:pt x="366442" y="24854"/>
                </a:lnTo>
                <a:close/>
              </a:path>
              <a:path w="582295" h="75564">
                <a:moveTo>
                  <a:pt x="362839" y="62805"/>
                </a:moveTo>
                <a:lnTo>
                  <a:pt x="357184" y="62805"/>
                </a:lnTo>
                <a:lnTo>
                  <a:pt x="357184" y="16966"/>
                </a:lnTo>
                <a:lnTo>
                  <a:pt x="362839" y="16966"/>
                </a:lnTo>
                <a:lnTo>
                  <a:pt x="362839" y="24854"/>
                </a:lnTo>
                <a:lnTo>
                  <a:pt x="366442" y="24854"/>
                </a:lnTo>
                <a:lnTo>
                  <a:pt x="365420" y="26094"/>
                </a:lnTo>
                <a:lnTo>
                  <a:pt x="364328" y="28574"/>
                </a:lnTo>
                <a:lnTo>
                  <a:pt x="363336" y="31055"/>
                </a:lnTo>
                <a:lnTo>
                  <a:pt x="362839" y="33535"/>
                </a:lnTo>
                <a:lnTo>
                  <a:pt x="362839" y="62805"/>
                </a:lnTo>
                <a:close/>
              </a:path>
              <a:path w="582295" h="75564">
                <a:moveTo>
                  <a:pt x="394391" y="62805"/>
                </a:moveTo>
                <a:lnTo>
                  <a:pt x="388884" y="62805"/>
                </a:lnTo>
                <a:lnTo>
                  <a:pt x="388884" y="29418"/>
                </a:lnTo>
                <a:lnTo>
                  <a:pt x="387892" y="26094"/>
                </a:lnTo>
                <a:lnTo>
                  <a:pt x="385908" y="23812"/>
                </a:lnTo>
                <a:lnTo>
                  <a:pt x="384023" y="21530"/>
                </a:lnTo>
                <a:lnTo>
                  <a:pt x="381145" y="20389"/>
                </a:lnTo>
                <a:lnTo>
                  <a:pt x="390789" y="20389"/>
                </a:lnTo>
                <a:lnTo>
                  <a:pt x="393052" y="22820"/>
                </a:lnTo>
                <a:lnTo>
                  <a:pt x="394391" y="27136"/>
                </a:lnTo>
                <a:lnTo>
                  <a:pt x="394391" y="62805"/>
                </a:lnTo>
                <a:close/>
              </a:path>
              <a:path w="582295" h="75564">
                <a:moveTo>
                  <a:pt x="423510" y="62805"/>
                </a:moveTo>
                <a:lnTo>
                  <a:pt x="417557" y="62805"/>
                </a:lnTo>
                <a:lnTo>
                  <a:pt x="399847" y="16966"/>
                </a:lnTo>
                <a:lnTo>
                  <a:pt x="406097" y="16966"/>
                </a:lnTo>
                <a:lnTo>
                  <a:pt x="420533" y="57149"/>
                </a:lnTo>
                <a:lnTo>
                  <a:pt x="425621" y="57149"/>
                </a:lnTo>
                <a:lnTo>
                  <a:pt x="423510" y="62805"/>
                </a:lnTo>
                <a:close/>
              </a:path>
              <a:path w="582295" h="75564">
                <a:moveTo>
                  <a:pt x="425621" y="57149"/>
                </a:moveTo>
                <a:lnTo>
                  <a:pt x="420683" y="57149"/>
                </a:lnTo>
                <a:lnTo>
                  <a:pt x="434821" y="16966"/>
                </a:lnTo>
                <a:lnTo>
                  <a:pt x="440625" y="16966"/>
                </a:lnTo>
                <a:lnTo>
                  <a:pt x="425621" y="57149"/>
                </a:lnTo>
                <a:close/>
              </a:path>
              <a:path w="582295" h="75564">
                <a:moveTo>
                  <a:pt x="444757" y="75009"/>
                </a:moveTo>
                <a:lnTo>
                  <a:pt x="444757" y="71139"/>
                </a:lnTo>
                <a:lnTo>
                  <a:pt x="446047" y="70643"/>
                </a:lnTo>
                <a:lnTo>
                  <a:pt x="447039" y="69601"/>
                </a:lnTo>
                <a:lnTo>
                  <a:pt x="447734" y="68014"/>
                </a:lnTo>
                <a:lnTo>
                  <a:pt x="448527" y="66526"/>
                </a:lnTo>
                <a:lnTo>
                  <a:pt x="448924" y="64938"/>
                </a:lnTo>
                <a:lnTo>
                  <a:pt x="448924" y="62805"/>
                </a:lnTo>
                <a:lnTo>
                  <a:pt x="445204" y="62805"/>
                </a:lnTo>
                <a:lnTo>
                  <a:pt x="445204" y="53429"/>
                </a:lnTo>
                <a:lnTo>
                  <a:pt x="452645" y="53429"/>
                </a:lnTo>
                <a:lnTo>
                  <a:pt x="452645" y="65682"/>
                </a:lnTo>
                <a:lnTo>
                  <a:pt x="451950" y="68113"/>
                </a:lnTo>
                <a:lnTo>
                  <a:pt x="450562" y="70395"/>
                </a:lnTo>
                <a:lnTo>
                  <a:pt x="449272" y="72677"/>
                </a:lnTo>
                <a:lnTo>
                  <a:pt x="447336" y="74215"/>
                </a:lnTo>
                <a:lnTo>
                  <a:pt x="444757" y="75009"/>
                </a:lnTo>
                <a:close/>
              </a:path>
              <a:path w="582295" h="75564">
                <a:moveTo>
                  <a:pt x="512831" y="41969"/>
                </a:moveTo>
                <a:lnTo>
                  <a:pt x="503405" y="41969"/>
                </a:lnTo>
                <a:lnTo>
                  <a:pt x="498444" y="40034"/>
                </a:lnTo>
                <a:lnTo>
                  <a:pt x="494575" y="36165"/>
                </a:lnTo>
                <a:lnTo>
                  <a:pt x="490805" y="32196"/>
                </a:lnTo>
                <a:lnTo>
                  <a:pt x="488919" y="27185"/>
                </a:lnTo>
                <a:lnTo>
                  <a:pt x="488919" y="15081"/>
                </a:lnTo>
                <a:lnTo>
                  <a:pt x="490904" y="10070"/>
                </a:lnTo>
                <a:lnTo>
                  <a:pt x="498940" y="2033"/>
                </a:lnTo>
                <a:lnTo>
                  <a:pt x="504001" y="0"/>
                </a:lnTo>
                <a:lnTo>
                  <a:pt x="517891" y="0"/>
                </a:lnTo>
                <a:lnTo>
                  <a:pt x="523447" y="2629"/>
                </a:lnTo>
                <a:lnTo>
                  <a:pt x="524775" y="4762"/>
                </a:lnTo>
                <a:lnTo>
                  <a:pt x="505191" y="4762"/>
                </a:lnTo>
                <a:lnTo>
                  <a:pt x="501619" y="6300"/>
                </a:lnTo>
                <a:lnTo>
                  <a:pt x="498742" y="9376"/>
                </a:lnTo>
                <a:lnTo>
                  <a:pt x="495963" y="12451"/>
                </a:lnTo>
                <a:lnTo>
                  <a:pt x="494575" y="16271"/>
                </a:lnTo>
                <a:lnTo>
                  <a:pt x="494575" y="25598"/>
                </a:lnTo>
                <a:lnTo>
                  <a:pt x="495914" y="29517"/>
                </a:lnTo>
                <a:lnTo>
                  <a:pt x="498593" y="32593"/>
                </a:lnTo>
                <a:lnTo>
                  <a:pt x="501371" y="35669"/>
                </a:lnTo>
                <a:lnTo>
                  <a:pt x="505042" y="37206"/>
                </a:lnTo>
                <a:lnTo>
                  <a:pt x="522228" y="37206"/>
                </a:lnTo>
                <a:lnTo>
                  <a:pt x="521959" y="37504"/>
                </a:lnTo>
                <a:lnTo>
                  <a:pt x="516006" y="41076"/>
                </a:lnTo>
                <a:lnTo>
                  <a:pt x="512831" y="41969"/>
                </a:lnTo>
                <a:close/>
              </a:path>
              <a:path w="582295" h="75564">
                <a:moveTo>
                  <a:pt x="522228" y="37206"/>
                </a:moveTo>
                <a:lnTo>
                  <a:pt x="514170" y="37206"/>
                </a:lnTo>
                <a:lnTo>
                  <a:pt x="517891" y="35669"/>
                </a:lnTo>
                <a:lnTo>
                  <a:pt x="523646" y="29517"/>
                </a:lnTo>
                <a:lnTo>
                  <a:pt x="525084" y="25598"/>
                </a:lnTo>
                <a:lnTo>
                  <a:pt x="525084" y="15875"/>
                </a:lnTo>
                <a:lnTo>
                  <a:pt x="523745" y="11955"/>
                </a:lnTo>
                <a:lnTo>
                  <a:pt x="518387" y="6201"/>
                </a:lnTo>
                <a:lnTo>
                  <a:pt x="514517" y="4762"/>
                </a:lnTo>
                <a:lnTo>
                  <a:pt x="524775" y="4762"/>
                </a:lnTo>
                <a:lnTo>
                  <a:pt x="531728" y="31551"/>
                </a:lnTo>
                <a:lnTo>
                  <a:pt x="525978" y="31551"/>
                </a:lnTo>
                <a:lnTo>
                  <a:pt x="524291" y="34924"/>
                </a:lnTo>
                <a:lnTo>
                  <a:pt x="522228" y="37206"/>
                </a:lnTo>
                <a:close/>
              </a:path>
              <a:path w="582295" h="75564">
                <a:moveTo>
                  <a:pt x="523538" y="59382"/>
                </a:moveTo>
                <a:lnTo>
                  <a:pt x="514568" y="59382"/>
                </a:lnTo>
                <a:lnTo>
                  <a:pt x="518784" y="57001"/>
                </a:lnTo>
                <a:lnTo>
                  <a:pt x="521661" y="52238"/>
                </a:lnTo>
                <a:lnTo>
                  <a:pt x="524637" y="47476"/>
                </a:lnTo>
                <a:lnTo>
                  <a:pt x="526019" y="41076"/>
                </a:lnTo>
                <a:lnTo>
                  <a:pt x="526126" y="31551"/>
                </a:lnTo>
                <a:lnTo>
                  <a:pt x="531728" y="31551"/>
                </a:lnTo>
                <a:lnTo>
                  <a:pt x="531769" y="41969"/>
                </a:lnTo>
                <a:lnTo>
                  <a:pt x="529896" y="49410"/>
                </a:lnTo>
                <a:lnTo>
                  <a:pt x="526126" y="55363"/>
                </a:lnTo>
                <a:lnTo>
                  <a:pt x="523538" y="59382"/>
                </a:lnTo>
                <a:close/>
              </a:path>
              <a:path w="582295" h="75564">
                <a:moveTo>
                  <a:pt x="516849" y="64144"/>
                </a:moveTo>
                <a:lnTo>
                  <a:pt x="504050" y="64144"/>
                </a:lnTo>
                <a:lnTo>
                  <a:pt x="499634" y="62805"/>
                </a:lnTo>
                <a:lnTo>
                  <a:pt x="493086" y="57447"/>
                </a:lnTo>
                <a:lnTo>
                  <a:pt x="491102" y="53379"/>
                </a:lnTo>
                <a:lnTo>
                  <a:pt x="490407" y="47922"/>
                </a:lnTo>
                <a:lnTo>
                  <a:pt x="496062" y="47922"/>
                </a:lnTo>
                <a:lnTo>
                  <a:pt x="496658" y="51494"/>
                </a:lnTo>
                <a:lnTo>
                  <a:pt x="498097" y="54322"/>
                </a:lnTo>
                <a:lnTo>
                  <a:pt x="500379" y="56405"/>
                </a:lnTo>
                <a:lnTo>
                  <a:pt x="502661" y="58390"/>
                </a:lnTo>
                <a:lnTo>
                  <a:pt x="505538" y="59382"/>
                </a:lnTo>
                <a:lnTo>
                  <a:pt x="523538" y="59382"/>
                </a:lnTo>
                <a:lnTo>
                  <a:pt x="522356" y="61217"/>
                </a:lnTo>
                <a:lnTo>
                  <a:pt x="516849" y="64144"/>
                </a:lnTo>
                <a:close/>
              </a:path>
              <a:path w="582295" h="75564">
                <a:moveTo>
                  <a:pt x="566710" y="64144"/>
                </a:moveTo>
                <a:lnTo>
                  <a:pt x="552720" y="64144"/>
                </a:lnTo>
                <a:lnTo>
                  <a:pt x="547114" y="61565"/>
                </a:lnTo>
                <a:lnTo>
                  <a:pt x="538929" y="22125"/>
                </a:lnTo>
                <a:lnTo>
                  <a:pt x="540814" y="14634"/>
                </a:lnTo>
                <a:lnTo>
                  <a:pt x="548355" y="2926"/>
                </a:lnTo>
                <a:lnTo>
                  <a:pt x="553861" y="0"/>
                </a:lnTo>
                <a:lnTo>
                  <a:pt x="566859" y="0"/>
                </a:lnTo>
                <a:lnTo>
                  <a:pt x="571323" y="1438"/>
                </a:lnTo>
                <a:lnTo>
                  <a:pt x="575009" y="4762"/>
                </a:lnTo>
                <a:lnTo>
                  <a:pt x="556044" y="4762"/>
                </a:lnTo>
                <a:lnTo>
                  <a:pt x="551778" y="7193"/>
                </a:lnTo>
                <a:lnTo>
                  <a:pt x="548900" y="12055"/>
                </a:lnTo>
                <a:lnTo>
                  <a:pt x="546023" y="16817"/>
                </a:lnTo>
                <a:lnTo>
                  <a:pt x="544668" y="23266"/>
                </a:lnTo>
                <a:lnTo>
                  <a:pt x="544585" y="32593"/>
                </a:lnTo>
                <a:lnTo>
                  <a:pt x="548935" y="32593"/>
                </a:lnTo>
                <a:lnTo>
                  <a:pt x="547065" y="34528"/>
                </a:lnTo>
                <a:lnTo>
                  <a:pt x="545626" y="38496"/>
                </a:lnTo>
                <a:lnTo>
                  <a:pt x="545626" y="48418"/>
                </a:lnTo>
                <a:lnTo>
                  <a:pt x="546966" y="52337"/>
                </a:lnTo>
                <a:lnTo>
                  <a:pt x="549644" y="55215"/>
                </a:lnTo>
                <a:lnTo>
                  <a:pt x="552423" y="57993"/>
                </a:lnTo>
                <a:lnTo>
                  <a:pt x="556242" y="59382"/>
                </a:lnTo>
                <a:lnTo>
                  <a:pt x="574499" y="59382"/>
                </a:lnTo>
                <a:lnTo>
                  <a:pt x="571720" y="62160"/>
                </a:lnTo>
                <a:lnTo>
                  <a:pt x="566710" y="64144"/>
                </a:lnTo>
                <a:close/>
              </a:path>
              <a:path w="582295" h="75564">
                <a:moveTo>
                  <a:pt x="580154" y="16371"/>
                </a:moveTo>
                <a:lnTo>
                  <a:pt x="574647" y="16371"/>
                </a:lnTo>
                <a:lnTo>
                  <a:pt x="574151" y="12898"/>
                </a:lnTo>
                <a:lnTo>
                  <a:pt x="572762" y="10120"/>
                </a:lnTo>
                <a:lnTo>
                  <a:pt x="570480" y="8036"/>
                </a:lnTo>
                <a:lnTo>
                  <a:pt x="568198" y="5853"/>
                </a:lnTo>
                <a:lnTo>
                  <a:pt x="565271" y="4762"/>
                </a:lnTo>
                <a:lnTo>
                  <a:pt x="575009" y="4762"/>
                </a:lnTo>
                <a:lnTo>
                  <a:pt x="577673" y="7094"/>
                </a:lnTo>
                <a:lnTo>
                  <a:pt x="579558" y="11112"/>
                </a:lnTo>
                <a:lnTo>
                  <a:pt x="580154" y="16371"/>
                </a:lnTo>
                <a:close/>
              </a:path>
              <a:path w="582295" h="75564">
                <a:moveTo>
                  <a:pt x="548935" y="32593"/>
                </a:moveTo>
                <a:lnTo>
                  <a:pt x="544733" y="32593"/>
                </a:lnTo>
                <a:lnTo>
                  <a:pt x="546221" y="29418"/>
                </a:lnTo>
                <a:lnTo>
                  <a:pt x="548454" y="26937"/>
                </a:lnTo>
                <a:lnTo>
                  <a:pt x="551430" y="25151"/>
                </a:lnTo>
                <a:lnTo>
                  <a:pt x="554506" y="23266"/>
                </a:lnTo>
                <a:lnTo>
                  <a:pt x="557780" y="22324"/>
                </a:lnTo>
                <a:lnTo>
                  <a:pt x="567305" y="22324"/>
                </a:lnTo>
                <a:lnTo>
                  <a:pt x="572217" y="24258"/>
                </a:lnTo>
                <a:lnTo>
                  <a:pt x="574971" y="27086"/>
                </a:lnTo>
                <a:lnTo>
                  <a:pt x="556540" y="27086"/>
                </a:lnTo>
                <a:lnTo>
                  <a:pt x="552819" y="28574"/>
                </a:lnTo>
                <a:lnTo>
                  <a:pt x="548935" y="32593"/>
                </a:lnTo>
                <a:close/>
              </a:path>
              <a:path w="582295" h="75564">
                <a:moveTo>
                  <a:pt x="574499" y="59382"/>
                </a:moveTo>
                <a:lnTo>
                  <a:pt x="565470" y="59382"/>
                </a:lnTo>
                <a:lnTo>
                  <a:pt x="569042" y="57844"/>
                </a:lnTo>
                <a:lnTo>
                  <a:pt x="574697" y="51593"/>
                </a:lnTo>
                <a:lnTo>
                  <a:pt x="576136" y="47823"/>
                </a:lnTo>
                <a:lnTo>
                  <a:pt x="576066" y="38496"/>
                </a:lnTo>
                <a:lnTo>
                  <a:pt x="574746" y="34776"/>
                </a:lnTo>
                <a:lnTo>
                  <a:pt x="571969" y="31700"/>
                </a:lnTo>
                <a:lnTo>
                  <a:pt x="569290" y="28624"/>
                </a:lnTo>
                <a:lnTo>
                  <a:pt x="565668" y="27086"/>
                </a:lnTo>
                <a:lnTo>
                  <a:pt x="574971" y="27086"/>
                </a:lnTo>
                <a:lnTo>
                  <a:pt x="576483" y="28624"/>
                </a:lnTo>
                <a:lnTo>
                  <a:pt x="579857" y="31998"/>
                </a:lnTo>
                <a:lnTo>
                  <a:pt x="581791" y="36958"/>
                </a:lnTo>
                <a:lnTo>
                  <a:pt x="581791" y="49162"/>
                </a:lnTo>
                <a:lnTo>
                  <a:pt x="579757" y="54222"/>
                </a:lnTo>
                <a:lnTo>
                  <a:pt x="575689" y="58191"/>
                </a:lnTo>
                <a:lnTo>
                  <a:pt x="57449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5416923" y="5169815"/>
            <a:ext cx="182872" cy="803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5087581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5087580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5425575" y="4372666"/>
            <a:ext cx="155674" cy="647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5087581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5087580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5233661" y="4214089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784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784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784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784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784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784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784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784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784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784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784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70" y="9425"/>
                </a:lnTo>
                <a:lnTo>
                  <a:pt x="406511" y="1885"/>
                </a:lnTo>
                <a:lnTo>
                  <a:pt x="411175" y="0"/>
                </a:lnTo>
                <a:lnTo>
                  <a:pt x="422287" y="0"/>
                </a:lnTo>
                <a:lnTo>
                  <a:pt x="426851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90" y="6101"/>
                </a:lnTo>
                <a:lnTo>
                  <a:pt x="404130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4" y="59382"/>
                </a:lnTo>
                <a:lnTo>
                  <a:pt x="425214" y="58092"/>
                </a:lnTo>
                <a:lnTo>
                  <a:pt x="431366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4" y="38447"/>
                </a:lnTo>
                <a:lnTo>
                  <a:pt x="428885" y="36165"/>
                </a:lnTo>
                <a:lnTo>
                  <a:pt x="426206" y="33783"/>
                </a:lnTo>
                <a:lnTo>
                  <a:pt x="422535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3" y="27830"/>
                </a:lnTo>
                <a:lnTo>
                  <a:pt x="424420" y="26838"/>
                </a:lnTo>
                <a:lnTo>
                  <a:pt x="429282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2" y="9872"/>
                </a:lnTo>
                <a:lnTo>
                  <a:pt x="426802" y="7887"/>
                </a:lnTo>
                <a:lnTo>
                  <a:pt x="424321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8" y="10864"/>
                </a:lnTo>
                <a:lnTo>
                  <a:pt x="436178" y="19298"/>
                </a:lnTo>
                <a:lnTo>
                  <a:pt x="435235" y="22225"/>
                </a:lnTo>
                <a:lnTo>
                  <a:pt x="431564" y="27086"/>
                </a:lnTo>
                <a:lnTo>
                  <a:pt x="429034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1" y="32345"/>
                </a:lnTo>
                <a:lnTo>
                  <a:pt x="437369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6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30" y="64144"/>
                </a:moveTo>
                <a:lnTo>
                  <a:pt x="410827" y="64144"/>
                </a:lnTo>
                <a:lnTo>
                  <a:pt x="405718" y="62408"/>
                </a:lnTo>
                <a:lnTo>
                  <a:pt x="401650" y="58935"/>
                </a:lnTo>
                <a:lnTo>
                  <a:pt x="397681" y="55364"/>
                </a:lnTo>
                <a:lnTo>
                  <a:pt x="395859" y="50899"/>
                </a:lnTo>
                <a:lnTo>
                  <a:pt x="395746" y="43209"/>
                </a:lnTo>
                <a:lnTo>
                  <a:pt x="395845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90" y="52437"/>
                </a:lnTo>
                <a:lnTo>
                  <a:pt x="408446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30" y="64144"/>
                </a:lnTo>
                <a:close/>
              </a:path>
              <a:path w="537845" h="75564">
                <a:moveTo>
                  <a:pt x="473487" y="64144"/>
                </a:moveTo>
                <a:lnTo>
                  <a:pt x="460788" y="64144"/>
                </a:lnTo>
                <a:lnTo>
                  <a:pt x="455628" y="62458"/>
                </a:lnTo>
                <a:lnTo>
                  <a:pt x="447691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7" y="38348"/>
                </a:lnTo>
                <a:lnTo>
                  <a:pt x="451164" y="32196"/>
                </a:lnTo>
                <a:lnTo>
                  <a:pt x="454289" y="30261"/>
                </a:lnTo>
                <a:lnTo>
                  <a:pt x="458357" y="29467"/>
                </a:lnTo>
                <a:lnTo>
                  <a:pt x="458357" y="29319"/>
                </a:lnTo>
                <a:lnTo>
                  <a:pt x="448237" y="10864"/>
                </a:lnTo>
                <a:lnTo>
                  <a:pt x="450022" y="7094"/>
                </a:lnTo>
                <a:lnTo>
                  <a:pt x="457265" y="1438"/>
                </a:lnTo>
                <a:lnTo>
                  <a:pt x="461730" y="0"/>
                </a:lnTo>
                <a:lnTo>
                  <a:pt x="472346" y="0"/>
                </a:lnTo>
                <a:lnTo>
                  <a:pt x="476861" y="1438"/>
                </a:lnTo>
                <a:lnTo>
                  <a:pt x="481122" y="4762"/>
                </a:lnTo>
                <a:lnTo>
                  <a:pt x="463367" y="4762"/>
                </a:lnTo>
                <a:lnTo>
                  <a:pt x="460192" y="5754"/>
                </a:lnTo>
                <a:lnTo>
                  <a:pt x="455033" y="9723"/>
                </a:lnTo>
                <a:lnTo>
                  <a:pt x="453792" y="12253"/>
                </a:lnTo>
                <a:lnTo>
                  <a:pt x="453743" y="19198"/>
                </a:lnTo>
                <a:lnTo>
                  <a:pt x="454934" y="22026"/>
                </a:lnTo>
                <a:lnTo>
                  <a:pt x="459696" y="26193"/>
                </a:lnTo>
                <a:lnTo>
                  <a:pt x="462871" y="27235"/>
                </a:lnTo>
                <a:lnTo>
                  <a:pt x="480681" y="27235"/>
                </a:lnTo>
                <a:lnTo>
                  <a:pt x="479043" y="28326"/>
                </a:lnTo>
                <a:lnTo>
                  <a:pt x="475769" y="29319"/>
                </a:lnTo>
                <a:lnTo>
                  <a:pt x="475769" y="29467"/>
                </a:lnTo>
                <a:lnTo>
                  <a:pt x="479937" y="30360"/>
                </a:lnTo>
                <a:lnTo>
                  <a:pt x="482511" y="31849"/>
                </a:lnTo>
                <a:lnTo>
                  <a:pt x="462028" y="31849"/>
                </a:lnTo>
                <a:lnTo>
                  <a:pt x="458158" y="33089"/>
                </a:lnTo>
                <a:lnTo>
                  <a:pt x="455380" y="35569"/>
                </a:lnTo>
                <a:lnTo>
                  <a:pt x="452701" y="38050"/>
                </a:lnTo>
                <a:lnTo>
                  <a:pt x="451402" y="41225"/>
                </a:lnTo>
                <a:lnTo>
                  <a:pt x="451362" y="49758"/>
                </a:lnTo>
                <a:lnTo>
                  <a:pt x="452800" y="53181"/>
                </a:lnTo>
                <a:lnTo>
                  <a:pt x="458555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7" y="62507"/>
                </a:lnTo>
                <a:lnTo>
                  <a:pt x="473487" y="64144"/>
                </a:lnTo>
                <a:close/>
              </a:path>
              <a:path w="537845" h="75564">
                <a:moveTo>
                  <a:pt x="480681" y="27235"/>
                </a:moveTo>
                <a:lnTo>
                  <a:pt x="471304" y="27235"/>
                </a:lnTo>
                <a:lnTo>
                  <a:pt x="474678" y="26193"/>
                </a:lnTo>
                <a:lnTo>
                  <a:pt x="476960" y="24110"/>
                </a:lnTo>
                <a:lnTo>
                  <a:pt x="479242" y="21927"/>
                </a:lnTo>
                <a:lnTo>
                  <a:pt x="480343" y="19198"/>
                </a:lnTo>
                <a:lnTo>
                  <a:pt x="480383" y="12253"/>
                </a:lnTo>
                <a:lnTo>
                  <a:pt x="479193" y="9624"/>
                </a:lnTo>
                <a:lnTo>
                  <a:pt x="476811" y="7739"/>
                </a:lnTo>
                <a:lnTo>
                  <a:pt x="474430" y="5754"/>
                </a:lnTo>
                <a:lnTo>
                  <a:pt x="471205" y="4762"/>
                </a:lnTo>
                <a:lnTo>
                  <a:pt x="481122" y="4762"/>
                </a:lnTo>
                <a:lnTo>
                  <a:pt x="484203" y="7094"/>
                </a:lnTo>
                <a:lnTo>
                  <a:pt x="486038" y="10864"/>
                </a:lnTo>
                <a:lnTo>
                  <a:pt x="485946" y="19198"/>
                </a:lnTo>
                <a:lnTo>
                  <a:pt x="485146" y="21778"/>
                </a:lnTo>
                <a:lnTo>
                  <a:pt x="483360" y="24258"/>
                </a:lnTo>
                <a:lnTo>
                  <a:pt x="481574" y="26640"/>
                </a:lnTo>
                <a:lnTo>
                  <a:pt x="480681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9" y="58142"/>
                </a:lnTo>
                <a:lnTo>
                  <a:pt x="478597" y="55661"/>
                </a:lnTo>
                <a:lnTo>
                  <a:pt x="481474" y="53181"/>
                </a:lnTo>
                <a:lnTo>
                  <a:pt x="482913" y="49758"/>
                </a:lnTo>
                <a:lnTo>
                  <a:pt x="482828" y="41225"/>
                </a:lnTo>
                <a:lnTo>
                  <a:pt x="481524" y="38199"/>
                </a:lnTo>
                <a:lnTo>
                  <a:pt x="478746" y="35718"/>
                </a:lnTo>
                <a:lnTo>
                  <a:pt x="475968" y="33139"/>
                </a:lnTo>
                <a:lnTo>
                  <a:pt x="472049" y="31849"/>
                </a:lnTo>
                <a:lnTo>
                  <a:pt x="482511" y="31849"/>
                </a:lnTo>
                <a:lnTo>
                  <a:pt x="483111" y="32196"/>
                </a:lnTo>
                <a:lnTo>
                  <a:pt x="487478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4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5" y="47327"/>
                </a:lnTo>
                <a:lnTo>
                  <a:pt x="494525" y="41969"/>
                </a:lnTo>
                <a:lnTo>
                  <a:pt x="523249" y="595"/>
                </a:lnTo>
                <a:lnTo>
                  <a:pt x="528309" y="595"/>
                </a:lnTo>
                <a:lnTo>
                  <a:pt x="528309" y="8780"/>
                </a:lnTo>
                <a:lnTo>
                  <a:pt x="523100" y="8780"/>
                </a:lnTo>
                <a:lnTo>
                  <a:pt x="499586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9" y="42564"/>
                </a:moveTo>
                <a:lnTo>
                  <a:pt x="523249" y="42564"/>
                </a:lnTo>
                <a:lnTo>
                  <a:pt x="523249" y="8780"/>
                </a:lnTo>
                <a:lnTo>
                  <a:pt x="528309" y="8780"/>
                </a:lnTo>
                <a:lnTo>
                  <a:pt x="528309" y="42564"/>
                </a:lnTo>
                <a:close/>
              </a:path>
              <a:path w="537845" h="75564">
                <a:moveTo>
                  <a:pt x="528309" y="62805"/>
                </a:moveTo>
                <a:lnTo>
                  <a:pt x="523249" y="62805"/>
                </a:lnTo>
                <a:lnTo>
                  <a:pt x="523249" y="47327"/>
                </a:lnTo>
                <a:lnTo>
                  <a:pt x="528309" y="47327"/>
                </a:lnTo>
                <a:lnTo>
                  <a:pt x="528309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5087581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>
            <a:off x="5087580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5233661" y="405491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2"/>
          <p:cNvSpPr/>
          <p:nvPr/>
        </p:nvSpPr>
        <p:spPr>
          <a:xfrm>
            <a:off x="5087581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3"/>
          <p:cNvSpPr/>
          <p:nvPr/>
        </p:nvSpPr>
        <p:spPr>
          <a:xfrm>
            <a:off x="5087580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4"/>
          <p:cNvSpPr/>
          <p:nvPr/>
        </p:nvSpPr>
        <p:spPr>
          <a:xfrm>
            <a:off x="5425575" y="3895150"/>
            <a:ext cx="155674" cy="647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5"/>
          <p:cNvSpPr/>
          <p:nvPr/>
        </p:nvSpPr>
        <p:spPr>
          <a:xfrm>
            <a:off x="5087581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6"/>
          <p:cNvSpPr/>
          <p:nvPr/>
        </p:nvSpPr>
        <p:spPr>
          <a:xfrm>
            <a:off x="5087580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7"/>
          <p:cNvSpPr/>
          <p:nvPr/>
        </p:nvSpPr>
        <p:spPr>
          <a:xfrm>
            <a:off x="5343014" y="373462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8"/>
          <p:cNvSpPr/>
          <p:nvPr/>
        </p:nvSpPr>
        <p:spPr>
          <a:xfrm>
            <a:off x="5087581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9"/>
          <p:cNvSpPr/>
          <p:nvPr/>
        </p:nvSpPr>
        <p:spPr>
          <a:xfrm>
            <a:off x="5087580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0"/>
          <p:cNvSpPr/>
          <p:nvPr/>
        </p:nvSpPr>
        <p:spPr>
          <a:xfrm>
            <a:off x="5343014" y="357545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1"/>
          <p:cNvSpPr/>
          <p:nvPr/>
        </p:nvSpPr>
        <p:spPr>
          <a:xfrm>
            <a:off x="5087581" y="323444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2"/>
          <p:cNvSpPr/>
          <p:nvPr/>
        </p:nvSpPr>
        <p:spPr>
          <a:xfrm>
            <a:off x="5087580" y="323444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3"/>
          <p:cNvSpPr/>
          <p:nvPr/>
        </p:nvSpPr>
        <p:spPr>
          <a:xfrm>
            <a:off x="5347289" y="3257113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60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60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60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60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60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60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60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60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60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60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60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60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60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60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60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60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60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60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60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60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60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60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60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60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60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60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4"/>
          <p:cNvSpPr/>
          <p:nvPr/>
        </p:nvSpPr>
        <p:spPr>
          <a:xfrm>
            <a:off x="5087581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5"/>
          <p:cNvSpPr/>
          <p:nvPr/>
        </p:nvSpPr>
        <p:spPr>
          <a:xfrm>
            <a:off x="5087580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6"/>
          <p:cNvSpPr/>
          <p:nvPr/>
        </p:nvSpPr>
        <p:spPr>
          <a:xfrm>
            <a:off x="5343014" y="341628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7"/>
          <p:cNvSpPr/>
          <p:nvPr/>
        </p:nvSpPr>
        <p:spPr>
          <a:xfrm>
            <a:off x="7697076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8"/>
          <p:cNvSpPr/>
          <p:nvPr/>
        </p:nvSpPr>
        <p:spPr>
          <a:xfrm>
            <a:off x="7697075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9"/>
          <p:cNvSpPr/>
          <p:nvPr/>
        </p:nvSpPr>
        <p:spPr>
          <a:xfrm>
            <a:off x="8035064" y="4692290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0"/>
          <p:cNvSpPr/>
          <p:nvPr/>
        </p:nvSpPr>
        <p:spPr>
          <a:xfrm>
            <a:off x="7697076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1"/>
          <p:cNvSpPr/>
          <p:nvPr/>
        </p:nvSpPr>
        <p:spPr>
          <a:xfrm>
            <a:off x="7697075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2"/>
          <p:cNvSpPr/>
          <p:nvPr/>
        </p:nvSpPr>
        <p:spPr>
          <a:xfrm>
            <a:off x="8023015" y="5169815"/>
            <a:ext cx="182872" cy="803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3"/>
          <p:cNvSpPr/>
          <p:nvPr/>
        </p:nvSpPr>
        <p:spPr>
          <a:xfrm>
            <a:off x="7697076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4"/>
          <p:cNvSpPr/>
          <p:nvPr/>
        </p:nvSpPr>
        <p:spPr>
          <a:xfrm>
            <a:off x="7697075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5"/>
          <p:cNvSpPr/>
          <p:nvPr/>
        </p:nvSpPr>
        <p:spPr>
          <a:xfrm>
            <a:off x="8035064" y="421477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6"/>
          <p:cNvSpPr/>
          <p:nvPr/>
        </p:nvSpPr>
        <p:spPr>
          <a:xfrm>
            <a:off x="7697076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7"/>
          <p:cNvSpPr/>
          <p:nvPr/>
        </p:nvSpPr>
        <p:spPr>
          <a:xfrm>
            <a:off x="7697075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8"/>
          <p:cNvSpPr/>
          <p:nvPr/>
        </p:nvSpPr>
        <p:spPr>
          <a:xfrm>
            <a:off x="8035064" y="373724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9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0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1"/>
          <p:cNvSpPr/>
          <p:nvPr/>
        </p:nvSpPr>
        <p:spPr>
          <a:xfrm>
            <a:off x="8033353" y="2938175"/>
            <a:ext cx="155674" cy="647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2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3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4"/>
          <p:cNvSpPr/>
          <p:nvPr/>
        </p:nvSpPr>
        <p:spPr>
          <a:xfrm>
            <a:off x="8035896" y="2145487"/>
            <a:ext cx="155674" cy="64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5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6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7"/>
          <p:cNvSpPr/>
          <p:nvPr/>
        </p:nvSpPr>
        <p:spPr>
          <a:xfrm>
            <a:off x="7957610" y="1507452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8"/>
          <p:cNvSpPr/>
          <p:nvPr/>
        </p:nvSpPr>
        <p:spPr>
          <a:xfrm>
            <a:off x="7699551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9"/>
          <p:cNvSpPr/>
          <p:nvPr/>
        </p:nvSpPr>
        <p:spPr>
          <a:xfrm>
            <a:off x="7699550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0"/>
          <p:cNvSpPr/>
          <p:nvPr/>
        </p:nvSpPr>
        <p:spPr>
          <a:xfrm>
            <a:off x="7845630" y="230403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1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2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3"/>
          <p:cNvSpPr/>
          <p:nvPr/>
        </p:nvSpPr>
        <p:spPr>
          <a:xfrm>
            <a:off x="7843144" y="309539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4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5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6"/>
          <p:cNvSpPr/>
          <p:nvPr/>
        </p:nvSpPr>
        <p:spPr>
          <a:xfrm>
            <a:off x="7841430" y="405619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7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8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9"/>
          <p:cNvSpPr/>
          <p:nvPr/>
        </p:nvSpPr>
        <p:spPr>
          <a:xfrm>
            <a:off x="7841430" y="389702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0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1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2"/>
          <p:cNvSpPr/>
          <p:nvPr/>
        </p:nvSpPr>
        <p:spPr>
          <a:xfrm>
            <a:off x="7841430" y="453370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3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4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5"/>
          <p:cNvSpPr/>
          <p:nvPr/>
        </p:nvSpPr>
        <p:spPr>
          <a:xfrm>
            <a:off x="7841430" y="437453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46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47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48"/>
          <p:cNvSpPr/>
          <p:nvPr/>
        </p:nvSpPr>
        <p:spPr>
          <a:xfrm>
            <a:off x="7866138" y="4852062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49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0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1"/>
          <p:cNvSpPr/>
          <p:nvPr/>
        </p:nvSpPr>
        <p:spPr>
          <a:xfrm>
            <a:off x="7866138" y="501123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2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3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4"/>
          <p:cNvSpPr/>
          <p:nvPr/>
        </p:nvSpPr>
        <p:spPr>
          <a:xfrm>
            <a:off x="7843944" y="2621407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5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6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57"/>
          <p:cNvSpPr/>
          <p:nvPr/>
        </p:nvSpPr>
        <p:spPr>
          <a:xfrm>
            <a:off x="7843944" y="2462226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58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59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0"/>
          <p:cNvSpPr/>
          <p:nvPr/>
        </p:nvSpPr>
        <p:spPr>
          <a:xfrm>
            <a:off x="7847316" y="27805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1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2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3"/>
          <p:cNvSpPr/>
          <p:nvPr/>
        </p:nvSpPr>
        <p:spPr>
          <a:xfrm>
            <a:off x="7839744" y="341661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4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5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66"/>
          <p:cNvSpPr/>
          <p:nvPr/>
        </p:nvSpPr>
        <p:spPr>
          <a:xfrm>
            <a:off x="7839744" y="3257438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67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68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69"/>
          <p:cNvSpPr/>
          <p:nvPr/>
        </p:nvSpPr>
        <p:spPr>
          <a:xfrm>
            <a:off x="7843116" y="357580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0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1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2"/>
          <p:cNvSpPr/>
          <p:nvPr/>
        </p:nvSpPr>
        <p:spPr>
          <a:xfrm>
            <a:off x="7949088" y="1825800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3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4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5"/>
          <p:cNvSpPr/>
          <p:nvPr/>
        </p:nvSpPr>
        <p:spPr>
          <a:xfrm>
            <a:off x="7949088" y="1666626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76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77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78"/>
          <p:cNvSpPr/>
          <p:nvPr/>
        </p:nvSpPr>
        <p:spPr>
          <a:xfrm>
            <a:off x="7949088" y="1984974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79"/>
          <p:cNvSpPr txBox="1">
            <a:spLocks noGrp="1"/>
          </p:cNvSpPr>
          <p:nvPr>
            <p:ph type="title"/>
          </p:nvPr>
        </p:nvSpPr>
        <p:spPr>
          <a:xfrm>
            <a:off x="683568" y="764704"/>
            <a:ext cx="3638550" cy="86241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VGGNet</a:t>
            </a:r>
            <a:endParaRPr sz="3000" dirty="0"/>
          </a:p>
          <a:p>
            <a:pPr marL="25400">
              <a:lnSpc>
                <a:spcPct val="100000"/>
              </a:lnSpc>
              <a:spcBef>
                <a:spcPts val="265"/>
              </a:spcBef>
            </a:pP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[Simonyan and Zisserman,</a:t>
            </a:r>
            <a:r>
              <a:rPr sz="1800" i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2014]</a:t>
            </a:r>
          </a:p>
        </p:txBody>
      </p:sp>
      <p:sp>
        <p:nvSpPr>
          <p:cNvPr id="185" name="object 181"/>
          <p:cNvSpPr txBox="1"/>
          <p:nvPr/>
        </p:nvSpPr>
        <p:spPr>
          <a:xfrm>
            <a:off x="5172757" y="5324837"/>
            <a:ext cx="64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AlexNet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6" name="object 182"/>
          <p:cNvSpPr txBox="1"/>
          <p:nvPr/>
        </p:nvSpPr>
        <p:spPr>
          <a:xfrm>
            <a:off x="6772954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7" name="object 183"/>
          <p:cNvSpPr txBox="1"/>
          <p:nvPr/>
        </p:nvSpPr>
        <p:spPr>
          <a:xfrm>
            <a:off x="7839752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8" name="object 3"/>
          <p:cNvSpPr txBox="1"/>
          <p:nvPr/>
        </p:nvSpPr>
        <p:spPr>
          <a:xfrm>
            <a:off x="301624" y="2348880"/>
            <a:ext cx="388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Why use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smaller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filters?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(3x3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conv)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0" name="object 184"/>
          <p:cNvSpPr txBox="1"/>
          <p:nvPr/>
        </p:nvSpPr>
        <p:spPr>
          <a:xfrm>
            <a:off x="301624" y="4040604"/>
            <a:ext cx="4046854" cy="83285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Stack of three 3x3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 (stride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1)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  has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same 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effective receptive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field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  one 7x7 </a:t>
            </a:r>
            <a:r>
              <a:rPr sz="1800" dirty="0" err="1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layer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1" name="object 184"/>
          <p:cNvSpPr txBox="1"/>
          <p:nvPr/>
        </p:nvSpPr>
        <p:spPr>
          <a:xfrm>
            <a:off x="323528" y="3356992"/>
            <a:ext cx="4103370" cy="5531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</a:pPr>
            <a:r>
              <a:rPr sz="1800" spc="-5" dirty="0" smtClean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: What is the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effective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receptive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field of  three 3x3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conv (stride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1)</a:t>
            </a:r>
            <a:r>
              <a:rPr sz="18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layers?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6664578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810652" y="453371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64578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002565" y="4692290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664578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835358" y="485205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664578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835358" y="501123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4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8" y="57149"/>
                </a:lnTo>
                <a:lnTo>
                  <a:pt x="332696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7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5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6664578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6990516" y="5169815"/>
            <a:ext cx="182872" cy="803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664578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6810652" y="437454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6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0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6" y="32196"/>
                </a:lnTo>
                <a:lnTo>
                  <a:pt x="503702" y="30261"/>
                </a:lnTo>
                <a:lnTo>
                  <a:pt x="507770" y="29467"/>
                </a:lnTo>
                <a:lnTo>
                  <a:pt x="507770" y="29319"/>
                </a:lnTo>
                <a:lnTo>
                  <a:pt x="497650" y="10864"/>
                </a:lnTo>
                <a:lnTo>
                  <a:pt x="499435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3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2" y="59382"/>
                </a:lnTo>
                <a:lnTo>
                  <a:pt x="525233" y="58142"/>
                </a:lnTo>
                <a:lnTo>
                  <a:pt x="528010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7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0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6664578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64578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002565" y="4214774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664578" y="40315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810652" y="405618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664578" y="38724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6810652" y="389701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6" y="9673"/>
                </a:lnTo>
                <a:lnTo>
                  <a:pt x="402840" y="5804"/>
                </a:lnTo>
                <a:lnTo>
                  <a:pt x="406312" y="1934"/>
                </a:lnTo>
                <a:lnTo>
                  <a:pt x="411223" y="0"/>
                </a:lnTo>
                <a:lnTo>
                  <a:pt x="423428" y="0"/>
                </a:lnTo>
                <a:lnTo>
                  <a:pt x="428090" y="1587"/>
                </a:lnTo>
                <a:lnTo>
                  <a:pt x="431563" y="4762"/>
                </a:lnTo>
                <a:lnTo>
                  <a:pt x="413059" y="4762"/>
                </a:lnTo>
                <a:lnTo>
                  <a:pt x="409636" y="6201"/>
                </a:lnTo>
                <a:lnTo>
                  <a:pt x="404774" y="11856"/>
                </a:lnTo>
                <a:lnTo>
                  <a:pt x="403484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1" y="62805"/>
                </a:lnTo>
                <a:lnTo>
                  <a:pt x="396291" y="58241"/>
                </a:lnTo>
                <a:lnTo>
                  <a:pt x="420649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2" y="4762"/>
                </a:lnTo>
                <a:lnTo>
                  <a:pt x="431563" y="4762"/>
                </a:lnTo>
                <a:lnTo>
                  <a:pt x="435135" y="7937"/>
                </a:lnTo>
                <a:lnTo>
                  <a:pt x="436921" y="12203"/>
                </a:lnTo>
                <a:lnTo>
                  <a:pt x="436805" y="22175"/>
                </a:lnTo>
                <a:lnTo>
                  <a:pt x="435582" y="25846"/>
                </a:lnTo>
                <a:lnTo>
                  <a:pt x="430323" y="33287"/>
                </a:lnTo>
                <a:lnTo>
                  <a:pt x="425511" y="37256"/>
                </a:lnTo>
                <a:lnTo>
                  <a:pt x="412910" y="44896"/>
                </a:lnTo>
                <a:lnTo>
                  <a:pt x="408991" y="47823"/>
                </a:lnTo>
                <a:lnTo>
                  <a:pt x="404427" y="52784"/>
                </a:lnTo>
                <a:lnTo>
                  <a:pt x="403038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3" y="1488"/>
                </a:lnTo>
                <a:lnTo>
                  <a:pt x="484698" y="1488"/>
                </a:lnTo>
                <a:lnTo>
                  <a:pt x="484698" y="6548"/>
                </a:lnTo>
                <a:lnTo>
                  <a:pt x="457462" y="6548"/>
                </a:lnTo>
                <a:lnTo>
                  <a:pt x="453445" y="27235"/>
                </a:lnTo>
                <a:lnTo>
                  <a:pt x="453593" y="27384"/>
                </a:lnTo>
                <a:lnTo>
                  <a:pt x="459906" y="27384"/>
                </a:lnTo>
                <a:lnTo>
                  <a:pt x="458356" y="28128"/>
                </a:lnTo>
                <a:lnTo>
                  <a:pt x="455975" y="29319"/>
                </a:lnTo>
                <a:lnTo>
                  <a:pt x="453940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6" y="27384"/>
                </a:moveTo>
                <a:lnTo>
                  <a:pt x="453593" y="27384"/>
                </a:lnTo>
                <a:lnTo>
                  <a:pt x="455280" y="25499"/>
                </a:lnTo>
                <a:lnTo>
                  <a:pt x="457264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89" y="21580"/>
                </a:lnTo>
                <a:lnTo>
                  <a:pt x="478249" y="23564"/>
                </a:lnTo>
                <a:lnTo>
                  <a:pt x="480888" y="26342"/>
                </a:lnTo>
                <a:lnTo>
                  <a:pt x="463416" y="26342"/>
                </a:lnTo>
                <a:lnTo>
                  <a:pt x="460836" y="26937"/>
                </a:lnTo>
                <a:lnTo>
                  <a:pt x="459906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6" y="59382"/>
                </a:lnTo>
                <a:lnTo>
                  <a:pt x="474677" y="57745"/>
                </a:lnTo>
                <a:lnTo>
                  <a:pt x="477554" y="54470"/>
                </a:lnTo>
                <a:lnTo>
                  <a:pt x="480531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1" y="33932"/>
                </a:lnTo>
                <a:lnTo>
                  <a:pt x="477406" y="30956"/>
                </a:lnTo>
                <a:lnTo>
                  <a:pt x="474429" y="27880"/>
                </a:lnTo>
                <a:lnTo>
                  <a:pt x="470659" y="26342"/>
                </a:lnTo>
                <a:lnTo>
                  <a:pt x="480888" y="26342"/>
                </a:lnTo>
                <a:lnTo>
                  <a:pt x="485790" y="31501"/>
                </a:lnTo>
                <a:lnTo>
                  <a:pt x="487675" y="36661"/>
                </a:lnTo>
                <a:lnTo>
                  <a:pt x="487675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7" y="64144"/>
                </a:moveTo>
                <a:lnTo>
                  <a:pt x="460439" y="64144"/>
                </a:lnTo>
                <a:lnTo>
                  <a:pt x="455677" y="62458"/>
                </a:lnTo>
                <a:lnTo>
                  <a:pt x="447937" y="55711"/>
                </a:lnTo>
                <a:lnTo>
                  <a:pt x="445904" y="50998"/>
                </a:lnTo>
                <a:lnTo>
                  <a:pt x="445706" y="44946"/>
                </a:lnTo>
                <a:lnTo>
                  <a:pt x="451212" y="44946"/>
                </a:lnTo>
                <a:lnTo>
                  <a:pt x="451410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4" y="58092"/>
                </a:lnTo>
                <a:lnTo>
                  <a:pt x="462175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7" y="64144"/>
                </a:lnTo>
                <a:close/>
              </a:path>
              <a:path w="538479" h="75564">
                <a:moveTo>
                  <a:pt x="523198" y="64144"/>
                </a:moveTo>
                <a:lnTo>
                  <a:pt x="509209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3" y="14634"/>
                </a:lnTo>
                <a:lnTo>
                  <a:pt x="504844" y="2926"/>
                </a:lnTo>
                <a:lnTo>
                  <a:pt x="510350" y="0"/>
                </a:lnTo>
                <a:lnTo>
                  <a:pt x="523348" y="0"/>
                </a:lnTo>
                <a:lnTo>
                  <a:pt x="527812" y="1438"/>
                </a:lnTo>
                <a:lnTo>
                  <a:pt x="531498" y="4762"/>
                </a:lnTo>
                <a:lnTo>
                  <a:pt x="512532" y="4762"/>
                </a:lnTo>
                <a:lnTo>
                  <a:pt x="508266" y="7193"/>
                </a:lnTo>
                <a:lnTo>
                  <a:pt x="505388" y="12055"/>
                </a:lnTo>
                <a:lnTo>
                  <a:pt x="502512" y="16817"/>
                </a:lnTo>
                <a:lnTo>
                  <a:pt x="501156" y="23266"/>
                </a:lnTo>
                <a:lnTo>
                  <a:pt x="501073" y="32593"/>
                </a:lnTo>
                <a:lnTo>
                  <a:pt x="505423" y="32593"/>
                </a:lnTo>
                <a:lnTo>
                  <a:pt x="503553" y="34528"/>
                </a:lnTo>
                <a:lnTo>
                  <a:pt x="502115" y="38496"/>
                </a:lnTo>
                <a:lnTo>
                  <a:pt x="502115" y="48418"/>
                </a:lnTo>
                <a:lnTo>
                  <a:pt x="503454" y="52337"/>
                </a:lnTo>
                <a:lnTo>
                  <a:pt x="506133" y="55215"/>
                </a:lnTo>
                <a:lnTo>
                  <a:pt x="508911" y="57993"/>
                </a:lnTo>
                <a:lnTo>
                  <a:pt x="512731" y="59382"/>
                </a:lnTo>
                <a:lnTo>
                  <a:pt x="530988" y="59382"/>
                </a:lnTo>
                <a:lnTo>
                  <a:pt x="528209" y="62160"/>
                </a:lnTo>
                <a:lnTo>
                  <a:pt x="523198" y="64144"/>
                </a:lnTo>
                <a:close/>
              </a:path>
              <a:path w="538479" h="75564">
                <a:moveTo>
                  <a:pt x="536643" y="16371"/>
                </a:moveTo>
                <a:lnTo>
                  <a:pt x="531136" y="16371"/>
                </a:lnTo>
                <a:lnTo>
                  <a:pt x="530640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7" y="5853"/>
                </a:lnTo>
                <a:lnTo>
                  <a:pt x="521760" y="4762"/>
                </a:lnTo>
                <a:lnTo>
                  <a:pt x="531498" y="4762"/>
                </a:lnTo>
                <a:lnTo>
                  <a:pt x="534162" y="7094"/>
                </a:lnTo>
                <a:lnTo>
                  <a:pt x="536047" y="11112"/>
                </a:lnTo>
                <a:lnTo>
                  <a:pt x="536643" y="16371"/>
                </a:lnTo>
                <a:close/>
              </a:path>
              <a:path w="538479" h="75564">
                <a:moveTo>
                  <a:pt x="505423" y="32593"/>
                </a:moveTo>
                <a:lnTo>
                  <a:pt x="501222" y="32593"/>
                </a:lnTo>
                <a:lnTo>
                  <a:pt x="502710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5" y="23266"/>
                </a:lnTo>
                <a:lnTo>
                  <a:pt x="514268" y="22324"/>
                </a:lnTo>
                <a:lnTo>
                  <a:pt x="523793" y="22324"/>
                </a:lnTo>
                <a:lnTo>
                  <a:pt x="528705" y="24258"/>
                </a:lnTo>
                <a:lnTo>
                  <a:pt x="531460" y="27086"/>
                </a:lnTo>
                <a:lnTo>
                  <a:pt x="513028" y="27086"/>
                </a:lnTo>
                <a:lnTo>
                  <a:pt x="509308" y="28574"/>
                </a:lnTo>
                <a:lnTo>
                  <a:pt x="505423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8" y="59382"/>
                </a:lnTo>
                <a:lnTo>
                  <a:pt x="525530" y="57844"/>
                </a:lnTo>
                <a:lnTo>
                  <a:pt x="531186" y="51593"/>
                </a:lnTo>
                <a:lnTo>
                  <a:pt x="532624" y="47823"/>
                </a:lnTo>
                <a:lnTo>
                  <a:pt x="532554" y="38496"/>
                </a:lnTo>
                <a:lnTo>
                  <a:pt x="531235" y="34776"/>
                </a:lnTo>
                <a:lnTo>
                  <a:pt x="528457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0" y="27086"/>
                </a:lnTo>
                <a:lnTo>
                  <a:pt x="532971" y="28624"/>
                </a:lnTo>
                <a:lnTo>
                  <a:pt x="536345" y="31998"/>
                </a:lnTo>
                <a:lnTo>
                  <a:pt x="538280" y="36958"/>
                </a:lnTo>
                <a:lnTo>
                  <a:pt x="538280" y="49162"/>
                </a:lnTo>
                <a:lnTo>
                  <a:pt x="536245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664578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002565" y="3737248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6664578" y="338724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810652" y="341186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6664578" y="322807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6810652" y="32526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6664578" y="30701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002565" y="3094169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6664578" y="27505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6810652" y="277516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6664578" y="25913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6810652" y="261599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6664578" y="24322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002565" y="2456224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6664578" y="21138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6920005" y="213653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6664578" y="19546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6920005" y="197736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7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2" y="44697"/>
                </a:lnTo>
                <a:lnTo>
                  <a:pt x="230372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5" y="23365"/>
                </a:lnTo>
                <a:lnTo>
                  <a:pt x="273818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6664578" y="17955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6924279" y="1818189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69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6664578" y="22730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6920005" y="229571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8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8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74406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0" y="2530"/>
                </a:lnTo>
                <a:lnTo>
                  <a:pt x="165029" y="2530"/>
                </a:lnTo>
                <a:lnTo>
                  <a:pt x="165029" y="10715"/>
                </a:lnTo>
                <a:lnTo>
                  <a:pt x="159821" y="10715"/>
                </a:lnTo>
                <a:lnTo>
                  <a:pt x="136306" y="44499"/>
                </a:lnTo>
                <a:lnTo>
                  <a:pt x="174406" y="44499"/>
                </a:lnTo>
                <a:lnTo>
                  <a:pt x="174406" y="49261"/>
                </a:lnTo>
                <a:close/>
              </a:path>
              <a:path w="323850" h="66675">
                <a:moveTo>
                  <a:pt x="165029" y="44499"/>
                </a:moveTo>
                <a:lnTo>
                  <a:pt x="159970" y="44499"/>
                </a:lnTo>
                <a:lnTo>
                  <a:pt x="159970" y="10715"/>
                </a:lnTo>
                <a:lnTo>
                  <a:pt x="165029" y="10715"/>
                </a:lnTo>
                <a:lnTo>
                  <a:pt x="165029" y="44499"/>
                </a:lnTo>
                <a:close/>
              </a:path>
              <a:path w="323850" h="66675">
                <a:moveTo>
                  <a:pt x="165029" y="64740"/>
                </a:moveTo>
                <a:lnTo>
                  <a:pt x="159970" y="64740"/>
                </a:lnTo>
                <a:lnTo>
                  <a:pt x="159970" y="49261"/>
                </a:lnTo>
                <a:lnTo>
                  <a:pt x="165029" y="49261"/>
                </a:lnTo>
                <a:lnTo>
                  <a:pt x="165029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2" y="66079"/>
                </a:lnTo>
                <a:lnTo>
                  <a:pt x="190234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2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7" y="41969"/>
                </a:lnTo>
                <a:lnTo>
                  <a:pt x="236028" y="38099"/>
                </a:lnTo>
                <a:lnTo>
                  <a:pt x="232258" y="34131"/>
                </a:lnTo>
                <a:lnTo>
                  <a:pt x="230372" y="29120"/>
                </a:lnTo>
                <a:lnTo>
                  <a:pt x="230372" y="17015"/>
                </a:lnTo>
                <a:lnTo>
                  <a:pt x="232357" y="12005"/>
                </a:lnTo>
                <a:lnTo>
                  <a:pt x="240393" y="3968"/>
                </a:lnTo>
                <a:lnTo>
                  <a:pt x="245454" y="1934"/>
                </a:lnTo>
                <a:lnTo>
                  <a:pt x="259344" y="1934"/>
                </a:lnTo>
                <a:lnTo>
                  <a:pt x="264900" y="4563"/>
                </a:lnTo>
                <a:lnTo>
                  <a:pt x="266228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5" y="11310"/>
                </a:lnTo>
                <a:lnTo>
                  <a:pt x="237416" y="14386"/>
                </a:lnTo>
                <a:lnTo>
                  <a:pt x="236028" y="18206"/>
                </a:lnTo>
                <a:lnTo>
                  <a:pt x="236028" y="27533"/>
                </a:lnTo>
                <a:lnTo>
                  <a:pt x="237367" y="31452"/>
                </a:lnTo>
                <a:lnTo>
                  <a:pt x="240046" y="34528"/>
                </a:lnTo>
                <a:lnTo>
                  <a:pt x="242824" y="37603"/>
                </a:lnTo>
                <a:lnTo>
                  <a:pt x="246496" y="39141"/>
                </a:lnTo>
                <a:lnTo>
                  <a:pt x="263681" y="39141"/>
                </a:lnTo>
                <a:lnTo>
                  <a:pt x="263412" y="39439"/>
                </a:lnTo>
                <a:lnTo>
                  <a:pt x="257459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1" y="39141"/>
                </a:moveTo>
                <a:lnTo>
                  <a:pt x="255623" y="39141"/>
                </a:lnTo>
                <a:lnTo>
                  <a:pt x="259344" y="37603"/>
                </a:lnTo>
                <a:lnTo>
                  <a:pt x="265099" y="31452"/>
                </a:lnTo>
                <a:lnTo>
                  <a:pt x="266537" y="27533"/>
                </a:lnTo>
                <a:lnTo>
                  <a:pt x="266537" y="17809"/>
                </a:lnTo>
                <a:lnTo>
                  <a:pt x="265198" y="13890"/>
                </a:lnTo>
                <a:lnTo>
                  <a:pt x="259840" y="8135"/>
                </a:lnTo>
                <a:lnTo>
                  <a:pt x="255970" y="6697"/>
                </a:lnTo>
                <a:lnTo>
                  <a:pt x="266228" y="6697"/>
                </a:lnTo>
                <a:lnTo>
                  <a:pt x="273181" y="33486"/>
                </a:lnTo>
                <a:lnTo>
                  <a:pt x="267430" y="33486"/>
                </a:lnTo>
                <a:lnTo>
                  <a:pt x="265744" y="36859"/>
                </a:lnTo>
                <a:lnTo>
                  <a:pt x="263681" y="39141"/>
                </a:lnTo>
                <a:close/>
              </a:path>
              <a:path w="323850" h="66675">
                <a:moveTo>
                  <a:pt x="264991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4" y="54173"/>
                </a:lnTo>
                <a:lnTo>
                  <a:pt x="266090" y="49410"/>
                </a:lnTo>
                <a:lnTo>
                  <a:pt x="267472" y="43011"/>
                </a:lnTo>
                <a:lnTo>
                  <a:pt x="267579" y="33486"/>
                </a:lnTo>
                <a:lnTo>
                  <a:pt x="273181" y="33486"/>
                </a:lnTo>
                <a:lnTo>
                  <a:pt x="273222" y="43904"/>
                </a:lnTo>
                <a:lnTo>
                  <a:pt x="271349" y="51345"/>
                </a:lnTo>
                <a:lnTo>
                  <a:pt x="267579" y="57298"/>
                </a:lnTo>
                <a:lnTo>
                  <a:pt x="264991" y="61317"/>
                </a:lnTo>
                <a:close/>
              </a:path>
              <a:path w="323850" h="66675">
                <a:moveTo>
                  <a:pt x="258302" y="66079"/>
                </a:moveTo>
                <a:lnTo>
                  <a:pt x="245503" y="66079"/>
                </a:lnTo>
                <a:lnTo>
                  <a:pt x="241087" y="64740"/>
                </a:lnTo>
                <a:lnTo>
                  <a:pt x="234539" y="59382"/>
                </a:lnTo>
                <a:lnTo>
                  <a:pt x="232555" y="55314"/>
                </a:lnTo>
                <a:lnTo>
                  <a:pt x="231860" y="49857"/>
                </a:lnTo>
                <a:lnTo>
                  <a:pt x="237515" y="49857"/>
                </a:lnTo>
                <a:lnTo>
                  <a:pt x="238111" y="53429"/>
                </a:lnTo>
                <a:lnTo>
                  <a:pt x="239550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1" y="61317"/>
                </a:lnTo>
                <a:lnTo>
                  <a:pt x="264991" y="61317"/>
                </a:lnTo>
                <a:lnTo>
                  <a:pt x="263809" y="63152"/>
                </a:lnTo>
                <a:lnTo>
                  <a:pt x="258302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3" y="66079"/>
                </a:lnTo>
                <a:lnTo>
                  <a:pt x="288567" y="63499"/>
                </a:lnTo>
                <a:lnTo>
                  <a:pt x="280382" y="24060"/>
                </a:lnTo>
                <a:lnTo>
                  <a:pt x="282267" y="16569"/>
                </a:lnTo>
                <a:lnTo>
                  <a:pt x="289808" y="4861"/>
                </a:lnTo>
                <a:lnTo>
                  <a:pt x="295314" y="1934"/>
                </a:lnTo>
                <a:lnTo>
                  <a:pt x="308312" y="1934"/>
                </a:lnTo>
                <a:lnTo>
                  <a:pt x="312777" y="3373"/>
                </a:lnTo>
                <a:lnTo>
                  <a:pt x="316462" y="6697"/>
                </a:lnTo>
                <a:lnTo>
                  <a:pt x="297497" y="6697"/>
                </a:lnTo>
                <a:lnTo>
                  <a:pt x="293231" y="9128"/>
                </a:lnTo>
                <a:lnTo>
                  <a:pt x="290353" y="13989"/>
                </a:lnTo>
                <a:lnTo>
                  <a:pt x="287476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8" y="34528"/>
                </a:lnTo>
                <a:lnTo>
                  <a:pt x="288518" y="36462"/>
                </a:lnTo>
                <a:lnTo>
                  <a:pt x="287079" y="40431"/>
                </a:lnTo>
                <a:lnTo>
                  <a:pt x="287079" y="50353"/>
                </a:lnTo>
                <a:lnTo>
                  <a:pt x="288419" y="54272"/>
                </a:lnTo>
                <a:lnTo>
                  <a:pt x="291097" y="57149"/>
                </a:lnTo>
                <a:lnTo>
                  <a:pt x="293876" y="59927"/>
                </a:lnTo>
                <a:lnTo>
                  <a:pt x="297695" y="61317"/>
                </a:lnTo>
                <a:lnTo>
                  <a:pt x="315952" y="61317"/>
                </a:lnTo>
                <a:lnTo>
                  <a:pt x="313173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7" y="18305"/>
                </a:moveTo>
                <a:lnTo>
                  <a:pt x="316100" y="18305"/>
                </a:lnTo>
                <a:lnTo>
                  <a:pt x="315604" y="14833"/>
                </a:lnTo>
                <a:lnTo>
                  <a:pt x="314215" y="12055"/>
                </a:lnTo>
                <a:lnTo>
                  <a:pt x="311933" y="9971"/>
                </a:lnTo>
                <a:lnTo>
                  <a:pt x="309651" y="7788"/>
                </a:lnTo>
                <a:lnTo>
                  <a:pt x="306724" y="6697"/>
                </a:lnTo>
                <a:lnTo>
                  <a:pt x="316462" y="6697"/>
                </a:lnTo>
                <a:lnTo>
                  <a:pt x="319126" y="9028"/>
                </a:lnTo>
                <a:lnTo>
                  <a:pt x="321011" y="13047"/>
                </a:lnTo>
                <a:lnTo>
                  <a:pt x="321607" y="18305"/>
                </a:lnTo>
                <a:close/>
              </a:path>
              <a:path w="323850" h="66675">
                <a:moveTo>
                  <a:pt x="290388" y="34528"/>
                </a:moveTo>
                <a:lnTo>
                  <a:pt x="286186" y="34528"/>
                </a:lnTo>
                <a:lnTo>
                  <a:pt x="287674" y="31352"/>
                </a:lnTo>
                <a:lnTo>
                  <a:pt x="289907" y="28872"/>
                </a:lnTo>
                <a:lnTo>
                  <a:pt x="292883" y="27086"/>
                </a:lnTo>
                <a:lnTo>
                  <a:pt x="295959" y="25201"/>
                </a:lnTo>
                <a:lnTo>
                  <a:pt x="299233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4" y="29021"/>
                </a:lnTo>
                <a:lnTo>
                  <a:pt x="297993" y="29021"/>
                </a:lnTo>
                <a:lnTo>
                  <a:pt x="294272" y="30509"/>
                </a:lnTo>
                <a:lnTo>
                  <a:pt x="290388" y="34528"/>
                </a:lnTo>
                <a:close/>
              </a:path>
              <a:path w="323850" h="66675">
                <a:moveTo>
                  <a:pt x="315952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0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199" y="36710"/>
                </a:lnTo>
                <a:lnTo>
                  <a:pt x="313422" y="33635"/>
                </a:lnTo>
                <a:lnTo>
                  <a:pt x="310742" y="30559"/>
                </a:lnTo>
                <a:lnTo>
                  <a:pt x="307121" y="29021"/>
                </a:lnTo>
                <a:lnTo>
                  <a:pt x="316424" y="29021"/>
                </a:lnTo>
                <a:lnTo>
                  <a:pt x="317936" y="30559"/>
                </a:lnTo>
                <a:lnTo>
                  <a:pt x="321309" y="33932"/>
                </a:lnTo>
                <a:lnTo>
                  <a:pt x="323244" y="38893"/>
                </a:lnTo>
                <a:lnTo>
                  <a:pt x="323244" y="51097"/>
                </a:lnTo>
                <a:lnTo>
                  <a:pt x="321210" y="56157"/>
                </a:lnTo>
                <a:lnTo>
                  <a:pt x="317142" y="60126"/>
                </a:lnTo>
                <a:lnTo>
                  <a:pt x="315952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6667953" y="29097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6814023" y="29343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6664578" y="3554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7"/>
                </a:lnTo>
                <a:lnTo>
                  <a:pt x="0" y="1089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6810652" y="357867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657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657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657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7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4">
                <a:moveTo>
                  <a:pt x="422732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2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1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2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1" y="4762"/>
                </a:lnTo>
                <a:lnTo>
                  <a:pt x="511887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4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1" y="4762"/>
                </a:lnTo>
                <a:lnTo>
                  <a:pt x="533963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1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5090981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5237058" y="4533713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2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7845" h="75564">
                <a:moveTo>
                  <a:pt x="27483" y="64144"/>
                </a:moveTo>
                <a:lnTo>
                  <a:pt x="15080" y="64144"/>
                </a:lnTo>
                <a:lnTo>
                  <a:pt x="9970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0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3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7845" h="75564">
                <a:moveTo>
                  <a:pt x="119630" y="64144"/>
                </a:moveTo>
                <a:lnTo>
                  <a:pt x="107228" y="64144"/>
                </a:lnTo>
                <a:lnTo>
                  <a:pt x="102118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0" y="62408"/>
                </a:lnTo>
                <a:lnTo>
                  <a:pt x="119630" y="64144"/>
                </a:lnTo>
                <a:close/>
              </a:path>
              <a:path w="53784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0" y="62606"/>
                </a:lnTo>
                <a:lnTo>
                  <a:pt x="193283" y="64144"/>
                </a:lnTo>
                <a:close/>
              </a:path>
              <a:path w="53784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784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7845" h="75564">
                <a:moveTo>
                  <a:pt x="238805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4" y="57298"/>
                </a:lnTo>
                <a:lnTo>
                  <a:pt x="214596" y="52734"/>
                </a:lnTo>
                <a:lnTo>
                  <a:pt x="212611" y="46930"/>
                </a:lnTo>
                <a:lnTo>
                  <a:pt x="212611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5" y="64144"/>
                </a:lnTo>
                <a:close/>
              </a:path>
              <a:path w="53784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8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4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784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6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784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784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784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69" y="9425"/>
                </a:lnTo>
                <a:lnTo>
                  <a:pt x="406510" y="1885"/>
                </a:lnTo>
                <a:lnTo>
                  <a:pt x="411174" y="0"/>
                </a:lnTo>
                <a:lnTo>
                  <a:pt x="422287" y="0"/>
                </a:lnTo>
                <a:lnTo>
                  <a:pt x="426850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89" y="6101"/>
                </a:lnTo>
                <a:lnTo>
                  <a:pt x="404129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3" y="59382"/>
                </a:lnTo>
                <a:lnTo>
                  <a:pt x="425214" y="58092"/>
                </a:lnTo>
                <a:lnTo>
                  <a:pt x="431365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3" y="38447"/>
                </a:lnTo>
                <a:lnTo>
                  <a:pt x="428885" y="36165"/>
                </a:lnTo>
                <a:lnTo>
                  <a:pt x="426205" y="33783"/>
                </a:lnTo>
                <a:lnTo>
                  <a:pt x="422534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2" y="27830"/>
                </a:lnTo>
                <a:lnTo>
                  <a:pt x="424419" y="26838"/>
                </a:lnTo>
                <a:lnTo>
                  <a:pt x="429281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1" y="9872"/>
                </a:lnTo>
                <a:lnTo>
                  <a:pt x="426801" y="7887"/>
                </a:lnTo>
                <a:lnTo>
                  <a:pt x="424320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7" y="10864"/>
                </a:lnTo>
                <a:lnTo>
                  <a:pt x="436177" y="19297"/>
                </a:lnTo>
                <a:lnTo>
                  <a:pt x="435234" y="22225"/>
                </a:lnTo>
                <a:lnTo>
                  <a:pt x="431563" y="27086"/>
                </a:lnTo>
                <a:lnTo>
                  <a:pt x="429033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0" y="32345"/>
                </a:lnTo>
                <a:lnTo>
                  <a:pt x="437368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5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29" y="64144"/>
                </a:moveTo>
                <a:lnTo>
                  <a:pt x="410826" y="64144"/>
                </a:lnTo>
                <a:lnTo>
                  <a:pt x="405717" y="62408"/>
                </a:lnTo>
                <a:lnTo>
                  <a:pt x="401649" y="58935"/>
                </a:lnTo>
                <a:lnTo>
                  <a:pt x="397680" y="55363"/>
                </a:lnTo>
                <a:lnTo>
                  <a:pt x="395858" y="50899"/>
                </a:lnTo>
                <a:lnTo>
                  <a:pt x="395745" y="43209"/>
                </a:lnTo>
                <a:lnTo>
                  <a:pt x="395844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89" y="52437"/>
                </a:lnTo>
                <a:lnTo>
                  <a:pt x="408445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29" y="64144"/>
                </a:lnTo>
                <a:close/>
              </a:path>
              <a:path w="537845" h="75564">
                <a:moveTo>
                  <a:pt x="473486" y="64144"/>
                </a:moveTo>
                <a:lnTo>
                  <a:pt x="460787" y="64144"/>
                </a:lnTo>
                <a:lnTo>
                  <a:pt x="455627" y="62458"/>
                </a:lnTo>
                <a:lnTo>
                  <a:pt x="447690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6" y="38347"/>
                </a:lnTo>
                <a:lnTo>
                  <a:pt x="451163" y="32196"/>
                </a:lnTo>
                <a:lnTo>
                  <a:pt x="454288" y="30261"/>
                </a:lnTo>
                <a:lnTo>
                  <a:pt x="458356" y="29467"/>
                </a:lnTo>
                <a:lnTo>
                  <a:pt x="458356" y="29319"/>
                </a:lnTo>
                <a:lnTo>
                  <a:pt x="448236" y="10864"/>
                </a:lnTo>
                <a:lnTo>
                  <a:pt x="450022" y="7094"/>
                </a:lnTo>
                <a:lnTo>
                  <a:pt x="457264" y="1438"/>
                </a:lnTo>
                <a:lnTo>
                  <a:pt x="461730" y="0"/>
                </a:lnTo>
                <a:lnTo>
                  <a:pt x="472345" y="0"/>
                </a:lnTo>
                <a:lnTo>
                  <a:pt x="476860" y="1438"/>
                </a:lnTo>
                <a:lnTo>
                  <a:pt x="481121" y="4762"/>
                </a:lnTo>
                <a:lnTo>
                  <a:pt x="463366" y="4762"/>
                </a:lnTo>
                <a:lnTo>
                  <a:pt x="460191" y="5754"/>
                </a:lnTo>
                <a:lnTo>
                  <a:pt x="455032" y="9723"/>
                </a:lnTo>
                <a:lnTo>
                  <a:pt x="453791" y="12253"/>
                </a:lnTo>
                <a:lnTo>
                  <a:pt x="453742" y="19198"/>
                </a:lnTo>
                <a:lnTo>
                  <a:pt x="454933" y="22026"/>
                </a:lnTo>
                <a:lnTo>
                  <a:pt x="459695" y="26193"/>
                </a:lnTo>
                <a:lnTo>
                  <a:pt x="462870" y="27235"/>
                </a:lnTo>
                <a:lnTo>
                  <a:pt x="480680" y="27235"/>
                </a:lnTo>
                <a:lnTo>
                  <a:pt x="479043" y="28326"/>
                </a:lnTo>
                <a:lnTo>
                  <a:pt x="475768" y="29319"/>
                </a:lnTo>
                <a:lnTo>
                  <a:pt x="475768" y="29467"/>
                </a:lnTo>
                <a:lnTo>
                  <a:pt x="479936" y="30360"/>
                </a:lnTo>
                <a:lnTo>
                  <a:pt x="482510" y="31849"/>
                </a:lnTo>
                <a:lnTo>
                  <a:pt x="462027" y="31849"/>
                </a:lnTo>
                <a:lnTo>
                  <a:pt x="458158" y="33089"/>
                </a:lnTo>
                <a:lnTo>
                  <a:pt x="455379" y="35569"/>
                </a:lnTo>
                <a:lnTo>
                  <a:pt x="452700" y="38050"/>
                </a:lnTo>
                <a:lnTo>
                  <a:pt x="451401" y="41225"/>
                </a:lnTo>
                <a:lnTo>
                  <a:pt x="451361" y="49758"/>
                </a:lnTo>
                <a:lnTo>
                  <a:pt x="452800" y="53181"/>
                </a:lnTo>
                <a:lnTo>
                  <a:pt x="458554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6" y="62507"/>
                </a:lnTo>
                <a:lnTo>
                  <a:pt x="473486" y="64144"/>
                </a:lnTo>
                <a:close/>
              </a:path>
              <a:path w="537845" h="75564">
                <a:moveTo>
                  <a:pt x="480680" y="27235"/>
                </a:moveTo>
                <a:lnTo>
                  <a:pt x="471304" y="27235"/>
                </a:lnTo>
                <a:lnTo>
                  <a:pt x="474677" y="26193"/>
                </a:lnTo>
                <a:lnTo>
                  <a:pt x="476959" y="24110"/>
                </a:lnTo>
                <a:lnTo>
                  <a:pt x="479241" y="21927"/>
                </a:lnTo>
                <a:lnTo>
                  <a:pt x="480342" y="19198"/>
                </a:lnTo>
                <a:lnTo>
                  <a:pt x="480382" y="12253"/>
                </a:lnTo>
                <a:lnTo>
                  <a:pt x="479192" y="9624"/>
                </a:lnTo>
                <a:lnTo>
                  <a:pt x="476811" y="7739"/>
                </a:lnTo>
                <a:lnTo>
                  <a:pt x="474429" y="5754"/>
                </a:lnTo>
                <a:lnTo>
                  <a:pt x="471204" y="4762"/>
                </a:lnTo>
                <a:lnTo>
                  <a:pt x="481121" y="4762"/>
                </a:lnTo>
                <a:lnTo>
                  <a:pt x="484202" y="7094"/>
                </a:lnTo>
                <a:lnTo>
                  <a:pt x="486037" y="10864"/>
                </a:lnTo>
                <a:lnTo>
                  <a:pt x="485945" y="19198"/>
                </a:lnTo>
                <a:lnTo>
                  <a:pt x="485145" y="21778"/>
                </a:lnTo>
                <a:lnTo>
                  <a:pt x="483359" y="24258"/>
                </a:lnTo>
                <a:lnTo>
                  <a:pt x="481573" y="26640"/>
                </a:lnTo>
                <a:lnTo>
                  <a:pt x="480680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8" y="58142"/>
                </a:lnTo>
                <a:lnTo>
                  <a:pt x="478596" y="55661"/>
                </a:lnTo>
                <a:lnTo>
                  <a:pt x="481474" y="53181"/>
                </a:lnTo>
                <a:lnTo>
                  <a:pt x="482912" y="49758"/>
                </a:lnTo>
                <a:lnTo>
                  <a:pt x="482827" y="41225"/>
                </a:lnTo>
                <a:lnTo>
                  <a:pt x="481523" y="38199"/>
                </a:lnTo>
                <a:lnTo>
                  <a:pt x="478745" y="35718"/>
                </a:lnTo>
                <a:lnTo>
                  <a:pt x="475967" y="33139"/>
                </a:lnTo>
                <a:lnTo>
                  <a:pt x="472048" y="31849"/>
                </a:lnTo>
                <a:lnTo>
                  <a:pt x="482510" y="31849"/>
                </a:lnTo>
                <a:lnTo>
                  <a:pt x="483110" y="32196"/>
                </a:lnTo>
                <a:lnTo>
                  <a:pt x="487477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3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4" y="47327"/>
                </a:lnTo>
                <a:lnTo>
                  <a:pt x="494524" y="41969"/>
                </a:lnTo>
                <a:lnTo>
                  <a:pt x="523248" y="595"/>
                </a:lnTo>
                <a:lnTo>
                  <a:pt x="528308" y="595"/>
                </a:lnTo>
                <a:lnTo>
                  <a:pt x="528308" y="8780"/>
                </a:lnTo>
                <a:lnTo>
                  <a:pt x="523099" y="8780"/>
                </a:lnTo>
                <a:lnTo>
                  <a:pt x="499585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8" y="42564"/>
                </a:moveTo>
                <a:lnTo>
                  <a:pt x="523248" y="42564"/>
                </a:lnTo>
                <a:lnTo>
                  <a:pt x="523248" y="8780"/>
                </a:lnTo>
                <a:lnTo>
                  <a:pt x="528308" y="8780"/>
                </a:lnTo>
                <a:lnTo>
                  <a:pt x="528308" y="42564"/>
                </a:lnTo>
                <a:close/>
              </a:path>
              <a:path w="537845" h="75564">
                <a:moveTo>
                  <a:pt x="528308" y="62805"/>
                </a:moveTo>
                <a:lnTo>
                  <a:pt x="523248" y="62805"/>
                </a:lnTo>
                <a:lnTo>
                  <a:pt x="523248" y="47327"/>
                </a:lnTo>
                <a:lnTo>
                  <a:pt x="528308" y="47327"/>
                </a:lnTo>
                <a:lnTo>
                  <a:pt x="52830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5090981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5428972" y="4692290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5090981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237603" y="4852057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6548" y="33635"/>
                </a:moveTo>
                <a:lnTo>
                  <a:pt x="1785" y="33635"/>
                </a:lnTo>
                <a:lnTo>
                  <a:pt x="7887" y="1488"/>
                </a:lnTo>
                <a:lnTo>
                  <a:pt x="38992" y="1488"/>
                </a:lnTo>
                <a:lnTo>
                  <a:pt x="38992" y="6548"/>
                </a:lnTo>
                <a:lnTo>
                  <a:pt x="11756" y="6548"/>
                </a:lnTo>
                <a:lnTo>
                  <a:pt x="7739" y="27235"/>
                </a:lnTo>
                <a:lnTo>
                  <a:pt x="7887" y="27384"/>
                </a:lnTo>
                <a:lnTo>
                  <a:pt x="14200" y="27384"/>
                </a:lnTo>
                <a:lnTo>
                  <a:pt x="12650" y="28128"/>
                </a:lnTo>
                <a:lnTo>
                  <a:pt x="10268" y="29319"/>
                </a:lnTo>
                <a:lnTo>
                  <a:pt x="8235" y="31154"/>
                </a:lnTo>
                <a:lnTo>
                  <a:pt x="6548" y="33635"/>
                </a:lnTo>
                <a:close/>
              </a:path>
              <a:path w="537845" h="75564">
                <a:moveTo>
                  <a:pt x="14200" y="27384"/>
                </a:moveTo>
                <a:lnTo>
                  <a:pt x="7887" y="27384"/>
                </a:lnTo>
                <a:lnTo>
                  <a:pt x="9574" y="25499"/>
                </a:lnTo>
                <a:lnTo>
                  <a:pt x="11558" y="24060"/>
                </a:lnTo>
                <a:lnTo>
                  <a:pt x="16122" y="22076"/>
                </a:lnTo>
                <a:lnTo>
                  <a:pt x="18553" y="21580"/>
                </a:lnTo>
                <a:lnTo>
                  <a:pt x="27483" y="21580"/>
                </a:lnTo>
                <a:lnTo>
                  <a:pt x="32543" y="23564"/>
                </a:lnTo>
                <a:lnTo>
                  <a:pt x="35182" y="26342"/>
                </a:lnTo>
                <a:lnTo>
                  <a:pt x="17709" y="26342"/>
                </a:lnTo>
                <a:lnTo>
                  <a:pt x="15130" y="26937"/>
                </a:lnTo>
                <a:lnTo>
                  <a:pt x="14200" y="27384"/>
                </a:lnTo>
                <a:close/>
              </a:path>
              <a:path w="537845" h="75564">
                <a:moveTo>
                  <a:pt x="34346" y="59382"/>
                </a:moveTo>
                <a:lnTo>
                  <a:pt x="25300" y="59382"/>
                </a:lnTo>
                <a:lnTo>
                  <a:pt x="28971" y="57745"/>
                </a:lnTo>
                <a:lnTo>
                  <a:pt x="31848" y="54470"/>
                </a:lnTo>
                <a:lnTo>
                  <a:pt x="34825" y="51196"/>
                </a:lnTo>
                <a:lnTo>
                  <a:pt x="36313" y="47178"/>
                </a:lnTo>
                <a:lnTo>
                  <a:pt x="36313" y="37752"/>
                </a:lnTo>
                <a:lnTo>
                  <a:pt x="34775" y="33932"/>
                </a:lnTo>
                <a:lnTo>
                  <a:pt x="31700" y="30956"/>
                </a:lnTo>
                <a:lnTo>
                  <a:pt x="28723" y="27880"/>
                </a:lnTo>
                <a:lnTo>
                  <a:pt x="24953" y="26342"/>
                </a:lnTo>
                <a:lnTo>
                  <a:pt x="35182" y="26342"/>
                </a:lnTo>
                <a:lnTo>
                  <a:pt x="40083" y="31501"/>
                </a:lnTo>
                <a:lnTo>
                  <a:pt x="41968" y="36661"/>
                </a:lnTo>
                <a:lnTo>
                  <a:pt x="41968" y="48964"/>
                </a:lnTo>
                <a:lnTo>
                  <a:pt x="39885" y="53974"/>
                </a:lnTo>
                <a:lnTo>
                  <a:pt x="34346" y="59382"/>
                </a:lnTo>
                <a:close/>
              </a:path>
              <a:path w="537845" h="75564">
                <a:moveTo>
                  <a:pt x="26441" y="64144"/>
                </a:moveTo>
                <a:lnTo>
                  <a:pt x="14733" y="64144"/>
                </a:lnTo>
                <a:lnTo>
                  <a:pt x="9970" y="62458"/>
                </a:lnTo>
                <a:lnTo>
                  <a:pt x="2231" y="55711"/>
                </a:lnTo>
                <a:lnTo>
                  <a:pt x="198" y="50998"/>
                </a:lnTo>
                <a:lnTo>
                  <a:pt x="0" y="44946"/>
                </a:lnTo>
                <a:lnTo>
                  <a:pt x="5506" y="44946"/>
                </a:lnTo>
                <a:lnTo>
                  <a:pt x="5704" y="49311"/>
                </a:lnTo>
                <a:lnTo>
                  <a:pt x="7193" y="52833"/>
                </a:lnTo>
                <a:lnTo>
                  <a:pt x="9970" y="55512"/>
                </a:lnTo>
                <a:lnTo>
                  <a:pt x="12848" y="58092"/>
                </a:lnTo>
                <a:lnTo>
                  <a:pt x="16469" y="59382"/>
                </a:lnTo>
                <a:lnTo>
                  <a:pt x="34346" y="59382"/>
                </a:lnTo>
                <a:lnTo>
                  <a:pt x="31551" y="62110"/>
                </a:lnTo>
                <a:lnTo>
                  <a:pt x="26441" y="64144"/>
                </a:lnTo>
                <a:close/>
              </a:path>
              <a:path w="537845" h="75564">
                <a:moveTo>
                  <a:pt x="53135" y="62805"/>
                </a:moveTo>
                <a:lnTo>
                  <a:pt x="46288" y="62805"/>
                </a:lnTo>
                <a:lnTo>
                  <a:pt x="63999" y="38992"/>
                </a:lnTo>
                <a:lnTo>
                  <a:pt x="47627" y="16966"/>
                </a:lnTo>
                <a:lnTo>
                  <a:pt x="54622" y="16966"/>
                </a:lnTo>
                <a:lnTo>
                  <a:pt x="67719" y="34379"/>
                </a:lnTo>
                <a:lnTo>
                  <a:pt x="74246" y="34379"/>
                </a:lnTo>
                <a:lnTo>
                  <a:pt x="70844" y="38844"/>
                </a:lnTo>
                <a:lnTo>
                  <a:pt x="74424" y="43606"/>
                </a:lnTo>
                <a:lnTo>
                  <a:pt x="67273" y="43606"/>
                </a:lnTo>
                <a:lnTo>
                  <a:pt x="53135" y="62805"/>
                </a:lnTo>
                <a:close/>
              </a:path>
              <a:path w="537845" h="75564">
                <a:moveTo>
                  <a:pt x="74246" y="34379"/>
                </a:moveTo>
                <a:lnTo>
                  <a:pt x="67719" y="34379"/>
                </a:lnTo>
                <a:lnTo>
                  <a:pt x="80519" y="16966"/>
                </a:lnTo>
                <a:lnTo>
                  <a:pt x="87513" y="16966"/>
                </a:lnTo>
                <a:lnTo>
                  <a:pt x="74246" y="34379"/>
                </a:lnTo>
                <a:close/>
              </a:path>
              <a:path w="537845" h="75564">
                <a:moveTo>
                  <a:pt x="88853" y="62805"/>
                </a:moveTo>
                <a:lnTo>
                  <a:pt x="81710" y="62805"/>
                </a:lnTo>
                <a:lnTo>
                  <a:pt x="67273" y="43606"/>
                </a:lnTo>
                <a:lnTo>
                  <a:pt x="74424" y="43606"/>
                </a:lnTo>
                <a:lnTo>
                  <a:pt x="88853" y="62805"/>
                </a:lnTo>
                <a:close/>
              </a:path>
              <a:path w="537845" h="75564">
                <a:moveTo>
                  <a:pt x="98695" y="33635"/>
                </a:moveTo>
                <a:lnTo>
                  <a:pt x="93933" y="33635"/>
                </a:lnTo>
                <a:lnTo>
                  <a:pt x="100035" y="1488"/>
                </a:lnTo>
                <a:lnTo>
                  <a:pt x="131139" y="1488"/>
                </a:lnTo>
                <a:lnTo>
                  <a:pt x="131139" y="6548"/>
                </a:lnTo>
                <a:lnTo>
                  <a:pt x="103904" y="6548"/>
                </a:lnTo>
                <a:lnTo>
                  <a:pt x="99886" y="27235"/>
                </a:lnTo>
                <a:lnTo>
                  <a:pt x="100035" y="27384"/>
                </a:lnTo>
                <a:lnTo>
                  <a:pt x="106347" y="27384"/>
                </a:lnTo>
                <a:lnTo>
                  <a:pt x="104797" y="28128"/>
                </a:lnTo>
                <a:lnTo>
                  <a:pt x="102416" y="29319"/>
                </a:lnTo>
                <a:lnTo>
                  <a:pt x="100381" y="31154"/>
                </a:lnTo>
                <a:lnTo>
                  <a:pt x="98695" y="33635"/>
                </a:lnTo>
                <a:close/>
              </a:path>
              <a:path w="537845" h="75564">
                <a:moveTo>
                  <a:pt x="106347" y="27384"/>
                </a:moveTo>
                <a:lnTo>
                  <a:pt x="100035" y="27384"/>
                </a:lnTo>
                <a:lnTo>
                  <a:pt x="101722" y="25499"/>
                </a:lnTo>
                <a:lnTo>
                  <a:pt x="103706" y="24060"/>
                </a:lnTo>
                <a:lnTo>
                  <a:pt x="108270" y="22076"/>
                </a:lnTo>
                <a:lnTo>
                  <a:pt x="110701" y="21580"/>
                </a:lnTo>
                <a:lnTo>
                  <a:pt x="119630" y="21580"/>
                </a:lnTo>
                <a:lnTo>
                  <a:pt x="124690" y="23564"/>
                </a:lnTo>
                <a:lnTo>
                  <a:pt x="127329" y="26342"/>
                </a:lnTo>
                <a:lnTo>
                  <a:pt x="109857" y="26342"/>
                </a:lnTo>
                <a:lnTo>
                  <a:pt x="107277" y="26937"/>
                </a:lnTo>
                <a:lnTo>
                  <a:pt x="106347" y="27384"/>
                </a:lnTo>
                <a:close/>
              </a:path>
              <a:path w="537845" h="75564">
                <a:moveTo>
                  <a:pt x="126494" y="59382"/>
                </a:moveTo>
                <a:lnTo>
                  <a:pt x="117447" y="59382"/>
                </a:lnTo>
                <a:lnTo>
                  <a:pt x="121118" y="57745"/>
                </a:lnTo>
                <a:lnTo>
                  <a:pt x="123996" y="54470"/>
                </a:lnTo>
                <a:lnTo>
                  <a:pt x="126972" y="51196"/>
                </a:lnTo>
                <a:lnTo>
                  <a:pt x="128461" y="47178"/>
                </a:lnTo>
                <a:lnTo>
                  <a:pt x="128461" y="37752"/>
                </a:lnTo>
                <a:lnTo>
                  <a:pt x="126923" y="33932"/>
                </a:lnTo>
                <a:lnTo>
                  <a:pt x="123847" y="30956"/>
                </a:lnTo>
                <a:lnTo>
                  <a:pt x="120871" y="27880"/>
                </a:lnTo>
                <a:lnTo>
                  <a:pt x="117101" y="26342"/>
                </a:lnTo>
                <a:lnTo>
                  <a:pt x="127329" y="26342"/>
                </a:lnTo>
                <a:lnTo>
                  <a:pt x="132231" y="31501"/>
                </a:lnTo>
                <a:lnTo>
                  <a:pt x="134116" y="36661"/>
                </a:lnTo>
                <a:lnTo>
                  <a:pt x="134116" y="48964"/>
                </a:lnTo>
                <a:lnTo>
                  <a:pt x="132033" y="53974"/>
                </a:lnTo>
                <a:lnTo>
                  <a:pt x="126494" y="59382"/>
                </a:lnTo>
                <a:close/>
              </a:path>
              <a:path w="537845" h="75564">
                <a:moveTo>
                  <a:pt x="118588" y="64144"/>
                </a:moveTo>
                <a:lnTo>
                  <a:pt x="106880" y="64144"/>
                </a:lnTo>
                <a:lnTo>
                  <a:pt x="102118" y="62458"/>
                </a:lnTo>
                <a:lnTo>
                  <a:pt x="94379" y="55711"/>
                </a:lnTo>
                <a:lnTo>
                  <a:pt x="92345" y="50998"/>
                </a:lnTo>
                <a:lnTo>
                  <a:pt x="92147" y="44946"/>
                </a:lnTo>
                <a:lnTo>
                  <a:pt x="97653" y="44946"/>
                </a:lnTo>
                <a:lnTo>
                  <a:pt x="97852" y="49311"/>
                </a:lnTo>
                <a:lnTo>
                  <a:pt x="99340" y="52833"/>
                </a:lnTo>
                <a:lnTo>
                  <a:pt x="102118" y="55512"/>
                </a:lnTo>
                <a:lnTo>
                  <a:pt x="104995" y="58092"/>
                </a:lnTo>
                <a:lnTo>
                  <a:pt x="108617" y="59382"/>
                </a:lnTo>
                <a:lnTo>
                  <a:pt x="126494" y="59382"/>
                </a:lnTo>
                <a:lnTo>
                  <a:pt x="123699" y="62110"/>
                </a:lnTo>
                <a:lnTo>
                  <a:pt x="118588" y="64144"/>
                </a:lnTo>
                <a:close/>
              </a:path>
              <a:path w="537845" h="75564">
                <a:moveTo>
                  <a:pt x="192737" y="64144"/>
                </a:moveTo>
                <a:lnTo>
                  <a:pt x="181228" y="64144"/>
                </a:lnTo>
                <a:lnTo>
                  <a:pt x="175970" y="61862"/>
                </a:lnTo>
                <a:lnTo>
                  <a:pt x="171902" y="57298"/>
                </a:lnTo>
                <a:lnTo>
                  <a:pt x="167933" y="52734"/>
                </a:lnTo>
                <a:lnTo>
                  <a:pt x="165948" y="46930"/>
                </a:lnTo>
                <a:lnTo>
                  <a:pt x="165948" y="32841"/>
                </a:lnTo>
                <a:lnTo>
                  <a:pt x="167933" y="27037"/>
                </a:lnTo>
                <a:lnTo>
                  <a:pt x="175871" y="17908"/>
                </a:lnTo>
                <a:lnTo>
                  <a:pt x="181129" y="15626"/>
                </a:lnTo>
                <a:lnTo>
                  <a:pt x="193036" y="15626"/>
                </a:lnTo>
                <a:lnTo>
                  <a:pt x="197302" y="17015"/>
                </a:lnTo>
                <a:lnTo>
                  <a:pt x="201178" y="20389"/>
                </a:lnTo>
                <a:lnTo>
                  <a:pt x="182816" y="20389"/>
                </a:lnTo>
                <a:lnTo>
                  <a:pt x="178897" y="22274"/>
                </a:lnTo>
                <a:lnTo>
                  <a:pt x="175920" y="26044"/>
                </a:lnTo>
                <a:lnTo>
                  <a:pt x="173043" y="29815"/>
                </a:lnTo>
                <a:lnTo>
                  <a:pt x="171604" y="34428"/>
                </a:lnTo>
                <a:lnTo>
                  <a:pt x="171604" y="45342"/>
                </a:lnTo>
                <a:lnTo>
                  <a:pt x="173043" y="49956"/>
                </a:lnTo>
                <a:lnTo>
                  <a:pt x="175920" y="53726"/>
                </a:lnTo>
                <a:lnTo>
                  <a:pt x="178897" y="57497"/>
                </a:lnTo>
                <a:lnTo>
                  <a:pt x="182816" y="59382"/>
                </a:lnTo>
                <a:lnTo>
                  <a:pt x="200491" y="59382"/>
                </a:lnTo>
                <a:lnTo>
                  <a:pt x="196954" y="62606"/>
                </a:lnTo>
                <a:lnTo>
                  <a:pt x="192737" y="64144"/>
                </a:lnTo>
                <a:close/>
              </a:path>
              <a:path w="537845" h="75564">
                <a:moveTo>
                  <a:pt x="206281" y="31402"/>
                </a:moveTo>
                <a:lnTo>
                  <a:pt x="200626" y="31402"/>
                </a:lnTo>
                <a:lnTo>
                  <a:pt x="199832" y="27731"/>
                </a:lnTo>
                <a:lnTo>
                  <a:pt x="198344" y="25003"/>
                </a:lnTo>
                <a:lnTo>
                  <a:pt x="196161" y="23217"/>
                </a:lnTo>
                <a:lnTo>
                  <a:pt x="193979" y="21332"/>
                </a:lnTo>
                <a:lnTo>
                  <a:pt x="191151" y="20389"/>
                </a:lnTo>
                <a:lnTo>
                  <a:pt x="201178" y="20389"/>
                </a:lnTo>
                <a:lnTo>
                  <a:pt x="203751" y="22572"/>
                </a:lnTo>
                <a:lnTo>
                  <a:pt x="205686" y="26441"/>
                </a:lnTo>
                <a:lnTo>
                  <a:pt x="206281" y="31402"/>
                </a:lnTo>
                <a:close/>
              </a:path>
              <a:path w="537845" h="75564">
                <a:moveTo>
                  <a:pt x="200491" y="59382"/>
                </a:moveTo>
                <a:lnTo>
                  <a:pt x="191052" y="59382"/>
                </a:lnTo>
                <a:lnTo>
                  <a:pt x="193979" y="58191"/>
                </a:lnTo>
                <a:lnTo>
                  <a:pt x="196459" y="55810"/>
                </a:lnTo>
                <a:lnTo>
                  <a:pt x="199038" y="53429"/>
                </a:lnTo>
                <a:lnTo>
                  <a:pt x="200577" y="50303"/>
                </a:lnTo>
                <a:lnTo>
                  <a:pt x="201072" y="46434"/>
                </a:lnTo>
                <a:lnTo>
                  <a:pt x="206579" y="46434"/>
                </a:lnTo>
                <a:lnTo>
                  <a:pt x="205785" y="52089"/>
                </a:lnTo>
                <a:lnTo>
                  <a:pt x="203702" y="56455"/>
                </a:lnTo>
                <a:lnTo>
                  <a:pt x="200491" y="59382"/>
                </a:lnTo>
                <a:close/>
              </a:path>
              <a:path w="537845" h="75564">
                <a:moveTo>
                  <a:pt x="238259" y="64144"/>
                </a:moveTo>
                <a:lnTo>
                  <a:pt x="227346" y="64144"/>
                </a:lnTo>
                <a:lnTo>
                  <a:pt x="222087" y="61862"/>
                </a:lnTo>
                <a:lnTo>
                  <a:pt x="218019" y="57298"/>
                </a:lnTo>
                <a:lnTo>
                  <a:pt x="214051" y="52734"/>
                </a:lnTo>
                <a:lnTo>
                  <a:pt x="212066" y="46930"/>
                </a:lnTo>
                <a:lnTo>
                  <a:pt x="212066" y="32841"/>
                </a:lnTo>
                <a:lnTo>
                  <a:pt x="214051" y="27037"/>
                </a:lnTo>
                <a:lnTo>
                  <a:pt x="221988" y="17908"/>
                </a:lnTo>
                <a:lnTo>
                  <a:pt x="227247" y="15626"/>
                </a:lnTo>
                <a:lnTo>
                  <a:pt x="240343" y="15626"/>
                </a:lnTo>
                <a:lnTo>
                  <a:pt x="245602" y="17908"/>
                </a:lnTo>
                <a:lnTo>
                  <a:pt x="247759" y="20389"/>
                </a:lnTo>
                <a:lnTo>
                  <a:pt x="228884" y="20389"/>
                </a:lnTo>
                <a:lnTo>
                  <a:pt x="225014" y="22274"/>
                </a:lnTo>
                <a:lnTo>
                  <a:pt x="221924" y="26193"/>
                </a:lnTo>
                <a:lnTo>
                  <a:pt x="219160" y="29815"/>
                </a:lnTo>
                <a:lnTo>
                  <a:pt x="217722" y="34428"/>
                </a:lnTo>
                <a:lnTo>
                  <a:pt x="217722" y="45342"/>
                </a:lnTo>
                <a:lnTo>
                  <a:pt x="219160" y="49956"/>
                </a:lnTo>
                <a:lnTo>
                  <a:pt x="222037" y="53726"/>
                </a:lnTo>
                <a:lnTo>
                  <a:pt x="225014" y="57497"/>
                </a:lnTo>
                <a:lnTo>
                  <a:pt x="228933" y="59382"/>
                </a:lnTo>
                <a:lnTo>
                  <a:pt x="247752" y="59382"/>
                </a:lnTo>
                <a:lnTo>
                  <a:pt x="245553" y="60870"/>
                </a:lnTo>
                <a:lnTo>
                  <a:pt x="242179" y="63053"/>
                </a:lnTo>
                <a:lnTo>
                  <a:pt x="238259" y="64144"/>
                </a:lnTo>
                <a:close/>
              </a:path>
              <a:path w="537845" h="75564">
                <a:moveTo>
                  <a:pt x="247752" y="59382"/>
                </a:moveTo>
                <a:lnTo>
                  <a:pt x="238656" y="59382"/>
                </a:lnTo>
                <a:lnTo>
                  <a:pt x="242526" y="57497"/>
                </a:lnTo>
                <a:lnTo>
                  <a:pt x="248380" y="49857"/>
                </a:lnTo>
                <a:lnTo>
                  <a:pt x="249836" y="45342"/>
                </a:lnTo>
                <a:lnTo>
                  <a:pt x="249836" y="34428"/>
                </a:lnTo>
                <a:lnTo>
                  <a:pt x="248380" y="29964"/>
                </a:lnTo>
                <a:lnTo>
                  <a:pt x="245292" y="26044"/>
                </a:lnTo>
                <a:lnTo>
                  <a:pt x="242526" y="22324"/>
                </a:lnTo>
                <a:lnTo>
                  <a:pt x="238607" y="20389"/>
                </a:lnTo>
                <a:lnTo>
                  <a:pt x="247759" y="20389"/>
                </a:lnTo>
                <a:lnTo>
                  <a:pt x="253539" y="27037"/>
                </a:lnTo>
                <a:lnTo>
                  <a:pt x="255523" y="32841"/>
                </a:lnTo>
                <a:lnTo>
                  <a:pt x="255523" y="44152"/>
                </a:lnTo>
                <a:lnTo>
                  <a:pt x="254680" y="48170"/>
                </a:lnTo>
                <a:lnTo>
                  <a:pt x="252993" y="51940"/>
                </a:lnTo>
                <a:lnTo>
                  <a:pt x="251407" y="55611"/>
                </a:lnTo>
                <a:lnTo>
                  <a:pt x="248925" y="58588"/>
                </a:lnTo>
                <a:lnTo>
                  <a:pt x="247752" y="59382"/>
                </a:lnTo>
                <a:close/>
              </a:path>
              <a:path w="537845" h="75564">
                <a:moveTo>
                  <a:pt x="272971" y="24854"/>
                </a:moveTo>
                <a:lnTo>
                  <a:pt x="269517" y="24854"/>
                </a:lnTo>
                <a:lnTo>
                  <a:pt x="270608" y="22175"/>
                </a:lnTo>
                <a:lnTo>
                  <a:pt x="272494" y="19992"/>
                </a:lnTo>
                <a:lnTo>
                  <a:pt x="275172" y="18305"/>
                </a:lnTo>
                <a:lnTo>
                  <a:pt x="277852" y="16519"/>
                </a:lnTo>
                <a:lnTo>
                  <a:pt x="280878" y="15626"/>
                </a:lnTo>
                <a:lnTo>
                  <a:pt x="290105" y="15626"/>
                </a:lnTo>
                <a:lnTo>
                  <a:pt x="294321" y="17065"/>
                </a:lnTo>
                <a:lnTo>
                  <a:pt x="297317" y="20389"/>
                </a:lnTo>
                <a:lnTo>
                  <a:pt x="280728" y="20389"/>
                </a:lnTo>
                <a:lnTo>
                  <a:pt x="278050" y="21133"/>
                </a:lnTo>
                <a:lnTo>
                  <a:pt x="275768" y="22621"/>
                </a:lnTo>
                <a:lnTo>
                  <a:pt x="273585" y="24110"/>
                </a:lnTo>
                <a:lnTo>
                  <a:pt x="272971" y="24854"/>
                </a:lnTo>
                <a:close/>
              </a:path>
              <a:path w="537845" h="75564">
                <a:moveTo>
                  <a:pt x="269368" y="62805"/>
                </a:moveTo>
                <a:lnTo>
                  <a:pt x="263713" y="62805"/>
                </a:lnTo>
                <a:lnTo>
                  <a:pt x="263713" y="16966"/>
                </a:lnTo>
                <a:lnTo>
                  <a:pt x="269368" y="16966"/>
                </a:lnTo>
                <a:lnTo>
                  <a:pt x="269368" y="24854"/>
                </a:lnTo>
                <a:lnTo>
                  <a:pt x="272971" y="24854"/>
                </a:lnTo>
                <a:lnTo>
                  <a:pt x="271948" y="26094"/>
                </a:lnTo>
                <a:lnTo>
                  <a:pt x="270857" y="28574"/>
                </a:lnTo>
                <a:lnTo>
                  <a:pt x="269864" y="31055"/>
                </a:lnTo>
                <a:lnTo>
                  <a:pt x="269368" y="33535"/>
                </a:lnTo>
                <a:lnTo>
                  <a:pt x="269368" y="62805"/>
                </a:lnTo>
                <a:close/>
              </a:path>
              <a:path w="537845" h="75564">
                <a:moveTo>
                  <a:pt x="300919" y="62805"/>
                </a:moveTo>
                <a:lnTo>
                  <a:pt x="295413" y="62805"/>
                </a:lnTo>
                <a:lnTo>
                  <a:pt x="295413" y="29418"/>
                </a:lnTo>
                <a:lnTo>
                  <a:pt x="294420" y="26094"/>
                </a:lnTo>
                <a:lnTo>
                  <a:pt x="292436" y="23812"/>
                </a:lnTo>
                <a:lnTo>
                  <a:pt x="290551" y="21530"/>
                </a:lnTo>
                <a:lnTo>
                  <a:pt x="287674" y="20389"/>
                </a:lnTo>
                <a:lnTo>
                  <a:pt x="297317" y="20389"/>
                </a:lnTo>
                <a:lnTo>
                  <a:pt x="299580" y="22820"/>
                </a:lnTo>
                <a:lnTo>
                  <a:pt x="300919" y="27136"/>
                </a:lnTo>
                <a:lnTo>
                  <a:pt x="300919" y="62805"/>
                </a:lnTo>
                <a:close/>
              </a:path>
              <a:path w="537845" h="75564">
                <a:moveTo>
                  <a:pt x="330038" y="62805"/>
                </a:moveTo>
                <a:lnTo>
                  <a:pt x="324085" y="62805"/>
                </a:lnTo>
                <a:lnTo>
                  <a:pt x="306375" y="16966"/>
                </a:lnTo>
                <a:lnTo>
                  <a:pt x="312626" y="16966"/>
                </a:lnTo>
                <a:lnTo>
                  <a:pt x="327062" y="57149"/>
                </a:lnTo>
                <a:lnTo>
                  <a:pt x="332150" y="57149"/>
                </a:lnTo>
                <a:lnTo>
                  <a:pt x="330038" y="62805"/>
                </a:lnTo>
                <a:close/>
              </a:path>
              <a:path w="537845" h="75564">
                <a:moveTo>
                  <a:pt x="332150" y="57149"/>
                </a:moveTo>
                <a:lnTo>
                  <a:pt x="327211" y="57149"/>
                </a:lnTo>
                <a:lnTo>
                  <a:pt x="341349" y="16966"/>
                </a:lnTo>
                <a:lnTo>
                  <a:pt x="347154" y="16966"/>
                </a:lnTo>
                <a:lnTo>
                  <a:pt x="332150" y="57149"/>
                </a:lnTo>
                <a:close/>
              </a:path>
              <a:path w="537845" h="75564">
                <a:moveTo>
                  <a:pt x="351286" y="75009"/>
                </a:moveTo>
                <a:lnTo>
                  <a:pt x="351286" y="71139"/>
                </a:lnTo>
                <a:lnTo>
                  <a:pt x="352575" y="70643"/>
                </a:lnTo>
                <a:lnTo>
                  <a:pt x="353568" y="69601"/>
                </a:lnTo>
                <a:lnTo>
                  <a:pt x="354262" y="68014"/>
                </a:lnTo>
                <a:lnTo>
                  <a:pt x="355056" y="66526"/>
                </a:lnTo>
                <a:lnTo>
                  <a:pt x="355453" y="64938"/>
                </a:lnTo>
                <a:lnTo>
                  <a:pt x="355453" y="62805"/>
                </a:lnTo>
                <a:lnTo>
                  <a:pt x="351732" y="62805"/>
                </a:lnTo>
                <a:lnTo>
                  <a:pt x="351732" y="53429"/>
                </a:lnTo>
                <a:lnTo>
                  <a:pt x="359173" y="53429"/>
                </a:lnTo>
                <a:lnTo>
                  <a:pt x="359173" y="65682"/>
                </a:lnTo>
                <a:lnTo>
                  <a:pt x="358479" y="68113"/>
                </a:lnTo>
                <a:lnTo>
                  <a:pt x="357090" y="70395"/>
                </a:lnTo>
                <a:lnTo>
                  <a:pt x="355800" y="72677"/>
                </a:lnTo>
                <a:lnTo>
                  <a:pt x="353865" y="74215"/>
                </a:lnTo>
                <a:lnTo>
                  <a:pt x="351286" y="75009"/>
                </a:lnTo>
                <a:close/>
              </a:path>
              <a:path w="537845" h="75564">
                <a:moveTo>
                  <a:pt x="402740" y="22175"/>
                </a:moveTo>
                <a:lnTo>
                  <a:pt x="397234" y="22175"/>
                </a:lnTo>
                <a:lnTo>
                  <a:pt x="397234" y="14833"/>
                </a:lnTo>
                <a:lnTo>
                  <a:pt x="398920" y="9673"/>
                </a:lnTo>
                <a:lnTo>
                  <a:pt x="402294" y="5804"/>
                </a:lnTo>
                <a:lnTo>
                  <a:pt x="405767" y="1934"/>
                </a:lnTo>
                <a:lnTo>
                  <a:pt x="410678" y="0"/>
                </a:lnTo>
                <a:lnTo>
                  <a:pt x="422882" y="0"/>
                </a:lnTo>
                <a:lnTo>
                  <a:pt x="427544" y="1587"/>
                </a:lnTo>
                <a:lnTo>
                  <a:pt x="431017" y="4762"/>
                </a:lnTo>
                <a:lnTo>
                  <a:pt x="412513" y="4762"/>
                </a:lnTo>
                <a:lnTo>
                  <a:pt x="409090" y="6201"/>
                </a:lnTo>
                <a:lnTo>
                  <a:pt x="404228" y="11856"/>
                </a:lnTo>
                <a:lnTo>
                  <a:pt x="402939" y="15775"/>
                </a:lnTo>
                <a:lnTo>
                  <a:pt x="402740" y="20835"/>
                </a:lnTo>
                <a:lnTo>
                  <a:pt x="402740" y="22175"/>
                </a:lnTo>
                <a:close/>
              </a:path>
              <a:path w="537845" h="75564">
                <a:moveTo>
                  <a:pt x="436673" y="62805"/>
                </a:moveTo>
                <a:lnTo>
                  <a:pt x="395745" y="62805"/>
                </a:lnTo>
                <a:lnTo>
                  <a:pt x="395745" y="58241"/>
                </a:lnTo>
                <a:lnTo>
                  <a:pt x="420104" y="34131"/>
                </a:lnTo>
                <a:lnTo>
                  <a:pt x="424618" y="30559"/>
                </a:lnTo>
                <a:lnTo>
                  <a:pt x="427000" y="27681"/>
                </a:lnTo>
                <a:lnTo>
                  <a:pt x="429480" y="24804"/>
                </a:lnTo>
                <a:lnTo>
                  <a:pt x="430720" y="21431"/>
                </a:lnTo>
                <a:lnTo>
                  <a:pt x="430720" y="13791"/>
                </a:lnTo>
                <a:lnTo>
                  <a:pt x="429430" y="10715"/>
                </a:lnTo>
                <a:lnTo>
                  <a:pt x="424271" y="5953"/>
                </a:lnTo>
                <a:lnTo>
                  <a:pt x="420947" y="4762"/>
                </a:lnTo>
                <a:lnTo>
                  <a:pt x="431017" y="4762"/>
                </a:lnTo>
                <a:lnTo>
                  <a:pt x="434589" y="7937"/>
                </a:lnTo>
                <a:lnTo>
                  <a:pt x="436375" y="12203"/>
                </a:lnTo>
                <a:lnTo>
                  <a:pt x="436259" y="22175"/>
                </a:lnTo>
                <a:lnTo>
                  <a:pt x="435036" y="25846"/>
                </a:lnTo>
                <a:lnTo>
                  <a:pt x="429777" y="33287"/>
                </a:lnTo>
                <a:lnTo>
                  <a:pt x="424965" y="37256"/>
                </a:lnTo>
                <a:lnTo>
                  <a:pt x="412365" y="44896"/>
                </a:lnTo>
                <a:lnTo>
                  <a:pt x="408445" y="47823"/>
                </a:lnTo>
                <a:lnTo>
                  <a:pt x="403882" y="52784"/>
                </a:lnTo>
                <a:lnTo>
                  <a:pt x="402492" y="55215"/>
                </a:lnTo>
                <a:lnTo>
                  <a:pt x="401997" y="57596"/>
                </a:lnTo>
                <a:lnTo>
                  <a:pt x="436673" y="57596"/>
                </a:lnTo>
                <a:lnTo>
                  <a:pt x="436673" y="62805"/>
                </a:lnTo>
                <a:close/>
              </a:path>
              <a:path w="537845" h="75564">
                <a:moveTo>
                  <a:pt x="451708" y="33635"/>
                </a:moveTo>
                <a:lnTo>
                  <a:pt x="446946" y="33635"/>
                </a:lnTo>
                <a:lnTo>
                  <a:pt x="453048" y="1488"/>
                </a:lnTo>
                <a:lnTo>
                  <a:pt x="484152" y="1488"/>
                </a:lnTo>
                <a:lnTo>
                  <a:pt x="484152" y="6548"/>
                </a:lnTo>
                <a:lnTo>
                  <a:pt x="456917" y="6548"/>
                </a:lnTo>
                <a:lnTo>
                  <a:pt x="452899" y="27235"/>
                </a:lnTo>
                <a:lnTo>
                  <a:pt x="453048" y="27384"/>
                </a:lnTo>
                <a:lnTo>
                  <a:pt x="459360" y="27384"/>
                </a:lnTo>
                <a:lnTo>
                  <a:pt x="457810" y="28128"/>
                </a:lnTo>
                <a:lnTo>
                  <a:pt x="455429" y="29319"/>
                </a:lnTo>
                <a:lnTo>
                  <a:pt x="453394" y="31154"/>
                </a:lnTo>
                <a:lnTo>
                  <a:pt x="451708" y="33635"/>
                </a:lnTo>
                <a:close/>
              </a:path>
              <a:path w="537845" h="75564">
                <a:moveTo>
                  <a:pt x="459360" y="27384"/>
                </a:moveTo>
                <a:lnTo>
                  <a:pt x="453048" y="27384"/>
                </a:lnTo>
                <a:lnTo>
                  <a:pt x="454734" y="25499"/>
                </a:lnTo>
                <a:lnTo>
                  <a:pt x="456719" y="24060"/>
                </a:lnTo>
                <a:lnTo>
                  <a:pt x="461283" y="22076"/>
                </a:lnTo>
                <a:lnTo>
                  <a:pt x="463714" y="21580"/>
                </a:lnTo>
                <a:lnTo>
                  <a:pt x="472643" y="21580"/>
                </a:lnTo>
                <a:lnTo>
                  <a:pt x="477703" y="23564"/>
                </a:lnTo>
                <a:lnTo>
                  <a:pt x="480342" y="26342"/>
                </a:lnTo>
                <a:lnTo>
                  <a:pt x="462870" y="26342"/>
                </a:lnTo>
                <a:lnTo>
                  <a:pt x="460290" y="26937"/>
                </a:lnTo>
                <a:lnTo>
                  <a:pt x="459360" y="27384"/>
                </a:lnTo>
                <a:close/>
              </a:path>
              <a:path w="537845" h="75564">
                <a:moveTo>
                  <a:pt x="479507" y="59382"/>
                </a:moveTo>
                <a:lnTo>
                  <a:pt x="470460" y="59382"/>
                </a:lnTo>
                <a:lnTo>
                  <a:pt x="474131" y="57745"/>
                </a:lnTo>
                <a:lnTo>
                  <a:pt x="477009" y="54470"/>
                </a:lnTo>
                <a:lnTo>
                  <a:pt x="479985" y="51196"/>
                </a:lnTo>
                <a:lnTo>
                  <a:pt x="481474" y="47178"/>
                </a:lnTo>
                <a:lnTo>
                  <a:pt x="481474" y="37752"/>
                </a:lnTo>
                <a:lnTo>
                  <a:pt x="479936" y="33932"/>
                </a:lnTo>
                <a:lnTo>
                  <a:pt x="476860" y="30956"/>
                </a:lnTo>
                <a:lnTo>
                  <a:pt x="473884" y="27880"/>
                </a:lnTo>
                <a:lnTo>
                  <a:pt x="470114" y="26342"/>
                </a:lnTo>
                <a:lnTo>
                  <a:pt x="480342" y="26342"/>
                </a:lnTo>
                <a:lnTo>
                  <a:pt x="485244" y="31501"/>
                </a:lnTo>
                <a:lnTo>
                  <a:pt x="487129" y="36661"/>
                </a:lnTo>
                <a:lnTo>
                  <a:pt x="487129" y="48964"/>
                </a:lnTo>
                <a:lnTo>
                  <a:pt x="485046" y="53974"/>
                </a:lnTo>
                <a:lnTo>
                  <a:pt x="479507" y="59382"/>
                </a:lnTo>
                <a:close/>
              </a:path>
              <a:path w="537845" h="75564">
                <a:moveTo>
                  <a:pt x="471601" y="64144"/>
                </a:moveTo>
                <a:lnTo>
                  <a:pt x="459893" y="64144"/>
                </a:lnTo>
                <a:lnTo>
                  <a:pt x="455131" y="62458"/>
                </a:lnTo>
                <a:lnTo>
                  <a:pt x="447392" y="55711"/>
                </a:lnTo>
                <a:lnTo>
                  <a:pt x="445358" y="50998"/>
                </a:lnTo>
                <a:lnTo>
                  <a:pt x="445160" y="44946"/>
                </a:lnTo>
                <a:lnTo>
                  <a:pt x="450666" y="44946"/>
                </a:lnTo>
                <a:lnTo>
                  <a:pt x="450864" y="49311"/>
                </a:lnTo>
                <a:lnTo>
                  <a:pt x="452353" y="52833"/>
                </a:lnTo>
                <a:lnTo>
                  <a:pt x="455131" y="55512"/>
                </a:lnTo>
                <a:lnTo>
                  <a:pt x="458008" y="58092"/>
                </a:lnTo>
                <a:lnTo>
                  <a:pt x="461630" y="59382"/>
                </a:lnTo>
                <a:lnTo>
                  <a:pt x="479507" y="59382"/>
                </a:lnTo>
                <a:lnTo>
                  <a:pt x="476711" y="62110"/>
                </a:lnTo>
                <a:lnTo>
                  <a:pt x="471601" y="64144"/>
                </a:lnTo>
                <a:close/>
              </a:path>
              <a:path w="537845" h="75564">
                <a:moveTo>
                  <a:pt x="522652" y="64144"/>
                </a:moveTo>
                <a:lnTo>
                  <a:pt x="508663" y="64144"/>
                </a:lnTo>
                <a:lnTo>
                  <a:pt x="503058" y="61565"/>
                </a:lnTo>
                <a:lnTo>
                  <a:pt x="494872" y="22125"/>
                </a:lnTo>
                <a:lnTo>
                  <a:pt x="496757" y="14634"/>
                </a:lnTo>
                <a:lnTo>
                  <a:pt x="504298" y="2926"/>
                </a:lnTo>
                <a:lnTo>
                  <a:pt x="509804" y="0"/>
                </a:lnTo>
                <a:lnTo>
                  <a:pt x="522802" y="0"/>
                </a:lnTo>
                <a:lnTo>
                  <a:pt x="527266" y="1438"/>
                </a:lnTo>
                <a:lnTo>
                  <a:pt x="530952" y="4762"/>
                </a:lnTo>
                <a:lnTo>
                  <a:pt x="511986" y="4762"/>
                </a:lnTo>
                <a:lnTo>
                  <a:pt x="507720" y="7193"/>
                </a:lnTo>
                <a:lnTo>
                  <a:pt x="504843" y="12055"/>
                </a:lnTo>
                <a:lnTo>
                  <a:pt x="501966" y="16817"/>
                </a:lnTo>
                <a:lnTo>
                  <a:pt x="500610" y="23266"/>
                </a:lnTo>
                <a:lnTo>
                  <a:pt x="500527" y="32593"/>
                </a:lnTo>
                <a:lnTo>
                  <a:pt x="504877" y="32593"/>
                </a:lnTo>
                <a:lnTo>
                  <a:pt x="503007" y="34528"/>
                </a:lnTo>
                <a:lnTo>
                  <a:pt x="501569" y="38496"/>
                </a:lnTo>
                <a:lnTo>
                  <a:pt x="501569" y="48418"/>
                </a:lnTo>
                <a:lnTo>
                  <a:pt x="502908" y="52337"/>
                </a:lnTo>
                <a:lnTo>
                  <a:pt x="505587" y="55215"/>
                </a:lnTo>
                <a:lnTo>
                  <a:pt x="508365" y="57993"/>
                </a:lnTo>
                <a:lnTo>
                  <a:pt x="512185" y="59382"/>
                </a:lnTo>
                <a:lnTo>
                  <a:pt x="530442" y="59382"/>
                </a:lnTo>
                <a:lnTo>
                  <a:pt x="527663" y="62160"/>
                </a:lnTo>
                <a:lnTo>
                  <a:pt x="522652" y="64144"/>
                </a:lnTo>
                <a:close/>
              </a:path>
              <a:path w="537845" h="75564">
                <a:moveTo>
                  <a:pt x="536097" y="16371"/>
                </a:moveTo>
                <a:lnTo>
                  <a:pt x="530590" y="16371"/>
                </a:lnTo>
                <a:lnTo>
                  <a:pt x="530094" y="12898"/>
                </a:lnTo>
                <a:lnTo>
                  <a:pt x="528705" y="10120"/>
                </a:lnTo>
                <a:lnTo>
                  <a:pt x="526423" y="8036"/>
                </a:lnTo>
                <a:lnTo>
                  <a:pt x="524141" y="5853"/>
                </a:lnTo>
                <a:lnTo>
                  <a:pt x="521214" y="4762"/>
                </a:lnTo>
                <a:lnTo>
                  <a:pt x="530952" y="4762"/>
                </a:lnTo>
                <a:lnTo>
                  <a:pt x="533617" y="7094"/>
                </a:lnTo>
                <a:lnTo>
                  <a:pt x="535502" y="11112"/>
                </a:lnTo>
                <a:lnTo>
                  <a:pt x="536097" y="16371"/>
                </a:lnTo>
                <a:close/>
              </a:path>
              <a:path w="537845" h="75564">
                <a:moveTo>
                  <a:pt x="504877" y="32593"/>
                </a:moveTo>
                <a:lnTo>
                  <a:pt x="500676" y="32593"/>
                </a:lnTo>
                <a:lnTo>
                  <a:pt x="502164" y="29418"/>
                </a:lnTo>
                <a:lnTo>
                  <a:pt x="504397" y="26937"/>
                </a:lnTo>
                <a:lnTo>
                  <a:pt x="507373" y="25151"/>
                </a:lnTo>
                <a:lnTo>
                  <a:pt x="510449" y="23266"/>
                </a:lnTo>
                <a:lnTo>
                  <a:pt x="513723" y="22324"/>
                </a:lnTo>
                <a:lnTo>
                  <a:pt x="523248" y="22324"/>
                </a:lnTo>
                <a:lnTo>
                  <a:pt x="528160" y="24258"/>
                </a:lnTo>
                <a:lnTo>
                  <a:pt x="530915" y="27086"/>
                </a:lnTo>
                <a:lnTo>
                  <a:pt x="512483" y="27086"/>
                </a:lnTo>
                <a:lnTo>
                  <a:pt x="508762" y="28574"/>
                </a:lnTo>
                <a:lnTo>
                  <a:pt x="504877" y="32593"/>
                </a:lnTo>
                <a:close/>
              </a:path>
              <a:path w="537845" h="75564">
                <a:moveTo>
                  <a:pt x="530442" y="59382"/>
                </a:moveTo>
                <a:lnTo>
                  <a:pt x="521412" y="59382"/>
                </a:lnTo>
                <a:lnTo>
                  <a:pt x="524984" y="57844"/>
                </a:lnTo>
                <a:lnTo>
                  <a:pt x="530640" y="51593"/>
                </a:lnTo>
                <a:lnTo>
                  <a:pt x="532078" y="47823"/>
                </a:lnTo>
                <a:lnTo>
                  <a:pt x="532008" y="38496"/>
                </a:lnTo>
                <a:lnTo>
                  <a:pt x="530690" y="34776"/>
                </a:lnTo>
                <a:lnTo>
                  <a:pt x="527911" y="31700"/>
                </a:lnTo>
                <a:lnTo>
                  <a:pt x="525233" y="28624"/>
                </a:lnTo>
                <a:lnTo>
                  <a:pt x="521611" y="27086"/>
                </a:lnTo>
                <a:lnTo>
                  <a:pt x="530915" y="27086"/>
                </a:lnTo>
                <a:lnTo>
                  <a:pt x="532426" y="28624"/>
                </a:lnTo>
                <a:lnTo>
                  <a:pt x="535799" y="31998"/>
                </a:lnTo>
                <a:lnTo>
                  <a:pt x="537734" y="36958"/>
                </a:lnTo>
                <a:lnTo>
                  <a:pt x="537734" y="49162"/>
                </a:lnTo>
                <a:lnTo>
                  <a:pt x="535700" y="54222"/>
                </a:lnTo>
                <a:lnTo>
                  <a:pt x="531633" y="58191"/>
                </a:lnTo>
                <a:lnTo>
                  <a:pt x="530442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5090981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5218253" y="5011238"/>
            <a:ext cx="582295" cy="75565"/>
          </a:xfrm>
          <a:custGeom>
            <a:avLst/>
            <a:gdLst/>
            <a:ahLst/>
            <a:cxnLst/>
            <a:rect l="l" t="t" r="r" b="b"/>
            <a:pathLst>
              <a:path w="582295" h="75564">
                <a:moveTo>
                  <a:pt x="22026" y="62805"/>
                </a:moveTo>
                <a:lnTo>
                  <a:pt x="16371" y="62805"/>
                </a:lnTo>
                <a:lnTo>
                  <a:pt x="16371" y="16668"/>
                </a:lnTo>
                <a:lnTo>
                  <a:pt x="0" y="16668"/>
                </a:lnTo>
                <a:lnTo>
                  <a:pt x="0" y="12650"/>
                </a:lnTo>
                <a:lnTo>
                  <a:pt x="5060" y="12551"/>
                </a:lnTo>
                <a:lnTo>
                  <a:pt x="8582" y="12104"/>
                </a:lnTo>
                <a:lnTo>
                  <a:pt x="10567" y="11310"/>
                </a:lnTo>
                <a:lnTo>
                  <a:pt x="12651" y="10517"/>
                </a:lnTo>
                <a:lnTo>
                  <a:pt x="14188" y="9276"/>
                </a:lnTo>
                <a:lnTo>
                  <a:pt x="15180" y="7590"/>
                </a:lnTo>
                <a:lnTo>
                  <a:pt x="16272" y="5903"/>
                </a:lnTo>
                <a:lnTo>
                  <a:pt x="17016" y="3571"/>
                </a:lnTo>
                <a:lnTo>
                  <a:pt x="17413" y="595"/>
                </a:lnTo>
                <a:lnTo>
                  <a:pt x="22026" y="595"/>
                </a:lnTo>
                <a:lnTo>
                  <a:pt x="22026" y="62805"/>
                </a:lnTo>
                <a:close/>
              </a:path>
              <a:path w="582295" h="75564">
                <a:moveTo>
                  <a:pt x="71441" y="62805"/>
                </a:moveTo>
                <a:lnTo>
                  <a:pt x="65785" y="62805"/>
                </a:lnTo>
                <a:lnTo>
                  <a:pt x="65785" y="16668"/>
                </a:lnTo>
                <a:lnTo>
                  <a:pt x="49414" y="16668"/>
                </a:lnTo>
                <a:lnTo>
                  <a:pt x="49414" y="12650"/>
                </a:lnTo>
                <a:lnTo>
                  <a:pt x="54474" y="12551"/>
                </a:lnTo>
                <a:lnTo>
                  <a:pt x="57996" y="12104"/>
                </a:lnTo>
                <a:lnTo>
                  <a:pt x="59981" y="11310"/>
                </a:lnTo>
                <a:lnTo>
                  <a:pt x="62064" y="10517"/>
                </a:lnTo>
                <a:lnTo>
                  <a:pt x="63603" y="9276"/>
                </a:lnTo>
                <a:lnTo>
                  <a:pt x="64594" y="7590"/>
                </a:lnTo>
                <a:lnTo>
                  <a:pt x="65686" y="5903"/>
                </a:lnTo>
                <a:lnTo>
                  <a:pt x="66431" y="3571"/>
                </a:lnTo>
                <a:lnTo>
                  <a:pt x="66827" y="595"/>
                </a:lnTo>
                <a:lnTo>
                  <a:pt x="71441" y="595"/>
                </a:lnTo>
                <a:lnTo>
                  <a:pt x="71441" y="62805"/>
                </a:lnTo>
                <a:close/>
              </a:path>
              <a:path w="582295" h="75564">
                <a:moveTo>
                  <a:pt x="97191" y="62805"/>
                </a:moveTo>
                <a:lnTo>
                  <a:pt x="90345" y="62805"/>
                </a:lnTo>
                <a:lnTo>
                  <a:pt x="108056" y="38992"/>
                </a:lnTo>
                <a:lnTo>
                  <a:pt x="91685" y="16966"/>
                </a:lnTo>
                <a:lnTo>
                  <a:pt x="98679" y="16966"/>
                </a:lnTo>
                <a:lnTo>
                  <a:pt x="111776" y="34379"/>
                </a:lnTo>
                <a:lnTo>
                  <a:pt x="118304" y="34379"/>
                </a:lnTo>
                <a:lnTo>
                  <a:pt x="114902" y="38844"/>
                </a:lnTo>
                <a:lnTo>
                  <a:pt x="118481" y="43606"/>
                </a:lnTo>
                <a:lnTo>
                  <a:pt x="111330" y="43606"/>
                </a:lnTo>
                <a:lnTo>
                  <a:pt x="97191" y="62805"/>
                </a:lnTo>
                <a:close/>
              </a:path>
              <a:path w="582295" h="75564">
                <a:moveTo>
                  <a:pt x="118304" y="34379"/>
                </a:moveTo>
                <a:lnTo>
                  <a:pt x="111776" y="34379"/>
                </a:lnTo>
                <a:lnTo>
                  <a:pt x="124576" y="16966"/>
                </a:lnTo>
                <a:lnTo>
                  <a:pt x="131571" y="16966"/>
                </a:lnTo>
                <a:lnTo>
                  <a:pt x="118304" y="34379"/>
                </a:lnTo>
                <a:close/>
              </a:path>
              <a:path w="582295" h="75564">
                <a:moveTo>
                  <a:pt x="132910" y="62805"/>
                </a:moveTo>
                <a:lnTo>
                  <a:pt x="125766" y="62805"/>
                </a:lnTo>
                <a:lnTo>
                  <a:pt x="111330" y="43606"/>
                </a:lnTo>
                <a:lnTo>
                  <a:pt x="118481" y="43606"/>
                </a:lnTo>
                <a:lnTo>
                  <a:pt x="132910" y="62805"/>
                </a:lnTo>
                <a:close/>
              </a:path>
              <a:path w="582295" h="75564">
                <a:moveTo>
                  <a:pt x="163588" y="62805"/>
                </a:moveTo>
                <a:lnTo>
                  <a:pt x="157932" y="62805"/>
                </a:lnTo>
                <a:lnTo>
                  <a:pt x="157932" y="16668"/>
                </a:lnTo>
                <a:lnTo>
                  <a:pt x="141562" y="16668"/>
                </a:lnTo>
                <a:lnTo>
                  <a:pt x="141562" y="12650"/>
                </a:lnTo>
                <a:lnTo>
                  <a:pt x="146621" y="12551"/>
                </a:lnTo>
                <a:lnTo>
                  <a:pt x="150144" y="12104"/>
                </a:lnTo>
                <a:lnTo>
                  <a:pt x="152129" y="11310"/>
                </a:lnTo>
                <a:lnTo>
                  <a:pt x="154212" y="10517"/>
                </a:lnTo>
                <a:lnTo>
                  <a:pt x="155750" y="9276"/>
                </a:lnTo>
                <a:lnTo>
                  <a:pt x="156742" y="7590"/>
                </a:lnTo>
                <a:lnTo>
                  <a:pt x="157833" y="5903"/>
                </a:lnTo>
                <a:lnTo>
                  <a:pt x="158578" y="3571"/>
                </a:lnTo>
                <a:lnTo>
                  <a:pt x="158974" y="595"/>
                </a:lnTo>
                <a:lnTo>
                  <a:pt x="163588" y="595"/>
                </a:lnTo>
                <a:lnTo>
                  <a:pt x="163588" y="62805"/>
                </a:lnTo>
                <a:close/>
              </a:path>
              <a:path w="582295" h="75564">
                <a:moveTo>
                  <a:pt x="213003" y="62805"/>
                </a:moveTo>
                <a:lnTo>
                  <a:pt x="207347" y="62805"/>
                </a:lnTo>
                <a:lnTo>
                  <a:pt x="207347" y="16668"/>
                </a:lnTo>
                <a:lnTo>
                  <a:pt x="190976" y="16668"/>
                </a:lnTo>
                <a:lnTo>
                  <a:pt x="190976" y="12650"/>
                </a:lnTo>
                <a:lnTo>
                  <a:pt x="196036" y="12551"/>
                </a:lnTo>
                <a:lnTo>
                  <a:pt x="199558" y="12104"/>
                </a:lnTo>
                <a:lnTo>
                  <a:pt x="201542" y="11310"/>
                </a:lnTo>
                <a:lnTo>
                  <a:pt x="203626" y="10517"/>
                </a:lnTo>
                <a:lnTo>
                  <a:pt x="205164" y="9276"/>
                </a:lnTo>
                <a:lnTo>
                  <a:pt x="206156" y="7590"/>
                </a:lnTo>
                <a:lnTo>
                  <a:pt x="207248" y="5903"/>
                </a:lnTo>
                <a:lnTo>
                  <a:pt x="207992" y="3571"/>
                </a:lnTo>
                <a:lnTo>
                  <a:pt x="208389" y="595"/>
                </a:lnTo>
                <a:lnTo>
                  <a:pt x="213003" y="595"/>
                </a:lnTo>
                <a:lnTo>
                  <a:pt x="213003" y="62805"/>
                </a:lnTo>
                <a:close/>
              </a:path>
              <a:path w="582295" h="75564">
                <a:moveTo>
                  <a:pt x="286209" y="64144"/>
                </a:moveTo>
                <a:lnTo>
                  <a:pt x="274700" y="64144"/>
                </a:lnTo>
                <a:lnTo>
                  <a:pt x="269441" y="61862"/>
                </a:lnTo>
                <a:lnTo>
                  <a:pt x="265373" y="57298"/>
                </a:lnTo>
                <a:lnTo>
                  <a:pt x="261405" y="52734"/>
                </a:lnTo>
                <a:lnTo>
                  <a:pt x="259420" y="46930"/>
                </a:lnTo>
                <a:lnTo>
                  <a:pt x="259420" y="32841"/>
                </a:lnTo>
                <a:lnTo>
                  <a:pt x="261405" y="27037"/>
                </a:lnTo>
                <a:lnTo>
                  <a:pt x="269342" y="17908"/>
                </a:lnTo>
                <a:lnTo>
                  <a:pt x="274601" y="15626"/>
                </a:lnTo>
                <a:lnTo>
                  <a:pt x="286507" y="15626"/>
                </a:lnTo>
                <a:lnTo>
                  <a:pt x="290773" y="17015"/>
                </a:lnTo>
                <a:lnTo>
                  <a:pt x="294650" y="20389"/>
                </a:lnTo>
                <a:lnTo>
                  <a:pt x="276288" y="20389"/>
                </a:lnTo>
                <a:lnTo>
                  <a:pt x="272368" y="22274"/>
                </a:lnTo>
                <a:lnTo>
                  <a:pt x="269392" y="26044"/>
                </a:lnTo>
                <a:lnTo>
                  <a:pt x="266514" y="29815"/>
                </a:lnTo>
                <a:lnTo>
                  <a:pt x="265076" y="34428"/>
                </a:lnTo>
                <a:lnTo>
                  <a:pt x="265076" y="45342"/>
                </a:lnTo>
                <a:lnTo>
                  <a:pt x="266514" y="49956"/>
                </a:lnTo>
                <a:lnTo>
                  <a:pt x="269392" y="53726"/>
                </a:lnTo>
                <a:lnTo>
                  <a:pt x="272368" y="57497"/>
                </a:lnTo>
                <a:lnTo>
                  <a:pt x="276288" y="59382"/>
                </a:lnTo>
                <a:lnTo>
                  <a:pt x="293963" y="59382"/>
                </a:lnTo>
                <a:lnTo>
                  <a:pt x="290426" y="62606"/>
                </a:lnTo>
                <a:lnTo>
                  <a:pt x="286209" y="64144"/>
                </a:lnTo>
                <a:close/>
              </a:path>
              <a:path w="582295" h="75564">
                <a:moveTo>
                  <a:pt x="299753" y="31402"/>
                </a:moveTo>
                <a:lnTo>
                  <a:pt x="294098" y="31402"/>
                </a:lnTo>
                <a:lnTo>
                  <a:pt x="293303" y="27731"/>
                </a:lnTo>
                <a:lnTo>
                  <a:pt x="291815" y="25003"/>
                </a:lnTo>
                <a:lnTo>
                  <a:pt x="289632" y="23217"/>
                </a:lnTo>
                <a:lnTo>
                  <a:pt x="287449" y="21332"/>
                </a:lnTo>
                <a:lnTo>
                  <a:pt x="284622" y="20389"/>
                </a:lnTo>
                <a:lnTo>
                  <a:pt x="294650" y="20389"/>
                </a:lnTo>
                <a:lnTo>
                  <a:pt x="297223" y="22572"/>
                </a:lnTo>
                <a:lnTo>
                  <a:pt x="299157" y="26441"/>
                </a:lnTo>
                <a:lnTo>
                  <a:pt x="299753" y="31402"/>
                </a:lnTo>
                <a:close/>
              </a:path>
              <a:path w="582295" h="75564">
                <a:moveTo>
                  <a:pt x="293963" y="59382"/>
                </a:moveTo>
                <a:lnTo>
                  <a:pt x="284523" y="59382"/>
                </a:lnTo>
                <a:lnTo>
                  <a:pt x="287450" y="58191"/>
                </a:lnTo>
                <a:lnTo>
                  <a:pt x="289930" y="55810"/>
                </a:lnTo>
                <a:lnTo>
                  <a:pt x="292510" y="53429"/>
                </a:lnTo>
                <a:lnTo>
                  <a:pt x="294048" y="50303"/>
                </a:lnTo>
                <a:lnTo>
                  <a:pt x="294543" y="46434"/>
                </a:lnTo>
                <a:lnTo>
                  <a:pt x="300051" y="46434"/>
                </a:lnTo>
                <a:lnTo>
                  <a:pt x="299256" y="52089"/>
                </a:lnTo>
                <a:lnTo>
                  <a:pt x="297173" y="56455"/>
                </a:lnTo>
                <a:lnTo>
                  <a:pt x="293963" y="59382"/>
                </a:lnTo>
                <a:close/>
              </a:path>
              <a:path w="582295" h="75564">
                <a:moveTo>
                  <a:pt x="331731" y="64144"/>
                </a:moveTo>
                <a:lnTo>
                  <a:pt x="320817" y="64144"/>
                </a:lnTo>
                <a:lnTo>
                  <a:pt x="315558" y="61862"/>
                </a:lnTo>
                <a:lnTo>
                  <a:pt x="311490" y="57298"/>
                </a:lnTo>
                <a:lnTo>
                  <a:pt x="307522" y="52734"/>
                </a:lnTo>
                <a:lnTo>
                  <a:pt x="305537" y="46930"/>
                </a:lnTo>
                <a:lnTo>
                  <a:pt x="305537" y="32841"/>
                </a:lnTo>
                <a:lnTo>
                  <a:pt x="307522" y="27037"/>
                </a:lnTo>
                <a:lnTo>
                  <a:pt x="315459" y="17908"/>
                </a:lnTo>
                <a:lnTo>
                  <a:pt x="320718" y="15626"/>
                </a:lnTo>
                <a:lnTo>
                  <a:pt x="333815" y="15626"/>
                </a:lnTo>
                <a:lnTo>
                  <a:pt x="339074" y="17908"/>
                </a:lnTo>
                <a:lnTo>
                  <a:pt x="341230" y="20389"/>
                </a:lnTo>
                <a:lnTo>
                  <a:pt x="322355" y="20389"/>
                </a:lnTo>
                <a:lnTo>
                  <a:pt x="318485" y="22274"/>
                </a:lnTo>
                <a:lnTo>
                  <a:pt x="315395" y="26193"/>
                </a:lnTo>
                <a:lnTo>
                  <a:pt x="312631" y="29815"/>
                </a:lnTo>
                <a:lnTo>
                  <a:pt x="311193" y="34428"/>
                </a:lnTo>
                <a:lnTo>
                  <a:pt x="311193" y="45342"/>
                </a:lnTo>
                <a:lnTo>
                  <a:pt x="312631" y="49956"/>
                </a:lnTo>
                <a:lnTo>
                  <a:pt x="315509" y="53726"/>
                </a:lnTo>
                <a:lnTo>
                  <a:pt x="318485" y="57497"/>
                </a:lnTo>
                <a:lnTo>
                  <a:pt x="322405" y="59382"/>
                </a:lnTo>
                <a:lnTo>
                  <a:pt x="341224" y="59382"/>
                </a:lnTo>
                <a:lnTo>
                  <a:pt x="339024" y="60870"/>
                </a:lnTo>
                <a:lnTo>
                  <a:pt x="335650" y="63053"/>
                </a:lnTo>
                <a:lnTo>
                  <a:pt x="331731" y="64144"/>
                </a:lnTo>
                <a:close/>
              </a:path>
              <a:path w="582295" h="75564">
                <a:moveTo>
                  <a:pt x="341224" y="59382"/>
                </a:moveTo>
                <a:lnTo>
                  <a:pt x="332128" y="59382"/>
                </a:lnTo>
                <a:lnTo>
                  <a:pt x="335998" y="57497"/>
                </a:lnTo>
                <a:lnTo>
                  <a:pt x="341851" y="49857"/>
                </a:lnTo>
                <a:lnTo>
                  <a:pt x="343308" y="45342"/>
                </a:lnTo>
                <a:lnTo>
                  <a:pt x="343307" y="34428"/>
                </a:lnTo>
                <a:lnTo>
                  <a:pt x="341851" y="29964"/>
                </a:lnTo>
                <a:lnTo>
                  <a:pt x="338764" y="26044"/>
                </a:lnTo>
                <a:lnTo>
                  <a:pt x="335998" y="22324"/>
                </a:lnTo>
                <a:lnTo>
                  <a:pt x="332078" y="20389"/>
                </a:lnTo>
                <a:lnTo>
                  <a:pt x="341230" y="20389"/>
                </a:lnTo>
                <a:lnTo>
                  <a:pt x="347011" y="27037"/>
                </a:lnTo>
                <a:lnTo>
                  <a:pt x="348995" y="32841"/>
                </a:lnTo>
                <a:lnTo>
                  <a:pt x="348995" y="44152"/>
                </a:lnTo>
                <a:lnTo>
                  <a:pt x="348152" y="48170"/>
                </a:lnTo>
                <a:lnTo>
                  <a:pt x="346465" y="51940"/>
                </a:lnTo>
                <a:lnTo>
                  <a:pt x="344878" y="55611"/>
                </a:lnTo>
                <a:lnTo>
                  <a:pt x="342397" y="58588"/>
                </a:lnTo>
                <a:lnTo>
                  <a:pt x="341224" y="59382"/>
                </a:lnTo>
                <a:close/>
              </a:path>
              <a:path w="582295" h="75564">
                <a:moveTo>
                  <a:pt x="366442" y="24854"/>
                </a:moveTo>
                <a:lnTo>
                  <a:pt x="362989" y="24854"/>
                </a:lnTo>
                <a:lnTo>
                  <a:pt x="364080" y="22175"/>
                </a:lnTo>
                <a:lnTo>
                  <a:pt x="365965" y="19992"/>
                </a:lnTo>
                <a:lnTo>
                  <a:pt x="368644" y="18305"/>
                </a:lnTo>
                <a:lnTo>
                  <a:pt x="371323" y="16519"/>
                </a:lnTo>
                <a:lnTo>
                  <a:pt x="374349" y="15626"/>
                </a:lnTo>
                <a:lnTo>
                  <a:pt x="383576" y="15626"/>
                </a:lnTo>
                <a:lnTo>
                  <a:pt x="387793" y="17065"/>
                </a:lnTo>
                <a:lnTo>
                  <a:pt x="390789" y="20389"/>
                </a:lnTo>
                <a:lnTo>
                  <a:pt x="374200" y="20389"/>
                </a:lnTo>
                <a:lnTo>
                  <a:pt x="371521" y="21133"/>
                </a:lnTo>
                <a:lnTo>
                  <a:pt x="369239" y="22621"/>
                </a:lnTo>
                <a:lnTo>
                  <a:pt x="367056" y="24110"/>
                </a:lnTo>
                <a:lnTo>
                  <a:pt x="366442" y="24854"/>
                </a:lnTo>
                <a:close/>
              </a:path>
              <a:path w="582295" h="75564">
                <a:moveTo>
                  <a:pt x="362839" y="62805"/>
                </a:moveTo>
                <a:lnTo>
                  <a:pt x="357184" y="62805"/>
                </a:lnTo>
                <a:lnTo>
                  <a:pt x="357184" y="16966"/>
                </a:lnTo>
                <a:lnTo>
                  <a:pt x="362839" y="16966"/>
                </a:lnTo>
                <a:lnTo>
                  <a:pt x="362839" y="24854"/>
                </a:lnTo>
                <a:lnTo>
                  <a:pt x="366442" y="24854"/>
                </a:lnTo>
                <a:lnTo>
                  <a:pt x="365420" y="26094"/>
                </a:lnTo>
                <a:lnTo>
                  <a:pt x="364328" y="28574"/>
                </a:lnTo>
                <a:lnTo>
                  <a:pt x="363336" y="31055"/>
                </a:lnTo>
                <a:lnTo>
                  <a:pt x="362839" y="33535"/>
                </a:lnTo>
                <a:lnTo>
                  <a:pt x="362839" y="62805"/>
                </a:lnTo>
                <a:close/>
              </a:path>
              <a:path w="582295" h="75564">
                <a:moveTo>
                  <a:pt x="394391" y="62805"/>
                </a:moveTo>
                <a:lnTo>
                  <a:pt x="388884" y="62805"/>
                </a:lnTo>
                <a:lnTo>
                  <a:pt x="388884" y="29418"/>
                </a:lnTo>
                <a:lnTo>
                  <a:pt x="387892" y="26094"/>
                </a:lnTo>
                <a:lnTo>
                  <a:pt x="385908" y="23812"/>
                </a:lnTo>
                <a:lnTo>
                  <a:pt x="384023" y="21530"/>
                </a:lnTo>
                <a:lnTo>
                  <a:pt x="381145" y="20389"/>
                </a:lnTo>
                <a:lnTo>
                  <a:pt x="390789" y="20389"/>
                </a:lnTo>
                <a:lnTo>
                  <a:pt x="393052" y="22820"/>
                </a:lnTo>
                <a:lnTo>
                  <a:pt x="394391" y="27136"/>
                </a:lnTo>
                <a:lnTo>
                  <a:pt x="394391" y="62805"/>
                </a:lnTo>
                <a:close/>
              </a:path>
              <a:path w="582295" h="75564">
                <a:moveTo>
                  <a:pt x="423510" y="62805"/>
                </a:moveTo>
                <a:lnTo>
                  <a:pt x="417557" y="62805"/>
                </a:lnTo>
                <a:lnTo>
                  <a:pt x="399847" y="16966"/>
                </a:lnTo>
                <a:lnTo>
                  <a:pt x="406097" y="16966"/>
                </a:lnTo>
                <a:lnTo>
                  <a:pt x="420533" y="57149"/>
                </a:lnTo>
                <a:lnTo>
                  <a:pt x="425621" y="57149"/>
                </a:lnTo>
                <a:lnTo>
                  <a:pt x="423510" y="62805"/>
                </a:lnTo>
                <a:close/>
              </a:path>
              <a:path w="582295" h="75564">
                <a:moveTo>
                  <a:pt x="425621" y="57149"/>
                </a:moveTo>
                <a:lnTo>
                  <a:pt x="420683" y="57149"/>
                </a:lnTo>
                <a:lnTo>
                  <a:pt x="434821" y="16966"/>
                </a:lnTo>
                <a:lnTo>
                  <a:pt x="440625" y="16966"/>
                </a:lnTo>
                <a:lnTo>
                  <a:pt x="425621" y="57149"/>
                </a:lnTo>
                <a:close/>
              </a:path>
              <a:path w="582295" h="75564">
                <a:moveTo>
                  <a:pt x="444757" y="75009"/>
                </a:moveTo>
                <a:lnTo>
                  <a:pt x="444757" y="71139"/>
                </a:lnTo>
                <a:lnTo>
                  <a:pt x="446047" y="70643"/>
                </a:lnTo>
                <a:lnTo>
                  <a:pt x="447039" y="69601"/>
                </a:lnTo>
                <a:lnTo>
                  <a:pt x="447734" y="68014"/>
                </a:lnTo>
                <a:lnTo>
                  <a:pt x="448527" y="66526"/>
                </a:lnTo>
                <a:lnTo>
                  <a:pt x="448924" y="64938"/>
                </a:lnTo>
                <a:lnTo>
                  <a:pt x="448924" y="62805"/>
                </a:lnTo>
                <a:lnTo>
                  <a:pt x="445204" y="62805"/>
                </a:lnTo>
                <a:lnTo>
                  <a:pt x="445204" y="53429"/>
                </a:lnTo>
                <a:lnTo>
                  <a:pt x="452645" y="53429"/>
                </a:lnTo>
                <a:lnTo>
                  <a:pt x="452645" y="65682"/>
                </a:lnTo>
                <a:lnTo>
                  <a:pt x="451950" y="68113"/>
                </a:lnTo>
                <a:lnTo>
                  <a:pt x="450562" y="70395"/>
                </a:lnTo>
                <a:lnTo>
                  <a:pt x="449272" y="72677"/>
                </a:lnTo>
                <a:lnTo>
                  <a:pt x="447336" y="74215"/>
                </a:lnTo>
                <a:lnTo>
                  <a:pt x="444757" y="75009"/>
                </a:lnTo>
                <a:close/>
              </a:path>
              <a:path w="582295" h="75564">
                <a:moveTo>
                  <a:pt x="512831" y="41969"/>
                </a:moveTo>
                <a:lnTo>
                  <a:pt x="503405" y="41969"/>
                </a:lnTo>
                <a:lnTo>
                  <a:pt x="498444" y="40034"/>
                </a:lnTo>
                <a:lnTo>
                  <a:pt x="494575" y="36165"/>
                </a:lnTo>
                <a:lnTo>
                  <a:pt x="490805" y="32196"/>
                </a:lnTo>
                <a:lnTo>
                  <a:pt x="488919" y="27185"/>
                </a:lnTo>
                <a:lnTo>
                  <a:pt x="488919" y="15081"/>
                </a:lnTo>
                <a:lnTo>
                  <a:pt x="490904" y="10070"/>
                </a:lnTo>
                <a:lnTo>
                  <a:pt x="498940" y="2033"/>
                </a:lnTo>
                <a:lnTo>
                  <a:pt x="504001" y="0"/>
                </a:lnTo>
                <a:lnTo>
                  <a:pt x="517891" y="0"/>
                </a:lnTo>
                <a:lnTo>
                  <a:pt x="523447" y="2629"/>
                </a:lnTo>
                <a:lnTo>
                  <a:pt x="524775" y="4762"/>
                </a:lnTo>
                <a:lnTo>
                  <a:pt x="505191" y="4762"/>
                </a:lnTo>
                <a:lnTo>
                  <a:pt x="501619" y="6300"/>
                </a:lnTo>
                <a:lnTo>
                  <a:pt x="498742" y="9376"/>
                </a:lnTo>
                <a:lnTo>
                  <a:pt x="495963" y="12451"/>
                </a:lnTo>
                <a:lnTo>
                  <a:pt x="494575" y="16271"/>
                </a:lnTo>
                <a:lnTo>
                  <a:pt x="494575" y="25598"/>
                </a:lnTo>
                <a:lnTo>
                  <a:pt x="495914" y="29517"/>
                </a:lnTo>
                <a:lnTo>
                  <a:pt x="498593" y="32593"/>
                </a:lnTo>
                <a:lnTo>
                  <a:pt x="501371" y="35669"/>
                </a:lnTo>
                <a:lnTo>
                  <a:pt x="505042" y="37206"/>
                </a:lnTo>
                <a:lnTo>
                  <a:pt x="522228" y="37206"/>
                </a:lnTo>
                <a:lnTo>
                  <a:pt x="521959" y="37504"/>
                </a:lnTo>
                <a:lnTo>
                  <a:pt x="516006" y="41076"/>
                </a:lnTo>
                <a:lnTo>
                  <a:pt x="512831" y="41969"/>
                </a:lnTo>
                <a:close/>
              </a:path>
              <a:path w="582295" h="75564">
                <a:moveTo>
                  <a:pt x="522228" y="37206"/>
                </a:moveTo>
                <a:lnTo>
                  <a:pt x="514170" y="37206"/>
                </a:lnTo>
                <a:lnTo>
                  <a:pt x="517891" y="35669"/>
                </a:lnTo>
                <a:lnTo>
                  <a:pt x="523646" y="29517"/>
                </a:lnTo>
                <a:lnTo>
                  <a:pt x="525084" y="25598"/>
                </a:lnTo>
                <a:lnTo>
                  <a:pt x="525084" y="15875"/>
                </a:lnTo>
                <a:lnTo>
                  <a:pt x="523745" y="11955"/>
                </a:lnTo>
                <a:lnTo>
                  <a:pt x="518387" y="6201"/>
                </a:lnTo>
                <a:lnTo>
                  <a:pt x="514517" y="4762"/>
                </a:lnTo>
                <a:lnTo>
                  <a:pt x="524775" y="4762"/>
                </a:lnTo>
                <a:lnTo>
                  <a:pt x="531728" y="31551"/>
                </a:lnTo>
                <a:lnTo>
                  <a:pt x="525978" y="31551"/>
                </a:lnTo>
                <a:lnTo>
                  <a:pt x="524291" y="34924"/>
                </a:lnTo>
                <a:lnTo>
                  <a:pt x="522228" y="37206"/>
                </a:lnTo>
                <a:close/>
              </a:path>
              <a:path w="582295" h="75564">
                <a:moveTo>
                  <a:pt x="523538" y="59382"/>
                </a:moveTo>
                <a:lnTo>
                  <a:pt x="514568" y="59382"/>
                </a:lnTo>
                <a:lnTo>
                  <a:pt x="518784" y="57001"/>
                </a:lnTo>
                <a:lnTo>
                  <a:pt x="521661" y="52238"/>
                </a:lnTo>
                <a:lnTo>
                  <a:pt x="524637" y="47476"/>
                </a:lnTo>
                <a:lnTo>
                  <a:pt x="526019" y="41076"/>
                </a:lnTo>
                <a:lnTo>
                  <a:pt x="526126" y="31551"/>
                </a:lnTo>
                <a:lnTo>
                  <a:pt x="531728" y="31551"/>
                </a:lnTo>
                <a:lnTo>
                  <a:pt x="531769" y="41969"/>
                </a:lnTo>
                <a:lnTo>
                  <a:pt x="529896" y="49410"/>
                </a:lnTo>
                <a:lnTo>
                  <a:pt x="526126" y="55363"/>
                </a:lnTo>
                <a:lnTo>
                  <a:pt x="523538" y="59382"/>
                </a:lnTo>
                <a:close/>
              </a:path>
              <a:path w="582295" h="75564">
                <a:moveTo>
                  <a:pt x="516849" y="64144"/>
                </a:moveTo>
                <a:lnTo>
                  <a:pt x="504050" y="64144"/>
                </a:lnTo>
                <a:lnTo>
                  <a:pt x="499634" y="62805"/>
                </a:lnTo>
                <a:lnTo>
                  <a:pt x="493086" y="57447"/>
                </a:lnTo>
                <a:lnTo>
                  <a:pt x="491102" y="53379"/>
                </a:lnTo>
                <a:lnTo>
                  <a:pt x="490407" y="47922"/>
                </a:lnTo>
                <a:lnTo>
                  <a:pt x="496062" y="47922"/>
                </a:lnTo>
                <a:lnTo>
                  <a:pt x="496658" y="51494"/>
                </a:lnTo>
                <a:lnTo>
                  <a:pt x="498097" y="54322"/>
                </a:lnTo>
                <a:lnTo>
                  <a:pt x="500379" y="56405"/>
                </a:lnTo>
                <a:lnTo>
                  <a:pt x="502661" y="58390"/>
                </a:lnTo>
                <a:lnTo>
                  <a:pt x="505538" y="59382"/>
                </a:lnTo>
                <a:lnTo>
                  <a:pt x="523538" y="59382"/>
                </a:lnTo>
                <a:lnTo>
                  <a:pt x="522356" y="61217"/>
                </a:lnTo>
                <a:lnTo>
                  <a:pt x="516849" y="64144"/>
                </a:lnTo>
                <a:close/>
              </a:path>
              <a:path w="582295" h="75564">
                <a:moveTo>
                  <a:pt x="566710" y="64144"/>
                </a:moveTo>
                <a:lnTo>
                  <a:pt x="552720" y="64144"/>
                </a:lnTo>
                <a:lnTo>
                  <a:pt x="547114" y="61565"/>
                </a:lnTo>
                <a:lnTo>
                  <a:pt x="538929" y="22125"/>
                </a:lnTo>
                <a:lnTo>
                  <a:pt x="540814" y="14634"/>
                </a:lnTo>
                <a:lnTo>
                  <a:pt x="548355" y="2926"/>
                </a:lnTo>
                <a:lnTo>
                  <a:pt x="553861" y="0"/>
                </a:lnTo>
                <a:lnTo>
                  <a:pt x="566859" y="0"/>
                </a:lnTo>
                <a:lnTo>
                  <a:pt x="571323" y="1438"/>
                </a:lnTo>
                <a:lnTo>
                  <a:pt x="575009" y="4762"/>
                </a:lnTo>
                <a:lnTo>
                  <a:pt x="556044" y="4762"/>
                </a:lnTo>
                <a:lnTo>
                  <a:pt x="551778" y="7193"/>
                </a:lnTo>
                <a:lnTo>
                  <a:pt x="548900" y="12055"/>
                </a:lnTo>
                <a:lnTo>
                  <a:pt x="546023" y="16817"/>
                </a:lnTo>
                <a:lnTo>
                  <a:pt x="544668" y="23266"/>
                </a:lnTo>
                <a:lnTo>
                  <a:pt x="544585" y="32593"/>
                </a:lnTo>
                <a:lnTo>
                  <a:pt x="548935" y="32593"/>
                </a:lnTo>
                <a:lnTo>
                  <a:pt x="547065" y="34528"/>
                </a:lnTo>
                <a:lnTo>
                  <a:pt x="545626" y="38496"/>
                </a:lnTo>
                <a:lnTo>
                  <a:pt x="545626" y="48418"/>
                </a:lnTo>
                <a:lnTo>
                  <a:pt x="546966" y="52337"/>
                </a:lnTo>
                <a:lnTo>
                  <a:pt x="549644" y="55215"/>
                </a:lnTo>
                <a:lnTo>
                  <a:pt x="552423" y="57993"/>
                </a:lnTo>
                <a:lnTo>
                  <a:pt x="556242" y="59382"/>
                </a:lnTo>
                <a:lnTo>
                  <a:pt x="574499" y="59382"/>
                </a:lnTo>
                <a:lnTo>
                  <a:pt x="571720" y="62160"/>
                </a:lnTo>
                <a:lnTo>
                  <a:pt x="566710" y="64144"/>
                </a:lnTo>
                <a:close/>
              </a:path>
              <a:path w="582295" h="75564">
                <a:moveTo>
                  <a:pt x="580154" y="16371"/>
                </a:moveTo>
                <a:lnTo>
                  <a:pt x="574647" y="16371"/>
                </a:lnTo>
                <a:lnTo>
                  <a:pt x="574151" y="12898"/>
                </a:lnTo>
                <a:lnTo>
                  <a:pt x="572762" y="10120"/>
                </a:lnTo>
                <a:lnTo>
                  <a:pt x="570480" y="8036"/>
                </a:lnTo>
                <a:lnTo>
                  <a:pt x="568198" y="5853"/>
                </a:lnTo>
                <a:lnTo>
                  <a:pt x="565271" y="4762"/>
                </a:lnTo>
                <a:lnTo>
                  <a:pt x="575009" y="4762"/>
                </a:lnTo>
                <a:lnTo>
                  <a:pt x="577673" y="7094"/>
                </a:lnTo>
                <a:lnTo>
                  <a:pt x="579558" y="11112"/>
                </a:lnTo>
                <a:lnTo>
                  <a:pt x="580154" y="16371"/>
                </a:lnTo>
                <a:close/>
              </a:path>
              <a:path w="582295" h="75564">
                <a:moveTo>
                  <a:pt x="548935" y="32593"/>
                </a:moveTo>
                <a:lnTo>
                  <a:pt x="544733" y="32593"/>
                </a:lnTo>
                <a:lnTo>
                  <a:pt x="546221" y="29418"/>
                </a:lnTo>
                <a:lnTo>
                  <a:pt x="548454" y="26937"/>
                </a:lnTo>
                <a:lnTo>
                  <a:pt x="551430" y="25151"/>
                </a:lnTo>
                <a:lnTo>
                  <a:pt x="554506" y="23266"/>
                </a:lnTo>
                <a:lnTo>
                  <a:pt x="557780" y="22324"/>
                </a:lnTo>
                <a:lnTo>
                  <a:pt x="567305" y="22324"/>
                </a:lnTo>
                <a:lnTo>
                  <a:pt x="572217" y="24258"/>
                </a:lnTo>
                <a:lnTo>
                  <a:pt x="574971" y="27086"/>
                </a:lnTo>
                <a:lnTo>
                  <a:pt x="556540" y="27086"/>
                </a:lnTo>
                <a:lnTo>
                  <a:pt x="552819" y="28574"/>
                </a:lnTo>
                <a:lnTo>
                  <a:pt x="548935" y="32593"/>
                </a:lnTo>
                <a:close/>
              </a:path>
              <a:path w="582295" h="75564">
                <a:moveTo>
                  <a:pt x="574499" y="59382"/>
                </a:moveTo>
                <a:lnTo>
                  <a:pt x="565470" y="59382"/>
                </a:lnTo>
                <a:lnTo>
                  <a:pt x="569042" y="57844"/>
                </a:lnTo>
                <a:lnTo>
                  <a:pt x="574697" y="51593"/>
                </a:lnTo>
                <a:lnTo>
                  <a:pt x="576136" y="47823"/>
                </a:lnTo>
                <a:lnTo>
                  <a:pt x="576066" y="38496"/>
                </a:lnTo>
                <a:lnTo>
                  <a:pt x="574746" y="34776"/>
                </a:lnTo>
                <a:lnTo>
                  <a:pt x="571969" y="31700"/>
                </a:lnTo>
                <a:lnTo>
                  <a:pt x="569290" y="28624"/>
                </a:lnTo>
                <a:lnTo>
                  <a:pt x="565668" y="27086"/>
                </a:lnTo>
                <a:lnTo>
                  <a:pt x="574971" y="27086"/>
                </a:lnTo>
                <a:lnTo>
                  <a:pt x="576483" y="28624"/>
                </a:lnTo>
                <a:lnTo>
                  <a:pt x="579857" y="31998"/>
                </a:lnTo>
                <a:lnTo>
                  <a:pt x="581791" y="36958"/>
                </a:lnTo>
                <a:lnTo>
                  <a:pt x="581791" y="49162"/>
                </a:lnTo>
                <a:lnTo>
                  <a:pt x="579757" y="54222"/>
                </a:lnTo>
                <a:lnTo>
                  <a:pt x="575689" y="58191"/>
                </a:lnTo>
                <a:lnTo>
                  <a:pt x="57449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5090981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5416923" y="5169815"/>
            <a:ext cx="182872" cy="803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5087581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5087580" y="43486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5425575" y="4372666"/>
            <a:ext cx="155674" cy="647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5087581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5087580" y="41895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5233661" y="4214089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784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784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784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784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784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784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784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784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784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784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784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70" y="9425"/>
                </a:lnTo>
                <a:lnTo>
                  <a:pt x="406511" y="1885"/>
                </a:lnTo>
                <a:lnTo>
                  <a:pt x="411175" y="0"/>
                </a:lnTo>
                <a:lnTo>
                  <a:pt x="422287" y="0"/>
                </a:lnTo>
                <a:lnTo>
                  <a:pt x="426851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90" y="6101"/>
                </a:lnTo>
                <a:lnTo>
                  <a:pt x="404130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4" y="59382"/>
                </a:lnTo>
                <a:lnTo>
                  <a:pt x="425214" y="58092"/>
                </a:lnTo>
                <a:lnTo>
                  <a:pt x="431366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4" y="38447"/>
                </a:lnTo>
                <a:lnTo>
                  <a:pt x="428885" y="36165"/>
                </a:lnTo>
                <a:lnTo>
                  <a:pt x="426206" y="33783"/>
                </a:lnTo>
                <a:lnTo>
                  <a:pt x="422535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3" y="27830"/>
                </a:lnTo>
                <a:lnTo>
                  <a:pt x="424420" y="26838"/>
                </a:lnTo>
                <a:lnTo>
                  <a:pt x="429282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2" y="9872"/>
                </a:lnTo>
                <a:lnTo>
                  <a:pt x="426802" y="7887"/>
                </a:lnTo>
                <a:lnTo>
                  <a:pt x="424321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8" y="10864"/>
                </a:lnTo>
                <a:lnTo>
                  <a:pt x="436178" y="19298"/>
                </a:lnTo>
                <a:lnTo>
                  <a:pt x="435235" y="22225"/>
                </a:lnTo>
                <a:lnTo>
                  <a:pt x="431564" y="27086"/>
                </a:lnTo>
                <a:lnTo>
                  <a:pt x="429034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1" y="32345"/>
                </a:lnTo>
                <a:lnTo>
                  <a:pt x="437369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6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30" y="64144"/>
                </a:moveTo>
                <a:lnTo>
                  <a:pt x="410827" y="64144"/>
                </a:lnTo>
                <a:lnTo>
                  <a:pt x="405718" y="62408"/>
                </a:lnTo>
                <a:lnTo>
                  <a:pt x="401650" y="58935"/>
                </a:lnTo>
                <a:lnTo>
                  <a:pt x="397681" y="55364"/>
                </a:lnTo>
                <a:lnTo>
                  <a:pt x="395859" y="50899"/>
                </a:lnTo>
                <a:lnTo>
                  <a:pt x="395746" y="43209"/>
                </a:lnTo>
                <a:lnTo>
                  <a:pt x="395845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90" y="52437"/>
                </a:lnTo>
                <a:lnTo>
                  <a:pt x="408446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30" y="64144"/>
                </a:lnTo>
                <a:close/>
              </a:path>
              <a:path w="537845" h="75564">
                <a:moveTo>
                  <a:pt x="473487" y="64144"/>
                </a:moveTo>
                <a:lnTo>
                  <a:pt x="460788" y="64144"/>
                </a:lnTo>
                <a:lnTo>
                  <a:pt x="455628" y="62458"/>
                </a:lnTo>
                <a:lnTo>
                  <a:pt x="447691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7" y="38348"/>
                </a:lnTo>
                <a:lnTo>
                  <a:pt x="451164" y="32196"/>
                </a:lnTo>
                <a:lnTo>
                  <a:pt x="454289" y="30261"/>
                </a:lnTo>
                <a:lnTo>
                  <a:pt x="458357" y="29467"/>
                </a:lnTo>
                <a:lnTo>
                  <a:pt x="458357" y="29319"/>
                </a:lnTo>
                <a:lnTo>
                  <a:pt x="448237" y="10864"/>
                </a:lnTo>
                <a:lnTo>
                  <a:pt x="450022" y="7094"/>
                </a:lnTo>
                <a:lnTo>
                  <a:pt x="457265" y="1438"/>
                </a:lnTo>
                <a:lnTo>
                  <a:pt x="461730" y="0"/>
                </a:lnTo>
                <a:lnTo>
                  <a:pt x="472346" y="0"/>
                </a:lnTo>
                <a:lnTo>
                  <a:pt x="476861" y="1438"/>
                </a:lnTo>
                <a:lnTo>
                  <a:pt x="481122" y="4762"/>
                </a:lnTo>
                <a:lnTo>
                  <a:pt x="463367" y="4762"/>
                </a:lnTo>
                <a:lnTo>
                  <a:pt x="460192" y="5754"/>
                </a:lnTo>
                <a:lnTo>
                  <a:pt x="455033" y="9723"/>
                </a:lnTo>
                <a:lnTo>
                  <a:pt x="453792" y="12253"/>
                </a:lnTo>
                <a:lnTo>
                  <a:pt x="453743" y="19198"/>
                </a:lnTo>
                <a:lnTo>
                  <a:pt x="454934" y="22026"/>
                </a:lnTo>
                <a:lnTo>
                  <a:pt x="459696" y="26193"/>
                </a:lnTo>
                <a:lnTo>
                  <a:pt x="462871" y="27235"/>
                </a:lnTo>
                <a:lnTo>
                  <a:pt x="480681" y="27235"/>
                </a:lnTo>
                <a:lnTo>
                  <a:pt x="479043" y="28326"/>
                </a:lnTo>
                <a:lnTo>
                  <a:pt x="475769" y="29319"/>
                </a:lnTo>
                <a:lnTo>
                  <a:pt x="475769" y="29467"/>
                </a:lnTo>
                <a:lnTo>
                  <a:pt x="479937" y="30360"/>
                </a:lnTo>
                <a:lnTo>
                  <a:pt x="482511" y="31849"/>
                </a:lnTo>
                <a:lnTo>
                  <a:pt x="462028" y="31849"/>
                </a:lnTo>
                <a:lnTo>
                  <a:pt x="458158" y="33089"/>
                </a:lnTo>
                <a:lnTo>
                  <a:pt x="455380" y="35569"/>
                </a:lnTo>
                <a:lnTo>
                  <a:pt x="452701" y="38050"/>
                </a:lnTo>
                <a:lnTo>
                  <a:pt x="451402" y="41225"/>
                </a:lnTo>
                <a:lnTo>
                  <a:pt x="451362" y="49758"/>
                </a:lnTo>
                <a:lnTo>
                  <a:pt x="452800" y="53181"/>
                </a:lnTo>
                <a:lnTo>
                  <a:pt x="458555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7" y="62507"/>
                </a:lnTo>
                <a:lnTo>
                  <a:pt x="473487" y="64144"/>
                </a:lnTo>
                <a:close/>
              </a:path>
              <a:path w="537845" h="75564">
                <a:moveTo>
                  <a:pt x="480681" y="27235"/>
                </a:moveTo>
                <a:lnTo>
                  <a:pt x="471304" y="27235"/>
                </a:lnTo>
                <a:lnTo>
                  <a:pt x="474678" y="26193"/>
                </a:lnTo>
                <a:lnTo>
                  <a:pt x="476960" y="24110"/>
                </a:lnTo>
                <a:lnTo>
                  <a:pt x="479242" y="21927"/>
                </a:lnTo>
                <a:lnTo>
                  <a:pt x="480343" y="19198"/>
                </a:lnTo>
                <a:lnTo>
                  <a:pt x="480383" y="12253"/>
                </a:lnTo>
                <a:lnTo>
                  <a:pt x="479193" y="9624"/>
                </a:lnTo>
                <a:lnTo>
                  <a:pt x="476811" y="7739"/>
                </a:lnTo>
                <a:lnTo>
                  <a:pt x="474430" y="5754"/>
                </a:lnTo>
                <a:lnTo>
                  <a:pt x="471205" y="4762"/>
                </a:lnTo>
                <a:lnTo>
                  <a:pt x="481122" y="4762"/>
                </a:lnTo>
                <a:lnTo>
                  <a:pt x="484203" y="7094"/>
                </a:lnTo>
                <a:lnTo>
                  <a:pt x="486038" y="10864"/>
                </a:lnTo>
                <a:lnTo>
                  <a:pt x="485946" y="19198"/>
                </a:lnTo>
                <a:lnTo>
                  <a:pt x="485146" y="21778"/>
                </a:lnTo>
                <a:lnTo>
                  <a:pt x="483360" y="24258"/>
                </a:lnTo>
                <a:lnTo>
                  <a:pt x="481574" y="26640"/>
                </a:lnTo>
                <a:lnTo>
                  <a:pt x="480681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9" y="58142"/>
                </a:lnTo>
                <a:lnTo>
                  <a:pt x="478597" y="55661"/>
                </a:lnTo>
                <a:lnTo>
                  <a:pt x="481474" y="53181"/>
                </a:lnTo>
                <a:lnTo>
                  <a:pt x="482913" y="49758"/>
                </a:lnTo>
                <a:lnTo>
                  <a:pt x="482828" y="41225"/>
                </a:lnTo>
                <a:lnTo>
                  <a:pt x="481524" y="38199"/>
                </a:lnTo>
                <a:lnTo>
                  <a:pt x="478746" y="35718"/>
                </a:lnTo>
                <a:lnTo>
                  <a:pt x="475968" y="33139"/>
                </a:lnTo>
                <a:lnTo>
                  <a:pt x="472049" y="31849"/>
                </a:lnTo>
                <a:lnTo>
                  <a:pt x="482511" y="31849"/>
                </a:lnTo>
                <a:lnTo>
                  <a:pt x="483111" y="32196"/>
                </a:lnTo>
                <a:lnTo>
                  <a:pt x="487478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4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5" y="47327"/>
                </a:lnTo>
                <a:lnTo>
                  <a:pt x="494525" y="41969"/>
                </a:lnTo>
                <a:lnTo>
                  <a:pt x="523249" y="595"/>
                </a:lnTo>
                <a:lnTo>
                  <a:pt x="528309" y="595"/>
                </a:lnTo>
                <a:lnTo>
                  <a:pt x="528309" y="8780"/>
                </a:lnTo>
                <a:lnTo>
                  <a:pt x="523100" y="8780"/>
                </a:lnTo>
                <a:lnTo>
                  <a:pt x="499586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9" y="42564"/>
                </a:moveTo>
                <a:lnTo>
                  <a:pt x="523249" y="42564"/>
                </a:lnTo>
                <a:lnTo>
                  <a:pt x="523249" y="8780"/>
                </a:lnTo>
                <a:lnTo>
                  <a:pt x="528309" y="8780"/>
                </a:lnTo>
                <a:lnTo>
                  <a:pt x="528309" y="42564"/>
                </a:lnTo>
                <a:close/>
              </a:path>
              <a:path w="537845" h="75564">
                <a:moveTo>
                  <a:pt x="528309" y="62805"/>
                </a:moveTo>
                <a:lnTo>
                  <a:pt x="523249" y="62805"/>
                </a:lnTo>
                <a:lnTo>
                  <a:pt x="523249" y="47327"/>
                </a:lnTo>
                <a:lnTo>
                  <a:pt x="528309" y="47327"/>
                </a:lnTo>
                <a:lnTo>
                  <a:pt x="528309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5087581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>
            <a:off x="5087580" y="40303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5233661" y="405491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2"/>
          <p:cNvSpPr/>
          <p:nvPr/>
        </p:nvSpPr>
        <p:spPr>
          <a:xfrm>
            <a:off x="5087581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3"/>
          <p:cNvSpPr/>
          <p:nvPr/>
        </p:nvSpPr>
        <p:spPr>
          <a:xfrm>
            <a:off x="5087580" y="38711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4"/>
          <p:cNvSpPr/>
          <p:nvPr/>
        </p:nvSpPr>
        <p:spPr>
          <a:xfrm>
            <a:off x="5425575" y="3895150"/>
            <a:ext cx="155674" cy="647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5"/>
          <p:cNvSpPr/>
          <p:nvPr/>
        </p:nvSpPr>
        <p:spPr>
          <a:xfrm>
            <a:off x="5087581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6"/>
          <p:cNvSpPr/>
          <p:nvPr/>
        </p:nvSpPr>
        <p:spPr>
          <a:xfrm>
            <a:off x="5087580" y="371196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7"/>
          <p:cNvSpPr/>
          <p:nvPr/>
        </p:nvSpPr>
        <p:spPr>
          <a:xfrm>
            <a:off x="5343014" y="373462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8"/>
          <p:cNvSpPr/>
          <p:nvPr/>
        </p:nvSpPr>
        <p:spPr>
          <a:xfrm>
            <a:off x="5087581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9"/>
          <p:cNvSpPr/>
          <p:nvPr/>
        </p:nvSpPr>
        <p:spPr>
          <a:xfrm>
            <a:off x="5087580" y="355279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0"/>
          <p:cNvSpPr/>
          <p:nvPr/>
        </p:nvSpPr>
        <p:spPr>
          <a:xfrm>
            <a:off x="5343014" y="357545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1"/>
          <p:cNvSpPr/>
          <p:nvPr/>
        </p:nvSpPr>
        <p:spPr>
          <a:xfrm>
            <a:off x="5087581" y="323444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2"/>
          <p:cNvSpPr/>
          <p:nvPr/>
        </p:nvSpPr>
        <p:spPr>
          <a:xfrm>
            <a:off x="5087580" y="323444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3"/>
          <p:cNvSpPr/>
          <p:nvPr/>
        </p:nvSpPr>
        <p:spPr>
          <a:xfrm>
            <a:off x="5347289" y="3257113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60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60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60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60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60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60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60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60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60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60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60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60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60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60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60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60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60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60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60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60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60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60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60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60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60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60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4"/>
          <p:cNvSpPr/>
          <p:nvPr/>
        </p:nvSpPr>
        <p:spPr>
          <a:xfrm>
            <a:off x="5087581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5"/>
          <p:cNvSpPr/>
          <p:nvPr/>
        </p:nvSpPr>
        <p:spPr>
          <a:xfrm>
            <a:off x="5087580" y="339361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6"/>
          <p:cNvSpPr/>
          <p:nvPr/>
        </p:nvSpPr>
        <p:spPr>
          <a:xfrm>
            <a:off x="5343014" y="341628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7"/>
          <p:cNvSpPr/>
          <p:nvPr/>
        </p:nvSpPr>
        <p:spPr>
          <a:xfrm>
            <a:off x="7697076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8"/>
          <p:cNvSpPr/>
          <p:nvPr/>
        </p:nvSpPr>
        <p:spPr>
          <a:xfrm>
            <a:off x="7697075" y="46682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9"/>
          <p:cNvSpPr/>
          <p:nvPr/>
        </p:nvSpPr>
        <p:spPr>
          <a:xfrm>
            <a:off x="8035064" y="4692290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0"/>
          <p:cNvSpPr/>
          <p:nvPr/>
        </p:nvSpPr>
        <p:spPr>
          <a:xfrm>
            <a:off x="7697076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1"/>
          <p:cNvSpPr/>
          <p:nvPr/>
        </p:nvSpPr>
        <p:spPr>
          <a:xfrm>
            <a:off x="7697075" y="514580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2"/>
          <p:cNvSpPr/>
          <p:nvPr/>
        </p:nvSpPr>
        <p:spPr>
          <a:xfrm>
            <a:off x="8023015" y="5169815"/>
            <a:ext cx="182872" cy="803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3"/>
          <p:cNvSpPr/>
          <p:nvPr/>
        </p:nvSpPr>
        <p:spPr>
          <a:xfrm>
            <a:off x="7697076" y="41907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4"/>
          <p:cNvSpPr/>
          <p:nvPr/>
        </p:nvSpPr>
        <p:spPr>
          <a:xfrm>
            <a:off x="7697075" y="41907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5"/>
          <p:cNvSpPr/>
          <p:nvPr/>
        </p:nvSpPr>
        <p:spPr>
          <a:xfrm>
            <a:off x="8035064" y="4214774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6"/>
          <p:cNvSpPr/>
          <p:nvPr/>
        </p:nvSpPr>
        <p:spPr>
          <a:xfrm>
            <a:off x="7697076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7"/>
          <p:cNvSpPr/>
          <p:nvPr/>
        </p:nvSpPr>
        <p:spPr>
          <a:xfrm>
            <a:off x="7697075" y="37132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73" y="0"/>
                </a:lnTo>
                <a:lnTo>
                  <a:pt x="830673" y="108924"/>
                </a:lnTo>
                <a:lnTo>
                  <a:pt x="0" y="1089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8"/>
          <p:cNvSpPr/>
          <p:nvPr/>
        </p:nvSpPr>
        <p:spPr>
          <a:xfrm>
            <a:off x="8035064" y="3737248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9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0"/>
          <p:cNvSpPr/>
          <p:nvPr/>
        </p:nvSpPr>
        <p:spPr>
          <a:xfrm>
            <a:off x="7695350" y="291416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1"/>
          <p:cNvSpPr/>
          <p:nvPr/>
        </p:nvSpPr>
        <p:spPr>
          <a:xfrm>
            <a:off x="8033353" y="2938175"/>
            <a:ext cx="155674" cy="64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2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3"/>
          <p:cNvSpPr/>
          <p:nvPr/>
        </p:nvSpPr>
        <p:spPr>
          <a:xfrm>
            <a:off x="7697901" y="21214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4"/>
          <p:cNvSpPr/>
          <p:nvPr/>
        </p:nvSpPr>
        <p:spPr>
          <a:xfrm>
            <a:off x="8035896" y="2145487"/>
            <a:ext cx="155674" cy="6474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5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6"/>
          <p:cNvSpPr/>
          <p:nvPr/>
        </p:nvSpPr>
        <p:spPr>
          <a:xfrm>
            <a:off x="7697901" y="1484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7"/>
          <p:cNvSpPr/>
          <p:nvPr/>
        </p:nvSpPr>
        <p:spPr>
          <a:xfrm>
            <a:off x="7957610" y="1507452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8"/>
          <p:cNvSpPr/>
          <p:nvPr/>
        </p:nvSpPr>
        <p:spPr>
          <a:xfrm>
            <a:off x="7699551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9"/>
          <p:cNvSpPr/>
          <p:nvPr/>
        </p:nvSpPr>
        <p:spPr>
          <a:xfrm>
            <a:off x="7699550" y="22794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0"/>
          <p:cNvSpPr/>
          <p:nvPr/>
        </p:nvSpPr>
        <p:spPr>
          <a:xfrm>
            <a:off x="7845630" y="230403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1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2"/>
          <p:cNvSpPr/>
          <p:nvPr/>
        </p:nvSpPr>
        <p:spPr>
          <a:xfrm>
            <a:off x="7697050" y="307079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3"/>
          <p:cNvSpPr/>
          <p:nvPr/>
        </p:nvSpPr>
        <p:spPr>
          <a:xfrm>
            <a:off x="7843144" y="309539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4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5"/>
          <p:cNvSpPr/>
          <p:nvPr/>
        </p:nvSpPr>
        <p:spPr>
          <a:xfrm>
            <a:off x="7695350" y="40316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6"/>
          <p:cNvSpPr/>
          <p:nvPr/>
        </p:nvSpPr>
        <p:spPr>
          <a:xfrm>
            <a:off x="7841430" y="405619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7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8"/>
          <p:cNvSpPr/>
          <p:nvPr/>
        </p:nvSpPr>
        <p:spPr>
          <a:xfrm>
            <a:off x="7695350" y="38724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9"/>
          <p:cNvSpPr/>
          <p:nvPr/>
        </p:nvSpPr>
        <p:spPr>
          <a:xfrm>
            <a:off x="7841430" y="389702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0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1"/>
          <p:cNvSpPr/>
          <p:nvPr/>
        </p:nvSpPr>
        <p:spPr>
          <a:xfrm>
            <a:off x="7695350" y="45091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2"/>
          <p:cNvSpPr/>
          <p:nvPr/>
        </p:nvSpPr>
        <p:spPr>
          <a:xfrm>
            <a:off x="7841430" y="453370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3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4"/>
          <p:cNvSpPr/>
          <p:nvPr/>
        </p:nvSpPr>
        <p:spPr>
          <a:xfrm>
            <a:off x="7695350" y="434992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5"/>
          <p:cNvSpPr/>
          <p:nvPr/>
        </p:nvSpPr>
        <p:spPr>
          <a:xfrm>
            <a:off x="7841430" y="437453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46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47"/>
          <p:cNvSpPr/>
          <p:nvPr/>
        </p:nvSpPr>
        <p:spPr>
          <a:xfrm>
            <a:off x="7695350" y="48274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48"/>
          <p:cNvSpPr/>
          <p:nvPr/>
        </p:nvSpPr>
        <p:spPr>
          <a:xfrm>
            <a:off x="7866138" y="4852062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49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0"/>
          <p:cNvSpPr/>
          <p:nvPr/>
        </p:nvSpPr>
        <p:spPr>
          <a:xfrm>
            <a:off x="7695350" y="498662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1"/>
          <p:cNvSpPr/>
          <p:nvPr/>
        </p:nvSpPr>
        <p:spPr>
          <a:xfrm>
            <a:off x="7866138" y="501123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2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3"/>
          <p:cNvSpPr/>
          <p:nvPr/>
        </p:nvSpPr>
        <p:spPr>
          <a:xfrm>
            <a:off x="7697850" y="25968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4"/>
          <p:cNvSpPr/>
          <p:nvPr/>
        </p:nvSpPr>
        <p:spPr>
          <a:xfrm>
            <a:off x="7843944" y="2621407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5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6"/>
          <p:cNvSpPr/>
          <p:nvPr/>
        </p:nvSpPr>
        <p:spPr>
          <a:xfrm>
            <a:off x="7697850" y="2437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57"/>
          <p:cNvSpPr/>
          <p:nvPr/>
        </p:nvSpPr>
        <p:spPr>
          <a:xfrm>
            <a:off x="7843944" y="2462226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58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59"/>
          <p:cNvSpPr/>
          <p:nvPr/>
        </p:nvSpPr>
        <p:spPr>
          <a:xfrm>
            <a:off x="7701225" y="2755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0"/>
          <p:cNvSpPr/>
          <p:nvPr/>
        </p:nvSpPr>
        <p:spPr>
          <a:xfrm>
            <a:off x="7847316" y="278058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1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2"/>
          <p:cNvSpPr/>
          <p:nvPr/>
        </p:nvSpPr>
        <p:spPr>
          <a:xfrm>
            <a:off x="7693650" y="339201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3"/>
          <p:cNvSpPr/>
          <p:nvPr/>
        </p:nvSpPr>
        <p:spPr>
          <a:xfrm>
            <a:off x="7839744" y="341661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4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5"/>
          <p:cNvSpPr/>
          <p:nvPr/>
        </p:nvSpPr>
        <p:spPr>
          <a:xfrm>
            <a:off x="7693650" y="323284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66"/>
          <p:cNvSpPr/>
          <p:nvPr/>
        </p:nvSpPr>
        <p:spPr>
          <a:xfrm>
            <a:off x="7839744" y="3257438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67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68"/>
          <p:cNvSpPr/>
          <p:nvPr/>
        </p:nvSpPr>
        <p:spPr>
          <a:xfrm>
            <a:off x="7697025" y="355119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69"/>
          <p:cNvSpPr/>
          <p:nvPr/>
        </p:nvSpPr>
        <p:spPr>
          <a:xfrm>
            <a:off x="7843116" y="357580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0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1"/>
          <p:cNvSpPr/>
          <p:nvPr/>
        </p:nvSpPr>
        <p:spPr>
          <a:xfrm>
            <a:off x="7693650" y="180313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2"/>
          <p:cNvSpPr/>
          <p:nvPr/>
        </p:nvSpPr>
        <p:spPr>
          <a:xfrm>
            <a:off x="7949088" y="1825800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3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4"/>
          <p:cNvSpPr/>
          <p:nvPr/>
        </p:nvSpPr>
        <p:spPr>
          <a:xfrm>
            <a:off x="7693650" y="164395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5"/>
          <p:cNvSpPr/>
          <p:nvPr/>
        </p:nvSpPr>
        <p:spPr>
          <a:xfrm>
            <a:off x="7949088" y="1666626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76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77"/>
          <p:cNvSpPr/>
          <p:nvPr/>
        </p:nvSpPr>
        <p:spPr>
          <a:xfrm>
            <a:off x="7693650" y="19623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78"/>
          <p:cNvSpPr/>
          <p:nvPr/>
        </p:nvSpPr>
        <p:spPr>
          <a:xfrm>
            <a:off x="7949088" y="1984974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79"/>
          <p:cNvSpPr txBox="1">
            <a:spLocks noGrp="1"/>
          </p:cNvSpPr>
          <p:nvPr>
            <p:ph type="title"/>
          </p:nvPr>
        </p:nvSpPr>
        <p:spPr>
          <a:xfrm>
            <a:off x="683568" y="764704"/>
            <a:ext cx="3638550" cy="86241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VGGNet</a:t>
            </a:r>
            <a:endParaRPr sz="3000" dirty="0"/>
          </a:p>
          <a:p>
            <a:pPr marL="25400">
              <a:lnSpc>
                <a:spcPct val="100000"/>
              </a:lnSpc>
              <a:spcBef>
                <a:spcPts val="265"/>
              </a:spcBef>
            </a:pP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[Simonyan and Zisserman,</a:t>
            </a:r>
            <a:r>
              <a:rPr sz="1800" i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2014]</a:t>
            </a:r>
          </a:p>
        </p:txBody>
      </p:sp>
      <p:sp>
        <p:nvSpPr>
          <p:cNvPr id="185" name="object 181"/>
          <p:cNvSpPr txBox="1"/>
          <p:nvPr/>
        </p:nvSpPr>
        <p:spPr>
          <a:xfrm>
            <a:off x="5172757" y="5324837"/>
            <a:ext cx="64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AlexNet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6" name="object 182"/>
          <p:cNvSpPr txBox="1"/>
          <p:nvPr/>
        </p:nvSpPr>
        <p:spPr>
          <a:xfrm>
            <a:off x="6772954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7" name="object 183"/>
          <p:cNvSpPr txBox="1"/>
          <p:nvPr/>
        </p:nvSpPr>
        <p:spPr>
          <a:xfrm>
            <a:off x="7839752" y="5324837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8" name="object 184"/>
          <p:cNvSpPr txBox="1"/>
          <p:nvPr/>
        </p:nvSpPr>
        <p:spPr>
          <a:xfrm>
            <a:off x="323528" y="2780928"/>
            <a:ext cx="4046854" cy="226376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Stack of three 3x3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 (stride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1)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  has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same 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effective receptive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field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  one 7x7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But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deeper,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more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non-linearities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337185">
              <a:lnSpc>
                <a:spcPct val="100699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And fewer parameters: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3 * 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1800" spc="5" dirty="0" smtClean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sz="1800" spc="7" baseline="30092" dirty="0" smtClean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800" spc="5" dirty="0" smtClean="0">
                <a:solidFill>
                  <a:srgbClr val="0000FF"/>
                </a:solidFill>
                <a:latin typeface="Arial"/>
                <a:cs typeface="Arial"/>
              </a:rPr>
              <a:t>C)</a:t>
            </a:r>
            <a:r>
              <a:rPr sz="1800" spc="-9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vs.  </a:t>
            </a:r>
            <a:r>
              <a:rPr sz="1800" dirty="0" smtClean="0">
                <a:solidFill>
                  <a:srgbClr val="0000FF"/>
                </a:solidFill>
                <a:latin typeface="Arial"/>
                <a:cs typeface="Arial"/>
              </a:rPr>
              <a:t>7</a:t>
            </a:r>
            <a:r>
              <a:rPr sz="1800" baseline="30092" dirty="0" smtClean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800" dirty="0" smtClean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baseline="30092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 channels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per</a:t>
            </a:r>
            <a:r>
              <a:rPr sz="18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179512" y="1545437"/>
            <a:ext cx="7416824" cy="407291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467995">
              <a:lnSpc>
                <a:spcPts val="1420"/>
              </a:lnSpc>
              <a:spcBef>
                <a:spcPts val="160"/>
              </a:spcBef>
              <a:tabLst>
                <a:tab pos="3870960" algn="l"/>
              </a:tabLst>
            </a:pPr>
            <a:r>
              <a:rPr lang="en-US" sz="1400" spc="-30" dirty="0" smtClean="0">
                <a:latin typeface="Arial"/>
                <a:cs typeface="Arial"/>
              </a:rPr>
              <a:t>INPUT: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spc="-5" dirty="0" smtClean="0">
                <a:latin typeface="Arial"/>
                <a:cs typeface="Arial"/>
              </a:rPr>
              <a:t>[224x224x3] 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224*224*3=150K  </a:t>
            </a:r>
            <a:r>
              <a:rPr lang="en-US" sz="1400" spc="-5" dirty="0" err="1" smtClean="0">
                <a:solidFill>
                  <a:srgbClr val="0000FF"/>
                </a:solidFill>
                <a:latin typeface="Arial"/>
                <a:cs typeface="Arial"/>
              </a:rPr>
              <a:t>params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lang="en-US" sz="1400" spc="-7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lang="en-US" sz="1400" spc="-5" dirty="0" smtClean="0">
              <a:latin typeface="Arial"/>
              <a:cs typeface="Arial"/>
            </a:endParaRPr>
          </a:p>
          <a:p>
            <a:pPr marL="12700" marR="467995">
              <a:lnSpc>
                <a:spcPts val="1420"/>
              </a:lnSpc>
              <a:spcBef>
                <a:spcPts val="160"/>
              </a:spcBef>
              <a:tabLst>
                <a:tab pos="3870960" algn="l"/>
              </a:tabLst>
            </a:pPr>
            <a:r>
              <a:rPr sz="1400" spc="-5" dirty="0" smtClean="0">
                <a:latin typeface="Arial"/>
                <a:cs typeface="Arial"/>
              </a:rPr>
              <a:t>CONV3-64</a:t>
            </a:r>
            <a:r>
              <a:rPr sz="1400" spc="-5" dirty="0">
                <a:latin typeface="Arial"/>
                <a:cs typeface="Arial"/>
              </a:rPr>
              <a:t>: [224x224x64] 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224*224*64=3.2M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(3*3*3)*64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1,728  </a:t>
            </a:r>
            <a:r>
              <a:rPr sz="1400" spc="-5" dirty="0">
                <a:latin typeface="Arial"/>
                <a:cs typeface="Arial"/>
              </a:rPr>
              <a:t>CONV3-64: [224x224x64] 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224*224*64=3.2M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(3*3*64)*64 =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36,864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0"/>
              </a:lnSpc>
              <a:tabLst>
                <a:tab pos="3605529" algn="l"/>
              </a:tabLst>
            </a:pPr>
            <a:r>
              <a:rPr sz="1400" spc="-5" dirty="0">
                <a:latin typeface="Arial"/>
                <a:cs typeface="Arial"/>
              </a:rPr>
              <a:t>POOL2: </a:t>
            </a:r>
            <a:r>
              <a:rPr sz="1400" spc="-20" dirty="0">
                <a:latin typeface="Arial"/>
                <a:cs typeface="Arial"/>
              </a:rPr>
              <a:t>[112x112x64] 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112*112*64=800K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60"/>
              </a:spcBef>
              <a:tabLst>
                <a:tab pos="4079875" algn="l"/>
              </a:tabLst>
            </a:pPr>
            <a:r>
              <a:rPr sz="1400" spc="-5" dirty="0">
                <a:latin typeface="Arial"/>
                <a:cs typeface="Arial"/>
              </a:rPr>
              <a:t>CONV3-128: </a:t>
            </a:r>
            <a:r>
              <a:rPr sz="1400" spc="-20" dirty="0">
                <a:latin typeface="Arial"/>
                <a:cs typeface="Arial"/>
              </a:rPr>
              <a:t>[112x112x128]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112*112*128=1.6M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(3*3*64)*128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73,728  </a:t>
            </a:r>
            <a:r>
              <a:rPr sz="1400" spc="-5" dirty="0">
                <a:latin typeface="Arial"/>
                <a:cs typeface="Arial"/>
              </a:rPr>
              <a:t>CONV3-128: </a:t>
            </a:r>
            <a:r>
              <a:rPr sz="1400" spc="-20" dirty="0">
                <a:latin typeface="Arial"/>
                <a:cs typeface="Arial"/>
              </a:rPr>
              <a:t>[112x112x128]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112*112*128=1.6M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(3*3*128)*128 =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147,456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0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[56x56x128]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56*56*128=400K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281305" algn="just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(3*3*128)*256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294,912  </a:t>
            </a: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(3*3*256)*256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589,824  </a:t>
            </a: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(3*3*256)*256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589,824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[28x28x256]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28*28*256=200K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4305" algn="just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1,179,648  </a:t>
            </a: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[14x14x512]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4305" algn="just">
              <a:lnSpc>
                <a:spcPts val="1420"/>
              </a:lnSpc>
              <a:spcBef>
                <a:spcPts val="60"/>
              </a:spcBef>
            </a:pP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</a:pPr>
            <a:r>
              <a:rPr sz="1400" spc="-5" dirty="0">
                <a:latin typeface="Arial"/>
                <a:cs typeface="Arial"/>
              </a:rPr>
              <a:t>POOL2: [7x7x512]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7*7*512=25K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74165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FC: [1x1x4096]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4096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7*7*512*4096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102,760,448  </a:t>
            </a: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1574165">
              <a:lnSpc>
                <a:spcPts val="1420"/>
              </a:lnSpc>
              <a:spcBef>
                <a:spcPts val="55"/>
              </a:spcBef>
            </a:pPr>
            <a:r>
              <a:rPr sz="1400" spc="-5" dirty="0" smtClean="0">
                <a:latin typeface="Arial"/>
                <a:cs typeface="Arial"/>
              </a:rPr>
              <a:t>FC</a:t>
            </a:r>
            <a:r>
              <a:rPr sz="1400" spc="-5" dirty="0">
                <a:latin typeface="Arial"/>
                <a:cs typeface="Arial"/>
              </a:rPr>
              <a:t>: [1x1x4096]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4096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4096*4096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16,777,216</a:t>
            </a:r>
            <a:endParaRPr sz="1400" dirty="0"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r>
              <a:rPr sz="1400" spc="-5" dirty="0">
                <a:latin typeface="Arial"/>
                <a:cs typeface="Arial"/>
              </a:rPr>
              <a:t>FC: [1x1x1000]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1000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4096*1000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 smtClean="0">
                <a:solidFill>
                  <a:srgbClr val="0000FF"/>
                </a:solidFill>
                <a:latin typeface="Arial"/>
                <a:cs typeface="Arial"/>
              </a:rPr>
              <a:t>4,096,000</a:t>
            </a: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87824" y="1196752"/>
            <a:ext cx="399750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4260">
              <a:lnSpc>
                <a:spcPct val="100000"/>
              </a:lnSpc>
              <a:spcBef>
                <a:spcPts val="100"/>
              </a:spcBef>
            </a:pPr>
            <a:r>
              <a:rPr sz="1400" dirty="0"/>
              <a:t>(not counting</a:t>
            </a:r>
            <a:r>
              <a:rPr sz="1400" spc="-95" dirty="0"/>
              <a:t> </a:t>
            </a:r>
            <a:r>
              <a:rPr sz="1400" spc="-5" dirty="0"/>
              <a:t>biases)</a:t>
            </a:r>
          </a:p>
        </p:txBody>
      </p:sp>
      <p:sp>
        <p:nvSpPr>
          <p:cNvPr id="9" name="object 5"/>
          <p:cNvSpPr/>
          <p:nvPr/>
        </p:nvSpPr>
        <p:spPr>
          <a:xfrm>
            <a:off x="7697850" y="42516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697850" y="42516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843928" y="427620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697850" y="44107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697850" y="44107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8035842" y="4434778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697850" y="45699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697850" y="45699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868636" y="459454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697850" y="47291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697850" y="47291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868636" y="475372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7697850" y="48883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7697850" y="48883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8023793" y="4912303"/>
            <a:ext cx="182872" cy="80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7697850" y="40924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7697850" y="40924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843928" y="411702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697850" y="39332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697850" y="39332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8035842" y="3957262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697850" y="37740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697850" y="37740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7843928" y="379867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7697850" y="36149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7697850" y="36149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843928" y="3639504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7697850" y="34557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7697850" y="34557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8035842" y="3479737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697850" y="31297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697850" y="31297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843928" y="315434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697850" y="297057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697850" y="297057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843928" y="2995177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7697850" y="281265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7697850" y="281265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8035842" y="283665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7697850" y="24930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7697850" y="24930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7843928" y="251765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7697850" y="23338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7697850" y="23338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843928" y="235848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7697850" y="217470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7697850" y="217470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8035842" y="2198713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7697850" y="185636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7697850" y="185636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7953281" y="187902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7697850" y="169718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7697850" y="169718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7953281" y="1719852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7697850" y="153801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8"/>
                </a:lnTo>
                <a:lnTo>
                  <a:pt x="0" y="108898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7697850" y="153801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8"/>
                </a:lnTo>
                <a:lnTo>
                  <a:pt x="0" y="108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7957556" y="1560678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7697850" y="20155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7697850" y="20155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7953281" y="203819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7701225" y="265223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7701225" y="265223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7847300" y="267684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7697850" y="329655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7697850" y="329655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7843928" y="332116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 txBox="1"/>
          <p:nvPr/>
        </p:nvSpPr>
        <p:spPr>
          <a:xfrm>
            <a:off x="7806226" y="5067338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179512" y="1545437"/>
            <a:ext cx="7416824" cy="47910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467995">
              <a:lnSpc>
                <a:spcPts val="1420"/>
              </a:lnSpc>
              <a:spcBef>
                <a:spcPts val="160"/>
              </a:spcBef>
              <a:tabLst>
                <a:tab pos="3870960" algn="l"/>
              </a:tabLst>
            </a:pPr>
            <a:r>
              <a:rPr lang="en-US" sz="1400" spc="-30" dirty="0" smtClean="0">
                <a:latin typeface="Arial"/>
                <a:cs typeface="Arial"/>
              </a:rPr>
              <a:t>INPUT: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spc="-5" dirty="0" smtClean="0">
                <a:latin typeface="Arial"/>
                <a:cs typeface="Arial"/>
              </a:rPr>
              <a:t>[224x224x3] 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224*224*3=150K  </a:t>
            </a:r>
            <a:r>
              <a:rPr lang="en-US" sz="1400" spc="-5" dirty="0" err="1" smtClean="0">
                <a:solidFill>
                  <a:srgbClr val="0000FF"/>
                </a:solidFill>
                <a:latin typeface="Arial"/>
                <a:cs typeface="Arial"/>
              </a:rPr>
              <a:t>params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lang="en-US" sz="1400" spc="-7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lang="en-US" sz="1400" spc="-5" dirty="0" smtClean="0">
              <a:latin typeface="Arial"/>
              <a:cs typeface="Arial"/>
            </a:endParaRPr>
          </a:p>
          <a:p>
            <a:pPr marL="12700" marR="467995">
              <a:lnSpc>
                <a:spcPts val="1420"/>
              </a:lnSpc>
              <a:spcBef>
                <a:spcPts val="160"/>
              </a:spcBef>
              <a:tabLst>
                <a:tab pos="3870960" algn="l"/>
              </a:tabLst>
            </a:pPr>
            <a:r>
              <a:rPr sz="1400" spc="-5" dirty="0" smtClean="0">
                <a:latin typeface="Arial"/>
                <a:cs typeface="Arial"/>
              </a:rPr>
              <a:t>CONV3-64</a:t>
            </a:r>
            <a:r>
              <a:rPr sz="1400" spc="-5" dirty="0">
                <a:latin typeface="Arial"/>
                <a:cs typeface="Arial"/>
              </a:rPr>
              <a:t>: [224x224x64] 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224*224*64=3.2M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(3*3*3)*64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1,728  </a:t>
            </a:r>
            <a:r>
              <a:rPr sz="1400" spc="-5" dirty="0">
                <a:latin typeface="Arial"/>
                <a:cs typeface="Arial"/>
              </a:rPr>
              <a:t>CONV3-64: [224x224x64] 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224*224*64=3.2M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(3*3*64)*64 =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36,864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0"/>
              </a:lnSpc>
              <a:tabLst>
                <a:tab pos="3605529" algn="l"/>
              </a:tabLst>
            </a:pPr>
            <a:r>
              <a:rPr sz="1400" spc="-5" dirty="0">
                <a:latin typeface="Arial"/>
                <a:cs typeface="Arial"/>
              </a:rPr>
              <a:t>POOL2: </a:t>
            </a:r>
            <a:r>
              <a:rPr sz="1400" spc="-20" dirty="0">
                <a:latin typeface="Arial"/>
                <a:cs typeface="Arial"/>
              </a:rPr>
              <a:t>[112x112x64] 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112*112*64=800K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60"/>
              </a:spcBef>
              <a:tabLst>
                <a:tab pos="4079875" algn="l"/>
              </a:tabLst>
            </a:pPr>
            <a:r>
              <a:rPr sz="1400" spc="-5" dirty="0">
                <a:latin typeface="Arial"/>
                <a:cs typeface="Arial"/>
              </a:rPr>
              <a:t>CONV3-128: </a:t>
            </a:r>
            <a:r>
              <a:rPr sz="1400" spc="-20" dirty="0">
                <a:latin typeface="Arial"/>
                <a:cs typeface="Arial"/>
              </a:rPr>
              <a:t>[112x112x128]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112*112*128=1.6M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(3*3*64)*128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73,728  </a:t>
            </a:r>
            <a:r>
              <a:rPr sz="1400" spc="-5" dirty="0">
                <a:latin typeface="Arial"/>
                <a:cs typeface="Arial"/>
              </a:rPr>
              <a:t>CONV3-128: </a:t>
            </a:r>
            <a:r>
              <a:rPr sz="1400" spc="-20" dirty="0">
                <a:latin typeface="Arial"/>
                <a:cs typeface="Arial"/>
              </a:rPr>
              <a:t>[112x112x128]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112*112*128=1.6M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(3*3*128)*128 =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147,456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0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[56x56x128]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56*56*128=400K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281305" algn="just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(3*3*128)*256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294,912  </a:t>
            </a: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(3*3*256)*256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589,824  </a:t>
            </a: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(3*3*256)*256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589,824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[28x28x256]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28*28*256=200K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4305" algn="just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1,179,648  </a:t>
            </a: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[14x14x512]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4305" algn="just">
              <a:lnSpc>
                <a:spcPts val="1420"/>
              </a:lnSpc>
              <a:spcBef>
                <a:spcPts val="60"/>
              </a:spcBef>
            </a:pP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</a:pPr>
            <a:r>
              <a:rPr sz="1400" spc="-5" dirty="0">
                <a:latin typeface="Arial"/>
                <a:cs typeface="Arial"/>
              </a:rPr>
              <a:t>POOL2: [7x7x512]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7*7*512=25K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74165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FC: [1x1x4096]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4096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7*7*512*4096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102,760,448  </a:t>
            </a: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1574165">
              <a:lnSpc>
                <a:spcPts val="1420"/>
              </a:lnSpc>
              <a:spcBef>
                <a:spcPts val="55"/>
              </a:spcBef>
            </a:pPr>
            <a:r>
              <a:rPr sz="1400" spc="-5" dirty="0" smtClean="0">
                <a:latin typeface="Arial"/>
                <a:cs typeface="Arial"/>
              </a:rPr>
              <a:t>FC</a:t>
            </a:r>
            <a:r>
              <a:rPr sz="1400" spc="-5" dirty="0">
                <a:latin typeface="Arial"/>
                <a:cs typeface="Arial"/>
              </a:rPr>
              <a:t>: [1x1x4096]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4096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4096*4096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16,777,216</a:t>
            </a:r>
            <a:endParaRPr sz="1400" dirty="0"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r>
              <a:rPr sz="1400" spc="-5" dirty="0">
                <a:latin typeface="Arial"/>
                <a:cs typeface="Arial"/>
              </a:rPr>
              <a:t>FC: [1x1x1000]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1000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4096*1000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 smtClean="0">
                <a:solidFill>
                  <a:srgbClr val="0000FF"/>
                </a:solidFill>
                <a:latin typeface="Arial"/>
                <a:cs typeface="Arial"/>
              </a:rPr>
              <a:t>4,096,000</a:t>
            </a: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r>
              <a:rPr lang="en-US" sz="1400" spc="-30" dirty="0" smtClean="0">
                <a:solidFill>
                  <a:srgbClr val="FF0000"/>
                </a:solidFill>
                <a:latin typeface="Arial"/>
                <a:cs typeface="Arial"/>
              </a:rPr>
              <a:t>TOTAL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24M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* 4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bytes ~= 96MB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/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image </a:t>
            </a:r>
            <a:r>
              <a:rPr lang="en-US" sz="1400" dirty="0" smtClean="0">
                <a:latin typeface="Arial"/>
                <a:cs typeface="Arial"/>
              </a:rPr>
              <a:t>(for a </a:t>
            </a:r>
            <a:r>
              <a:rPr lang="en-US" sz="1400" spc="-5" dirty="0" smtClean="0">
                <a:latin typeface="Arial"/>
                <a:cs typeface="Arial"/>
              </a:rPr>
              <a:t>forward pass)  </a:t>
            </a:r>
          </a:p>
          <a:p>
            <a:pPr marL="12700" algn="just">
              <a:lnSpc>
                <a:spcPts val="1385"/>
              </a:lnSpc>
            </a:pPr>
            <a:r>
              <a:rPr lang="en-US" sz="1400" spc="-30" dirty="0" smtClean="0">
                <a:solidFill>
                  <a:srgbClr val="0000FF"/>
                </a:solidFill>
                <a:latin typeface="Arial"/>
                <a:cs typeface="Arial"/>
              </a:rPr>
              <a:t>TOTAL </a:t>
            </a:r>
            <a:r>
              <a:rPr lang="en-US" sz="1400" spc="-5" dirty="0" err="1" smtClean="0">
                <a:solidFill>
                  <a:srgbClr val="0000FF"/>
                </a:solidFill>
                <a:latin typeface="Arial"/>
                <a:cs typeface="Arial"/>
              </a:rPr>
              <a:t>params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: 138M</a:t>
            </a:r>
            <a:r>
              <a:rPr lang="en-US" sz="1400" spc="-3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parameters</a:t>
            </a:r>
            <a:endParaRPr lang="en-US" sz="1400" dirty="0" smtClean="0"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87824" y="1196752"/>
            <a:ext cx="399750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4260">
              <a:lnSpc>
                <a:spcPct val="100000"/>
              </a:lnSpc>
              <a:spcBef>
                <a:spcPts val="100"/>
              </a:spcBef>
            </a:pPr>
            <a:r>
              <a:rPr sz="1400" dirty="0"/>
              <a:t>(not counting</a:t>
            </a:r>
            <a:r>
              <a:rPr sz="1400" spc="-95" dirty="0"/>
              <a:t> </a:t>
            </a:r>
            <a:r>
              <a:rPr sz="1400" spc="-5" dirty="0"/>
              <a:t>biases)</a:t>
            </a:r>
          </a:p>
        </p:txBody>
      </p:sp>
      <p:sp>
        <p:nvSpPr>
          <p:cNvPr id="9" name="object 5"/>
          <p:cNvSpPr/>
          <p:nvPr/>
        </p:nvSpPr>
        <p:spPr>
          <a:xfrm>
            <a:off x="7697850" y="42516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697850" y="42516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843928" y="427620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697850" y="44107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697850" y="44107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8035842" y="4434778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697850" y="45699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697850" y="45699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868636" y="459454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697850" y="47291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697850" y="47291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868636" y="475372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7697850" y="48883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7697850" y="48883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8023793" y="4912303"/>
            <a:ext cx="182872" cy="803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7697850" y="40924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7697850" y="40924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843928" y="411702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697850" y="39332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697850" y="39332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8035842" y="3957262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697850" y="37740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697850" y="37740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7843928" y="379867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7697850" y="36149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7697850" y="36149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843928" y="3639504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7697850" y="34557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7697850" y="34557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8035842" y="3479737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697850" y="31297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697850" y="31297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843928" y="315434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697850" y="297057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697850" y="297057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843928" y="2995177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7697850" y="281265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7697850" y="281265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8035842" y="2836658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7697850" y="24930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7697850" y="24930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7843928" y="251765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7697850" y="23338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7697850" y="23338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843928" y="235848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7697850" y="217470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7697850" y="217470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8035842" y="2198713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7697850" y="185636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7697850" y="185636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7953281" y="187902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7697850" y="169718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7697850" y="169718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7953281" y="1719852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7697850" y="153801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8"/>
                </a:lnTo>
                <a:lnTo>
                  <a:pt x="0" y="108898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7697850" y="153801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8"/>
                </a:lnTo>
                <a:lnTo>
                  <a:pt x="0" y="108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7957556" y="1560678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7697850" y="20155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7697850" y="20155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7953281" y="203819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7701225" y="265223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7701225" y="265223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7847300" y="267684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7697850" y="329655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7697850" y="329655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7843928" y="332116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 txBox="1"/>
          <p:nvPr/>
        </p:nvSpPr>
        <p:spPr>
          <a:xfrm>
            <a:off x="7806226" y="5067338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3059832" y="1700808"/>
            <a:ext cx="1656184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noFill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572000" y="4941168"/>
            <a:ext cx="1656184" cy="2880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noFill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79512" y="1545437"/>
            <a:ext cx="7416824" cy="47910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467995">
              <a:lnSpc>
                <a:spcPts val="1420"/>
              </a:lnSpc>
              <a:spcBef>
                <a:spcPts val="160"/>
              </a:spcBef>
              <a:tabLst>
                <a:tab pos="3870960" algn="l"/>
              </a:tabLst>
            </a:pPr>
            <a:r>
              <a:rPr lang="en-US" sz="1400" spc="-30" dirty="0" smtClean="0">
                <a:latin typeface="Arial"/>
                <a:cs typeface="Arial"/>
              </a:rPr>
              <a:t>INPUT: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spc="-5" dirty="0" smtClean="0">
                <a:latin typeface="Arial"/>
                <a:cs typeface="Arial"/>
              </a:rPr>
              <a:t>[224x224x3] 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224*224*3=150K  </a:t>
            </a:r>
            <a:r>
              <a:rPr lang="en-US" sz="1400" spc="-5" dirty="0" err="1" smtClean="0">
                <a:solidFill>
                  <a:srgbClr val="0000FF"/>
                </a:solidFill>
                <a:latin typeface="Arial"/>
                <a:cs typeface="Arial"/>
              </a:rPr>
              <a:t>params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lang="en-US" sz="1400" spc="-7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lang="en-US" sz="1400" spc="-5" dirty="0" smtClean="0">
              <a:latin typeface="Arial"/>
              <a:cs typeface="Arial"/>
            </a:endParaRPr>
          </a:p>
          <a:p>
            <a:pPr marL="12700" marR="467995">
              <a:lnSpc>
                <a:spcPts val="1420"/>
              </a:lnSpc>
              <a:spcBef>
                <a:spcPts val="160"/>
              </a:spcBef>
              <a:tabLst>
                <a:tab pos="3870960" algn="l"/>
              </a:tabLst>
            </a:pPr>
            <a:r>
              <a:rPr sz="1400" spc="-5" dirty="0" smtClean="0">
                <a:latin typeface="Arial"/>
                <a:cs typeface="Arial"/>
              </a:rPr>
              <a:t>CONV3-64</a:t>
            </a:r>
            <a:r>
              <a:rPr sz="1400" spc="-5" dirty="0">
                <a:latin typeface="Arial"/>
                <a:cs typeface="Arial"/>
              </a:rPr>
              <a:t>: [224x224x64] 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224*224*64=3.2M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(3*3*3)*64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1,728  </a:t>
            </a:r>
            <a:r>
              <a:rPr sz="1400" spc="-5" dirty="0">
                <a:latin typeface="Arial"/>
                <a:cs typeface="Arial"/>
              </a:rPr>
              <a:t>CONV3-64: [224x224x64] 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224*224*64=3.2M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(3*3*64)*64 =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36,864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0"/>
              </a:lnSpc>
              <a:tabLst>
                <a:tab pos="3605529" algn="l"/>
              </a:tabLst>
            </a:pPr>
            <a:r>
              <a:rPr sz="1400" spc="-5" dirty="0">
                <a:latin typeface="Arial"/>
                <a:cs typeface="Arial"/>
              </a:rPr>
              <a:t>POOL2: </a:t>
            </a:r>
            <a:r>
              <a:rPr sz="1400" spc="-20" dirty="0">
                <a:latin typeface="Arial"/>
                <a:cs typeface="Arial"/>
              </a:rPr>
              <a:t>[112x112x64] 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112*112*64=800K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60"/>
              </a:spcBef>
              <a:tabLst>
                <a:tab pos="4079875" algn="l"/>
              </a:tabLst>
            </a:pPr>
            <a:r>
              <a:rPr sz="1400" spc="-5" dirty="0">
                <a:latin typeface="Arial"/>
                <a:cs typeface="Arial"/>
              </a:rPr>
              <a:t>CONV3-128: </a:t>
            </a:r>
            <a:r>
              <a:rPr sz="1400" spc="-20" dirty="0">
                <a:latin typeface="Arial"/>
                <a:cs typeface="Arial"/>
              </a:rPr>
              <a:t>[112x112x128]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112*112*128=1.6M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(3*3*64)*128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73,728  </a:t>
            </a:r>
            <a:r>
              <a:rPr sz="1400" spc="-5" dirty="0">
                <a:latin typeface="Arial"/>
                <a:cs typeface="Arial"/>
              </a:rPr>
              <a:t>CONV3-128: </a:t>
            </a:r>
            <a:r>
              <a:rPr sz="1400" spc="-20" dirty="0">
                <a:latin typeface="Arial"/>
                <a:cs typeface="Arial"/>
              </a:rPr>
              <a:t>[112x112x128]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112*112*128=1.6M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(3*3*128)*128 =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147,456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0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[56x56x128]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56*56*128=400K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281305" algn="just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(3*3*128)*256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294,912  </a:t>
            </a: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(3*3*256)*256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589,824  </a:t>
            </a: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(3*3*256)*256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589,824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[28x28x256]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28*28*256=200K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4305" algn="just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1,179,648  </a:t>
            </a: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[14x14x512]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4305" algn="just">
              <a:lnSpc>
                <a:spcPts val="1420"/>
              </a:lnSpc>
              <a:spcBef>
                <a:spcPts val="60"/>
              </a:spcBef>
            </a:pP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</a:pPr>
            <a:r>
              <a:rPr sz="1400" spc="-5" dirty="0">
                <a:latin typeface="Arial"/>
                <a:cs typeface="Arial"/>
              </a:rPr>
              <a:t>POOL2: [7x7x512]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7*7*512=25K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74165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FC: [1x1x4096]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4096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7*7*512*4096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102,760,448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1574165">
              <a:lnSpc>
                <a:spcPts val="1420"/>
              </a:lnSpc>
              <a:spcBef>
                <a:spcPts val="55"/>
              </a:spcBef>
            </a:pPr>
            <a:r>
              <a:rPr sz="1400" spc="-5" dirty="0" smtClean="0">
                <a:latin typeface="Arial"/>
                <a:cs typeface="Arial"/>
              </a:rPr>
              <a:t>FC</a:t>
            </a:r>
            <a:r>
              <a:rPr sz="1400" spc="-5" dirty="0">
                <a:latin typeface="Arial"/>
                <a:cs typeface="Arial"/>
              </a:rPr>
              <a:t>: [1x1x4096]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4096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4096*4096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16,777,216</a:t>
            </a:r>
            <a:endParaRPr sz="1400" dirty="0"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r>
              <a:rPr sz="1400" spc="-5" dirty="0">
                <a:latin typeface="Arial"/>
                <a:cs typeface="Arial"/>
              </a:rPr>
              <a:t>FC: [1x1x1000]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1000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4096*1000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 smtClean="0">
                <a:solidFill>
                  <a:srgbClr val="0000FF"/>
                </a:solidFill>
                <a:latin typeface="Arial"/>
                <a:cs typeface="Arial"/>
              </a:rPr>
              <a:t>4,096,000</a:t>
            </a: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r>
              <a:rPr lang="en-US" sz="1400" spc="-30" dirty="0" smtClean="0">
                <a:solidFill>
                  <a:srgbClr val="FF0000"/>
                </a:solidFill>
                <a:latin typeface="Arial"/>
                <a:cs typeface="Arial"/>
              </a:rPr>
              <a:t>TOTAL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24M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* 4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bytes ~= 96MB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/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image </a:t>
            </a:r>
            <a:r>
              <a:rPr lang="en-US" sz="1400" dirty="0" smtClean="0">
                <a:latin typeface="Arial"/>
                <a:cs typeface="Arial"/>
              </a:rPr>
              <a:t>(only </a:t>
            </a:r>
            <a:r>
              <a:rPr lang="en-US" sz="1400" spc="-5" dirty="0" smtClean="0">
                <a:latin typeface="Arial"/>
                <a:cs typeface="Arial"/>
              </a:rPr>
              <a:t>forward! ~*2 for </a:t>
            </a:r>
            <a:r>
              <a:rPr lang="en-US" sz="1400" spc="-5" dirty="0" err="1" smtClean="0">
                <a:latin typeface="Arial"/>
                <a:cs typeface="Arial"/>
              </a:rPr>
              <a:t>bwd</a:t>
            </a:r>
            <a:r>
              <a:rPr lang="en-US" sz="1400" spc="-5" dirty="0" smtClean="0">
                <a:latin typeface="Arial"/>
                <a:cs typeface="Arial"/>
              </a:rPr>
              <a:t>) </a:t>
            </a:r>
          </a:p>
          <a:p>
            <a:pPr marL="12700" algn="just">
              <a:lnSpc>
                <a:spcPts val="1385"/>
              </a:lnSpc>
            </a:pPr>
            <a:r>
              <a:rPr lang="en-US" sz="1400" spc="-30" dirty="0" smtClean="0">
                <a:solidFill>
                  <a:srgbClr val="0000FF"/>
                </a:solidFill>
                <a:latin typeface="Arial"/>
                <a:cs typeface="Arial"/>
              </a:rPr>
              <a:t>TOTAL </a:t>
            </a:r>
            <a:r>
              <a:rPr lang="en-US" sz="1400" spc="-5" dirty="0" err="1" smtClean="0">
                <a:solidFill>
                  <a:srgbClr val="0000FF"/>
                </a:solidFill>
                <a:latin typeface="Arial"/>
                <a:cs typeface="Arial"/>
              </a:rPr>
              <a:t>params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: 138M</a:t>
            </a:r>
            <a:r>
              <a:rPr lang="en-US" sz="1400" spc="-3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parameters</a:t>
            </a:r>
            <a:endParaRPr lang="en-US" sz="1400" dirty="0" smtClean="0"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87824" y="1196752"/>
            <a:ext cx="399750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4260">
              <a:lnSpc>
                <a:spcPct val="100000"/>
              </a:lnSpc>
              <a:spcBef>
                <a:spcPts val="100"/>
              </a:spcBef>
            </a:pPr>
            <a:r>
              <a:rPr sz="1400" dirty="0"/>
              <a:t>(not counting</a:t>
            </a:r>
            <a:r>
              <a:rPr sz="1400" spc="-95" dirty="0"/>
              <a:t> </a:t>
            </a:r>
            <a:r>
              <a:rPr sz="1400" spc="-5" dirty="0"/>
              <a:t>biases)</a:t>
            </a:r>
          </a:p>
        </p:txBody>
      </p:sp>
      <p:sp>
        <p:nvSpPr>
          <p:cNvPr id="76" name="object 5"/>
          <p:cNvSpPr txBox="1"/>
          <p:nvPr/>
        </p:nvSpPr>
        <p:spPr>
          <a:xfrm>
            <a:off x="7713027" y="1850987"/>
            <a:ext cx="4502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Note:</a:t>
            </a:r>
            <a:endParaRPr sz="1400">
              <a:latin typeface="Arial"/>
              <a:cs typeface="Arial"/>
            </a:endParaRPr>
          </a:p>
        </p:txBody>
      </p:sp>
      <p:sp>
        <p:nvSpPr>
          <p:cNvPr id="77" name="object 6"/>
          <p:cNvSpPr txBox="1"/>
          <p:nvPr/>
        </p:nvSpPr>
        <p:spPr>
          <a:xfrm>
            <a:off x="7713027" y="2270086"/>
            <a:ext cx="14674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Most memory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is</a:t>
            </a:r>
            <a:r>
              <a:rPr sz="1400" spc="-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in  early</a:t>
            </a:r>
            <a:r>
              <a:rPr sz="14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78" name="object 7"/>
          <p:cNvSpPr txBox="1"/>
          <p:nvPr/>
        </p:nvSpPr>
        <p:spPr>
          <a:xfrm>
            <a:off x="7713027" y="4156032"/>
            <a:ext cx="13589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Most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are  in late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FC</a:t>
            </a:r>
            <a:endParaRPr sz="1400">
              <a:latin typeface="Arial"/>
              <a:cs typeface="Arial"/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 flipV="1">
            <a:off x="4644008" y="2060848"/>
            <a:ext cx="3024336" cy="576064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H="1">
            <a:off x="5796136" y="4725144"/>
            <a:ext cx="2304256" cy="36004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179512" y="1545437"/>
            <a:ext cx="7416824" cy="497059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467995">
              <a:lnSpc>
                <a:spcPts val="1420"/>
              </a:lnSpc>
              <a:spcBef>
                <a:spcPts val="160"/>
              </a:spcBef>
              <a:tabLst>
                <a:tab pos="3870960" algn="l"/>
              </a:tabLst>
            </a:pPr>
            <a:r>
              <a:rPr lang="en-US" sz="1400" spc="-30" dirty="0" smtClean="0">
                <a:latin typeface="Arial"/>
                <a:cs typeface="Arial"/>
              </a:rPr>
              <a:t>INPUT: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spc="-5" dirty="0" smtClean="0">
                <a:latin typeface="Arial"/>
                <a:cs typeface="Arial"/>
              </a:rPr>
              <a:t>[224x224x3] 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224*224*3=150K  </a:t>
            </a:r>
            <a:r>
              <a:rPr lang="en-US" sz="1400" spc="-5" dirty="0" err="1" smtClean="0">
                <a:solidFill>
                  <a:srgbClr val="0000FF"/>
                </a:solidFill>
                <a:latin typeface="Arial"/>
                <a:cs typeface="Arial"/>
              </a:rPr>
              <a:t>params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lang="en-US" sz="1400" spc="-7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lang="en-US" sz="1400" spc="-5" dirty="0" smtClean="0">
              <a:latin typeface="Arial"/>
              <a:cs typeface="Arial"/>
            </a:endParaRPr>
          </a:p>
          <a:p>
            <a:pPr marL="12700" marR="467995">
              <a:lnSpc>
                <a:spcPts val="1420"/>
              </a:lnSpc>
              <a:spcBef>
                <a:spcPts val="160"/>
              </a:spcBef>
              <a:tabLst>
                <a:tab pos="3870960" algn="l"/>
              </a:tabLst>
            </a:pPr>
            <a:r>
              <a:rPr sz="1400" spc="-5" dirty="0" smtClean="0">
                <a:latin typeface="Arial"/>
                <a:cs typeface="Arial"/>
              </a:rPr>
              <a:t>CONV3-64</a:t>
            </a:r>
            <a:r>
              <a:rPr sz="1400" spc="-5" dirty="0">
                <a:latin typeface="Arial"/>
                <a:cs typeface="Arial"/>
              </a:rPr>
              <a:t>: [224x224x64] 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224*224*64=3.2M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(3*3*3)*64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1,728  </a:t>
            </a:r>
            <a:r>
              <a:rPr sz="1400" spc="-5" dirty="0">
                <a:latin typeface="Arial"/>
                <a:cs typeface="Arial"/>
              </a:rPr>
              <a:t>CONV3-64: [224x224x64] 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224*224*64=3.2M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(3*3*64)*64 =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36,864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0"/>
              </a:lnSpc>
              <a:tabLst>
                <a:tab pos="3605529" algn="l"/>
              </a:tabLst>
            </a:pPr>
            <a:r>
              <a:rPr sz="1400" spc="-5" dirty="0">
                <a:latin typeface="Arial"/>
                <a:cs typeface="Arial"/>
              </a:rPr>
              <a:t>POOL2: </a:t>
            </a:r>
            <a:r>
              <a:rPr sz="1400" spc="-20" dirty="0">
                <a:latin typeface="Arial"/>
                <a:cs typeface="Arial"/>
              </a:rPr>
              <a:t>[112x112x64] 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112*112*64=800K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60"/>
              </a:spcBef>
              <a:tabLst>
                <a:tab pos="4079875" algn="l"/>
              </a:tabLst>
            </a:pPr>
            <a:r>
              <a:rPr sz="1400" spc="-5" dirty="0">
                <a:latin typeface="Arial"/>
                <a:cs typeface="Arial"/>
              </a:rPr>
              <a:t>CONV3-128: </a:t>
            </a:r>
            <a:r>
              <a:rPr sz="1400" spc="-20" dirty="0">
                <a:latin typeface="Arial"/>
                <a:cs typeface="Arial"/>
              </a:rPr>
              <a:t>[112x112x128]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112*112*128=1.6M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(3*3*64)*128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73,728  </a:t>
            </a:r>
            <a:r>
              <a:rPr sz="1400" spc="-5" dirty="0">
                <a:latin typeface="Arial"/>
                <a:cs typeface="Arial"/>
              </a:rPr>
              <a:t>CONV3-128: </a:t>
            </a:r>
            <a:r>
              <a:rPr sz="1400" spc="-20" dirty="0">
                <a:latin typeface="Arial"/>
                <a:cs typeface="Arial"/>
              </a:rPr>
              <a:t>[112x112x128]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112*112*128=1.6M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(3*3*128)*128 =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147,456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0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[56x56x128]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56*56*128=400K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281305" algn="just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(3*3*128)*256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294,912  </a:t>
            </a: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(3*3*256)*256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589,824  </a:t>
            </a:r>
            <a:r>
              <a:rPr sz="1400" spc="-5" dirty="0">
                <a:latin typeface="Arial"/>
                <a:cs typeface="Arial"/>
              </a:rPr>
              <a:t>CONV3-256: [56x56x256]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56*56*256=800K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(3*3*256)*256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589,824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[28x28x256]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28*28*256=200K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4305" algn="just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(3*3*256)*512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1,179,648  </a:t>
            </a: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[28x28x512]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28*28*512=400K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481704" algn="l"/>
              </a:tabLst>
            </a:pPr>
            <a:r>
              <a:rPr sz="1400" spc="-5" dirty="0">
                <a:latin typeface="Arial"/>
                <a:cs typeface="Arial"/>
              </a:rPr>
              <a:t>POOL2: [14x14x512] 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	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4305" algn="just">
              <a:lnSpc>
                <a:spcPts val="1420"/>
              </a:lnSpc>
              <a:spcBef>
                <a:spcPts val="60"/>
              </a:spcBef>
            </a:pP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  </a:t>
            </a:r>
            <a:r>
              <a:rPr sz="1400" spc="-5" dirty="0">
                <a:latin typeface="Arial"/>
                <a:cs typeface="Arial"/>
              </a:rPr>
              <a:t>CONV3-512: [14x14x512]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14*14*512=100K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(3*3*512)*512 =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2,359,296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</a:pPr>
            <a:r>
              <a:rPr sz="1400" spc="-5" dirty="0">
                <a:latin typeface="Arial"/>
                <a:cs typeface="Arial"/>
              </a:rPr>
              <a:t>POOL2: [7x7x512]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7*7*512=25K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</a:t>
            </a:r>
            <a:r>
              <a:rPr sz="1400" spc="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  <a:p>
            <a:pPr marL="12700" marR="1574165">
              <a:lnSpc>
                <a:spcPts val="1420"/>
              </a:lnSpc>
              <a:spcBef>
                <a:spcPts val="55"/>
              </a:spcBef>
            </a:pPr>
            <a:r>
              <a:rPr sz="1400" spc="-5" dirty="0">
                <a:latin typeface="Arial"/>
                <a:cs typeface="Arial"/>
              </a:rPr>
              <a:t>FC: [1x1x4096]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4096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7*7*512*4096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102,760,448  </a:t>
            </a: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1574165">
              <a:lnSpc>
                <a:spcPts val="1420"/>
              </a:lnSpc>
              <a:spcBef>
                <a:spcPts val="55"/>
              </a:spcBef>
            </a:pPr>
            <a:r>
              <a:rPr sz="1400" spc="-5" dirty="0" smtClean="0">
                <a:latin typeface="Arial"/>
                <a:cs typeface="Arial"/>
              </a:rPr>
              <a:t>FC</a:t>
            </a:r>
            <a:r>
              <a:rPr sz="1400" spc="-5" dirty="0">
                <a:latin typeface="Arial"/>
                <a:cs typeface="Arial"/>
              </a:rPr>
              <a:t>: [1x1x4096]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4096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4096*4096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16,777,216</a:t>
            </a:r>
            <a:endParaRPr sz="1400" dirty="0"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r>
              <a:rPr sz="1400" spc="-5" dirty="0">
                <a:latin typeface="Arial"/>
                <a:cs typeface="Arial"/>
              </a:rPr>
              <a:t>FC: [1x1x1000]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1000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params: 4096*1000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 smtClean="0">
                <a:solidFill>
                  <a:srgbClr val="0000FF"/>
                </a:solidFill>
                <a:latin typeface="Arial"/>
                <a:cs typeface="Arial"/>
              </a:rPr>
              <a:t>4,096,000</a:t>
            </a: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endParaRPr lang="en-US" sz="1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r>
              <a:rPr lang="en-US" sz="1400" spc="-30" dirty="0" smtClean="0">
                <a:solidFill>
                  <a:srgbClr val="FF0000"/>
                </a:solidFill>
                <a:latin typeface="Arial"/>
                <a:cs typeface="Arial"/>
              </a:rPr>
              <a:t>TOTAL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memory: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24M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* 4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bytes ~= 96MB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/ </a:t>
            </a:r>
            <a:r>
              <a:rPr lang="en-US" sz="1400" spc="-5" dirty="0" smtClean="0">
                <a:solidFill>
                  <a:srgbClr val="FF0000"/>
                </a:solidFill>
                <a:latin typeface="Arial"/>
                <a:cs typeface="Arial"/>
              </a:rPr>
              <a:t>image </a:t>
            </a:r>
            <a:r>
              <a:rPr lang="en-US" sz="1400" dirty="0" smtClean="0">
                <a:latin typeface="Arial"/>
                <a:cs typeface="Arial"/>
              </a:rPr>
              <a:t>(only </a:t>
            </a:r>
            <a:r>
              <a:rPr lang="en-US" sz="1400" spc="-5" dirty="0" smtClean="0">
                <a:latin typeface="Arial"/>
                <a:cs typeface="Arial"/>
              </a:rPr>
              <a:t>forward! ~*2 for </a:t>
            </a:r>
            <a:r>
              <a:rPr lang="en-US" sz="1400" spc="-5" dirty="0" err="1" smtClean="0">
                <a:latin typeface="Arial"/>
                <a:cs typeface="Arial"/>
              </a:rPr>
              <a:t>bwd</a:t>
            </a:r>
            <a:r>
              <a:rPr lang="en-US" sz="1400" spc="-5" dirty="0" smtClean="0">
                <a:latin typeface="Arial"/>
                <a:cs typeface="Arial"/>
              </a:rPr>
              <a:t>)   </a:t>
            </a:r>
          </a:p>
          <a:p>
            <a:pPr marL="12700" algn="just">
              <a:lnSpc>
                <a:spcPts val="1385"/>
              </a:lnSpc>
            </a:pPr>
            <a:r>
              <a:rPr lang="en-US" sz="1400" spc="-30" dirty="0" smtClean="0">
                <a:solidFill>
                  <a:srgbClr val="0000FF"/>
                </a:solidFill>
                <a:latin typeface="Arial"/>
                <a:cs typeface="Arial"/>
              </a:rPr>
              <a:t>TOTAL </a:t>
            </a:r>
            <a:r>
              <a:rPr lang="en-US" sz="1400" spc="-5" dirty="0" err="1" smtClean="0">
                <a:solidFill>
                  <a:srgbClr val="0000FF"/>
                </a:solidFill>
                <a:latin typeface="Arial"/>
                <a:cs typeface="Arial"/>
              </a:rPr>
              <a:t>params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: 138M</a:t>
            </a:r>
            <a:r>
              <a:rPr lang="en-US" sz="1400" spc="-3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parameters</a:t>
            </a:r>
            <a:endParaRPr lang="en-US" sz="1400" dirty="0" smtClean="0">
              <a:latin typeface="Arial"/>
              <a:cs typeface="Arial"/>
            </a:endParaRPr>
          </a:p>
          <a:p>
            <a:pPr marL="12700" algn="just">
              <a:lnSpc>
                <a:spcPts val="1385"/>
              </a:lnSpc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87824" y="1196752"/>
            <a:ext cx="399750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4260">
              <a:lnSpc>
                <a:spcPct val="100000"/>
              </a:lnSpc>
              <a:spcBef>
                <a:spcPts val="100"/>
              </a:spcBef>
            </a:pPr>
            <a:r>
              <a:rPr sz="1400" dirty="0"/>
              <a:t>(not counting</a:t>
            </a:r>
            <a:r>
              <a:rPr sz="1400" spc="-95" dirty="0"/>
              <a:t> </a:t>
            </a:r>
            <a:r>
              <a:rPr sz="1400" spc="-5" dirty="0"/>
              <a:t>biases)</a:t>
            </a:r>
          </a:p>
        </p:txBody>
      </p:sp>
      <p:sp>
        <p:nvSpPr>
          <p:cNvPr id="9" name="object 5"/>
          <p:cNvSpPr/>
          <p:nvPr/>
        </p:nvSpPr>
        <p:spPr>
          <a:xfrm>
            <a:off x="7697850" y="42516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697850" y="42516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843928" y="427620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697850" y="44107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697850" y="441077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8035842" y="4434778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697850" y="45699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697850" y="456995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868636" y="459454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697850" y="47291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697850" y="472912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868636" y="475372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7697850" y="48883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7697850" y="48883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8023793" y="4912303"/>
            <a:ext cx="182872" cy="80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7697850" y="40924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7697850" y="40924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843928" y="411702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697850" y="39332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697850" y="39332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8035842" y="3957262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697850" y="37740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697850" y="37740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7843928" y="379867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7697850" y="36149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7697850" y="361490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843928" y="3639504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7697850" y="34557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7697850" y="34557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8035842" y="3479737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697850" y="31297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697850" y="312975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843928" y="315434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697850" y="297057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697850" y="297057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843928" y="2995177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7697850" y="281265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7697850" y="281265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8035842" y="283665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7697850" y="24930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7697850" y="24930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7843928" y="251765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7697850" y="23338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7697850" y="233388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843928" y="235848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7697850" y="217470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7697850" y="217470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8035842" y="2198713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7697850" y="185636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7697850" y="185636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7953281" y="187902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7697850" y="169718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7697850" y="169718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7953281" y="1719852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7697850" y="153801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8"/>
                </a:lnTo>
                <a:lnTo>
                  <a:pt x="0" y="108898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7697850" y="153801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8"/>
                </a:lnTo>
                <a:lnTo>
                  <a:pt x="0" y="108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7957556" y="1560678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7697850" y="20155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7697850" y="201553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7953281" y="203819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7701225" y="265223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7701225" y="265223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7847300" y="267684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7697850" y="329655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7697850" y="329655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7843928" y="332116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 txBox="1"/>
          <p:nvPr/>
        </p:nvSpPr>
        <p:spPr>
          <a:xfrm>
            <a:off x="7806226" y="5067338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76" name="object 71"/>
          <p:cNvSpPr/>
          <p:nvPr/>
        </p:nvSpPr>
        <p:spPr>
          <a:xfrm>
            <a:off x="8595673" y="4737606"/>
            <a:ext cx="321310" cy="63500"/>
          </a:xfrm>
          <a:custGeom>
            <a:avLst/>
            <a:gdLst/>
            <a:ahLst/>
            <a:cxnLst/>
            <a:rect l="l" t="t" r="r" b="b"/>
            <a:pathLst>
              <a:path w="321309" h="63500">
                <a:moveTo>
                  <a:pt x="29219" y="63401"/>
                </a:moveTo>
                <a:lnTo>
                  <a:pt x="16321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2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3" y="26441"/>
                </a:lnTo>
                <a:lnTo>
                  <a:pt x="6250" y="21877"/>
                </a:lnTo>
                <a:lnTo>
                  <a:pt x="10516" y="17313"/>
                </a:lnTo>
                <a:lnTo>
                  <a:pt x="16221" y="15031"/>
                </a:lnTo>
                <a:lnTo>
                  <a:pt x="29318" y="15031"/>
                </a:lnTo>
                <a:lnTo>
                  <a:pt x="34328" y="16569"/>
                </a:lnTo>
                <a:lnTo>
                  <a:pt x="42465" y="22721"/>
                </a:lnTo>
                <a:lnTo>
                  <a:pt x="43404" y="24556"/>
                </a:lnTo>
                <a:lnTo>
                  <a:pt x="19892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0" y="35073"/>
                </a:lnTo>
                <a:lnTo>
                  <a:pt x="12650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3" y="54024"/>
                </a:lnTo>
                <a:lnTo>
                  <a:pt x="42751" y="54024"/>
                </a:lnTo>
                <a:lnTo>
                  <a:pt x="42068" y="55363"/>
                </a:lnTo>
                <a:lnTo>
                  <a:pt x="34229" y="61813"/>
                </a:lnTo>
                <a:lnTo>
                  <a:pt x="29219" y="63401"/>
                </a:lnTo>
                <a:close/>
              </a:path>
              <a:path w="321309" h="63500">
                <a:moveTo>
                  <a:pt x="44945" y="32444"/>
                </a:moveTo>
                <a:lnTo>
                  <a:pt x="32593" y="32444"/>
                </a:lnTo>
                <a:lnTo>
                  <a:pt x="32196" y="29864"/>
                </a:lnTo>
                <a:lnTo>
                  <a:pt x="31203" y="27930"/>
                </a:lnTo>
                <a:lnTo>
                  <a:pt x="29616" y="26640"/>
                </a:lnTo>
                <a:lnTo>
                  <a:pt x="28128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5" y="32444"/>
                </a:lnTo>
                <a:close/>
              </a:path>
              <a:path w="321309" h="63500">
                <a:moveTo>
                  <a:pt x="42751" y="54024"/>
                </a:moveTo>
                <a:lnTo>
                  <a:pt x="25846" y="54024"/>
                </a:lnTo>
                <a:lnTo>
                  <a:pt x="28078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39" y="44648"/>
                </a:lnTo>
                <a:lnTo>
                  <a:pt x="45243" y="44648"/>
                </a:lnTo>
                <a:lnTo>
                  <a:pt x="44449" y="50700"/>
                </a:lnTo>
                <a:lnTo>
                  <a:pt x="42751" y="54024"/>
                </a:lnTo>
                <a:close/>
              </a:path>
              <a:path w="321309" h="63500">
                <a:moveTo>
                  <a:pt x="81826" y="63401"/>
                </a:moveTo>
                <a:lnTo>
                  <a:pt x="67538" y="63401"/>
                </a:lnTo>
                <a:lnTo>
                  <a:pt x="61784" y="61218"/>
                </a:lnTo>
                <a:lnTo>
                  <a:pt x="57418" y="56851"/>
                </a:lnTo>
                <a:lnTo>
                  <a:pt x="53152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2" y="26193"/>
                </a:lnTo>
                <a:lnTo>
                  <a:pt x="61685" y="17264"/>
                </a:lnTo>
                <a:lnTo>
                  <a:pt x="67439" y="15031"/>
                </a:lnTo>
                <a:lnTo>
                  <a:pt x="81926" y="15031"/>
                </a:lnTo>
                <a:lnTo>
                  <a:pt x="87680" y="17264"/>
                </a:lnTo>
                <a:lnTo>
                  <a:pt x="91946" y="21728"/>
                </a:lnTo>
                <a:lnTo>
                  <a:pt x="94711" y="24556"/>
                </a:lnTo>
                <a:lnTo>
                  <a:pt x="71309" y="24556"/>
                </a:lnTo>
                <a:lnTo>
                  <a:pt x="68630" y="25796"/>
                </a:lnTo>
                <a:lnTo>
                  <a:pt x="66646" y="28277"/>
                </a:lnTo>
                <a:lnTo>
                  <a:pt x="64662" y="30658"/>
                </a:lnTo>
                <a:lnTo>
                  <a:pt x="63669" y="34329"/>
                </a:lnTo>
                <a:lnTo>
                  <a:pt x="63669" y="44152"/>
                </a:lnTo>
                <a:lnTo>
                  <a:pt x="64662" y="47823"/>
                </a:lnTo>
                <a:lnTo>
                  <a:pt x="68630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1" y="61218"/>
                </a:lnTo>
                <a:lnTo>
                  <a:pt x="81826" y="63401"/>
                </a:lnTo>
                <a:close/>
              </a:path>
              <a:path w="321309" h="63500">
                <a:moveTo>
                  <a:pt x="94774" y="54024"/>
                </a:moveTo>
                <a:lnTo>
                  <a:pt x="78254" y="54024"/>
                </a:lnTo>
                <a:lnTo>
                  <a:pt x="80983" y="52735"/>
                </a:lnTo>
                <a:lnTo>
                  <a:pt x="82868" y="50154"/>
                </a:lnTo>
                <a:lnTo>
                  <a:pt x="84852" y="47575"/>
                </a:lnTo>
                <a:lnTo>
                  <a:pt x="85790" y="44152"/>
                </a:lnTo>
                <a:lnTo>
                  <a:pt x="85740" y="34329"/>
                </a:lnTo>
                <a:lnTo>
                  <a:pt x="84902" y="31154"/>
                </a:lnTo>
                <a:lnTo>
                  <a:pt x="83016" y="28574"/>
                </a:lnTo>
                <a:lnTo>
                  <a:pt x="81230" y="25896"/>
                </a:lnTo>
                <a:lnTo>
                  <a:pt x="78453" y="24556"/>
                </a:lnTo>
                <a:lnTo>
                  <a:pt x="94711" y="24556"/>
                </a:lnTo>
                <a:lnTo>
                  <a:pt x="96312" y="26193"/>
                </a:lnTo>
                <a:lnTo>
                  <a:pt x="98494" y="32047"/>
                </a:lnTo>
                <a:lnTo>
                  <a:pt x="98494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321309" h="63500">
                <a:moveTo>
                  <a:pt x="148495" y="22621"/>
                </a:moveTo>
                <a:lnTo>
                  <a:pt x="118985" y="22621"/>
                </a:lnTo>
                <a:lnTo>
                  <a:pt x="120472" y="20240"/>
                </a:lnTo>
                <a:lnTo>
                  <a:pt x="122456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6" y="15031"/>
                </a:lnTo>
                <a:lnTo>
                  <a:pt x="138828" y="15031"/>
                </a:lnTo>
                <a:lnTo>
                  <a:pt x="143094" y="16519"/>
                </a:lnTo>
                <a:lnTo>
                  <a:pt x="148452" y="22472"/>
                </a:lnTo>
                <a:lnTo>
                  <a:pt x="148495" y="22621"/>
                </a:lnTo>
                <a:close/>
              </a:path>
              <a:path w="321309" h="63500">
                <a:moveTo>
                  <a:pt x="119282" y="62210"/>
                </a:moveTo>
                <a:lnTo>
                  <a:pt x="106632" y="62210"/>
                </a:lnTo>
                <a:lnTo>
                  <a:pt x="106632" y="16222"/>
                </a:lnTo>
                <a:lnTo>
                  <a:pt x="118686" y="16222"/>
                </a:lnTo>
                <a:lnTo>
                  <a:pt x="118686" y="22621"/>
                </a:lnTo>
                <a:lnTo>
                  <a:pt x="148495" y="22621"/>
                </a:lnTo>
                <a:lnTo>
                  <a:pt x="149179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6" y="30212"/>
                </a:lnTo>
                <a:lnTo>
                  <a:pt x="119282" y="33386"/>
                </a:lnTo>
                <a:lnTo>
                  <a:pt x="119282" y="62210"/>
                </a:lnTo>
                <a:close/>
              </a:path>
              <a:path w="321309" h="63500">
                <a:moveTo>
                  <a:pt x="149791" y="62210"/>
                </a:moveTo>
                <a:lnTo>
                  <a:pt x="137141" y="62210"/>
                </a:lnTo>
                <a:lnTo>
                  <a:pt x="137141" y="32295"/>
                </a:lnTo>
                <a:lnTo>
                  <a:pt x="136496" y="29616"/>
                </a:lnTo>
                <a:lnTo>
                  <a:pt x="135207" y="27830"/>
                </a:lnTo>
                <a:lnTo>
                  <a:pt x="134016" y="25945"/>
                </a:lnTo>
                <a:lnTo>
                  <a:pt x="131981" y="25003"/>
                </a:lnTo>
                <a:lnTo>
                  <a:pt x="149179" y="25003"/>
                </a:lnTo>
                <a:lnTo>
                  <a:pt x="149791" y="27136"/>
                </a:lnTo>
                <a:lnTo>
                  <a:pt x="149791" y="62210"/>
                </a:lnTo>
                <a:close/>
              </a:path>
              <a:path w="321309" h="63500">
                <a:moveTo>
                  <a:pt x="184749" y="62210"/>
                </a:moveTo>
                <a:lnTo>
                  <a:pt x="170760" y="62210"/>
                </a:lnTo>
                <a:lnTo>
                  <a:pt x="154983" y="16222"/>
                </a:lnTo>
                <a:lnTo>
                  <a:pt x="168229" y="16222"/>
                </a:lnTo>
                <a:lnTo>
                  <a:pt x="177903" y="47624"/>
                </a:lnTo>
                <a:lnTo>
                  <a:pt x="189705" y="47624"/>
                </a:lnTo>
                <a:lnTo>
                  <a:pt x="184749" y="62210"/>
                </a:lnTo>
                <a:close/>
              </a:path>
              <a:path w="321309" h="63500">
                <a:moveTo>
                  <a:pt x="189705" y="47624"/>
                </a:moveTo>
                <a:lnTo>
                  <a:pt x="178052" y="47624"/>
                </a:lnTo>
                <a:lnTo>
                  <a:pt x="187725" y="16222"/>
                </a:lnTo>
                <a:lnTo>
                  <a:pt x="200377" y="16222"/>
                </a:lnTo>
                <a:lnTo>
                  <a:pt x="189705" y="47624"/>
                </a:lnTo>
                <a:close/>
              </a:path>
              <a:path w="321309" h="63500">
                <a:moveTo>
                  <a:pt x="235567" y="62210"/>
                </a:moveTo>
                <a:lnTo>
                  <a:pt x="222916" y="62210"/>
                </a:lnTo>
                <a:lnTo>
                  <a:pt x="222916" y="21877"/>
                </a:lnTo>
                <a:lnTo>
                  <a:pt x="207290" y="21877"/>
                </a:lnTo>
                <a:lnTo>
                  <a:pt x="207290" y="12352"/>
                </a:lnTo>
                <a:lnTo>
                  <a:pt x="213243" y="12352"/>
                </a:lnTo>
                <a:lnTo>
                  <a:pt x="217211" y="11310"/>
                </a:lnTo>
                <a:lnTo>
                  <a:pt x="220088" y="9227"/>
                </a:lnTo>
                <a:lnTo>
                  <a:pt x="223065" y="7143"/>
                </a:lnTo>
                <a:lnTo>
                  <a:pt x="224851" y="4067"/>
                </a:lnTo>
                <a:lnTo>
                  <a:pt x="225446" y="0"/>
                </a:lnTo>
                <a:lnTo>
                  <a:pt x="235567" y="0"/>
                </a:lnTo>
                <a:lnTo>
                  <a:pt x="235567" y="62210"/>
                </a:lnTo>
                <a:close/>
              </a:path>
              <a:path w="321309" h="63500">
                <a:moveTo>
                  <a:pt x="281558" y="43309"/>
                </a:moveTo>
                <a:lnTo>
                  <a:pt x="254918" y="43309"/>
                </a:lnTo>
                <a:lnTo>
                  <a:pt x="254918" y="32593"/>
                </a:lnTo>
                <a:lnTo>
                  <a:pt x="281558" y="32593"/>
                </a:lnTo>
                <a:lnTo>
                  <a:pt x="281558" y="43309"/>
                </a:lnTo>
                <a:close/>
              </a:path>
              <a:path w="321309" h="63500">
                <a:moveTo>
                  <a:pt x="321163" y="62210"/>
                </a:moveTo>
                <a:lnTo>
                  <a:pt x="308513" y="62210"/>
                </a:lnTo>
                <a:lnTo>
                  <a:pt x="308513" y="21877"/>
                </a:lnTo>
                <a:lnTo>
                  <a:pt x="292886" y="21877"/>
                </a:lnTo>
                <a:lnTo>
                  <a:pt x="292886" y="12352"/>
                </a:lnTo>
                <a:lnTo>
                  <a:pt x="298839" y="12352"/>
                </a:lnTo>
                <a:lnTo>
                  <a:pt x="302808" y="11310"/>
                </a:lnTo>
                <a:lnTo>
                  <a:pt x="305685" y="9227"/>
                </a:lnTo>
                <a:lnTo>
                  <a:pt x="308661" y="7143"/>
                </a:lnTo>
                <a:lnTo>
                  <a:pt x="310447" y="4067"/>
                </a:lnTo>
                <a:lnTo>
                  <a:pt x="311043" y="0"/>
                </a:lnTo>
                <a:lnTo>
                  <a:pt x="321163" y="0"/>
                </a:lnTo>
                <a:lnTo>
                  <a:pt x="321163" y="6221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2"/>
          <p:cNvSpPr/>
          <p:nvPr/>
        </p:nvSpPr>
        <p:spPr>
          <a:xfrm>
            <a:off x="8595673" y="4584016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70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70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70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70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70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70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70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70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70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70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70">
                <a:moveTo>
                  <a:pt x="235567" y="63401"/>
                </a:moveTo>
                <a:lnTo>
                  <a:pt x="222916" y="63401"/>
                </a:lnTo>
                <a:lnTo>
                  <a:pt x="222916" y="23068"/>
                </a:lnTo>
                <a:lnTo>
                  <a:pt x="207290" y="23068"/>
                </a:lnTo>
                <a:lnTo>
                  <a:pt x="207290" y="13543"/>
                </a:lnTo>
                <a:lnTo>
                  <a:pt x="213243" y="13543"/>
                </a:lnTo>
                <a:lnTo>
                  <a:pt x="217211" y="12501"/>
                </a:lnTo>
                <a:lnTo>
                  <a:pt x="220088" y="10417"/>
                </a:lnTo>
                <a:lnTo>
                  <a:pt x="223065" y="8334"/>
                </a:lnTo>
                <a:lnTo>
                  <a:pt x="224851" y="5258"/>
                </a:lnTo>
                <a:lnTo>
                  <a:pt x="225446" y="1190"/>
                </a:lnTo>
                <a:lnTo>
                  <a:pt x="235567" y="1190"/>
                </a:lnTo>
                <a:lnTo>
                  <a:pt x="235567" y="63401"/>
                </a:lnTo>
                <a:close/>
              </a:path>
              <a:path w="334009" h="64770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70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70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3"/>
          <p:cNvSpPr/>
          <p:nvPr/>
        </p:nvSpPr>
        <p:spPr>
          <a:xfrm>
            <a:off x="8595673" y="4279216"/>
            <a:ext cx="321310" cy="64769"/>
          </a:xfrm>
          <a:custGeom>
            <a:avLst/>
            <a:gdLst/>
            <a:ahLst/>
            <a:cxnLst/>
            <a:rect l="l" t="t" r="r" b="b"/>
            <a:pathLst>
              <a:path w="3213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213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213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213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213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213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213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213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213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213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21309" h="64769">
                <a:moveTo>
                  <a:pt x="216070" y="25151"/>
                </a:moveTo>
                <a:lnTo>
                  <a:pt x="204015" y="25151"/>
                </a:lnTo>
                <a:lnTo>
                  <a:pt x="204015" y="16718"/>
                </a:lnTo>
                <a:lnTo>
                  <a:pt x="206050" y="10914"/>
                </a:lnTo>
                <a:lnTo>
                  <a:pt x="210117" y="6548"/>
                </a:lnTo>
                <a:lnTo>
                  <a:pt x="214284" y="2182"/>
                </a:lnTo>
                <a:lnTo>
                  <a:pt x="219791" y="0"/>
                </a:lnTo>
                <a:lnTo>
                  <a:pt x="232689" y="0"/>
                </a:lnTo>
                <a:lnTo>
                  <a:pt x="237750" y="1835"/>
                </a:lnTo>
                <a:lnTo>
                  <a:pt x="241818" y="5506"/>
                </a:lnTo>
                <a:lnTo>
                  <a:pt x="245885" y="9078"/>
                </a:lnTo>
                <a:lnTo>
                  <a:pt x="246673" y="10864"/>
                </a:lnTo>
                <a:lnTo>
                  <a:pt x="222867" y="10864"/>
                </a:lnTo>
                <a:lnTo>
                  <a:pt x="220436" y="12154"/>
                </a:lnTo>
                <a:lnTo>
                  <a:pt x="218749" y="14734"/>
                </a:lnTo>
                <a:lnTo>
                  <a:pt x="217062" y="17214"/>
                </a:lnTo>
                <a:lnTo>
                  <a:pt x="216170" y="20687"/>
                </a:lnTo>
                <a:lnTo>
                  <a:pt x="216070" y="25151"/>
                </a:lnTo>
                <a:close/>
              </a:path>
              <a:path w="321309" h="64769">
                <a:moveTo>
                  <a:pt x="248217" y="63401"/>
                </a:moveTo>
                <a:lnTo>
                  <a:pt x="202676" y="63401"/>
                </a:lnTo>
                <a:lnTo>
                  <a:pt x="202676" y="59333"/>
                </a:lnTo>
                <a:lnTo>
                  <a:pt x="226785" y="32593"/>
                </a:lnTo>
                <a:lnTo>
                  <a:pt x="229663" y="30608"/>
                </a:lnTo>
                <a:lnTo>
                  <a:pt x="231797" y="28674"/>
                </a:lnTo>
                <a:lnTo>
                  <a:pt x="233185" y="26789"/>
                </a:lnTo>
                <a:lnTo>
                  <a:pt x="234575" y="24804"/>
                </a:lnTo>
                <a:lnTo>
                  <a:pt x="235269" y="22671"/>
                </a:lnTo>
                <a:lnTo>
                  <a:pt x="235269" y="17611"/>
                </a:lnTo>
                <a:lnTo>
                  <a:pt x="234425" y="15329"/>
                </a:lnTo>
                <a:lnTo>
                  <a:pt x="231053" y="11757"/>
                </a:lnTo>
                <a:lnTo>
                  <a:pt x="228820" y="10864"/>
                </a:lnTo>
                <a:lnTo>
                  <a:pt x="246673" y="10864"/>
                </a:lnTo>
                <a:lnTo>
                  <a:pt x="247920" y="13692"/>
                </a:lnTo>
                <a:lnTo>
                  <a:pt x="247920" y="23415"/>
                </a:lnTo>
                <a:lnTo>
                  <a:pt x="246927" y="27037"/>
                </a:lnTo>
                <a:lnTo>
                  <a:pt x="244943" y="30212"/>
                </a:lnTo>
                <a:lnTo>
                  <a:pt x="243058" y="33387"/>
                </a:lnTo>
                <a:lnTo>
                  <a:pt x="239089" y="36909"/>
                </a:lnTo>
                <a:lnTo>
                  <a:pt x="233037" y="40779"/>
                </a:lnTo>
                <a:lnTo>
                  <a:pt x="228770" y="43457"/>
                </a:lnTo>
                <a:lnTo>
                  <a:pt x="225595" y="45690"/>
                </a:lnTo>
                <a:lnTo>
                  <a:pt x="223512" y="47476"/>
                </a:lnTo>
                <a:lnTo>
                  <a:pt x="221437" y="49361"/>
                </a:lnTo>
                <a:lnTo>
                  <a:pt x="219989" y="50949"/>
                </a:lnTo>
                <a:lnTo>
                  <a:pt x="218898" y="52535"/>
                </a:lnTo>
                <a:lnTo>
                  <a:pt x="248217" y="52535"/>
                </a:lnTo>
                <a:lnTo>
                  <a:pt x="248217" y="63401"/>
                </a:lnTo>
                <a:close/>
              </a:path>
              <a:path w="3213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21309" h="64769">
                <a:moveTo>
                  <a:pt x="321163" y="63401"/>
                </a:moveTo>
                <a:lnTo>
                  <a:pt x="308513" y="63401"/>
                </a:lnTo>
                <a:lnTo>
                  <a:pt x="308513" y="23068"/>
                </a:lnTo>
                <a:lnTo>
                  <a:pt x="292886" y="23068"/>
                </a:lnTo>
                <a:lnTo>
                  <a:pt x="292886" y="13543"/>
                </a:lnTo>
                <a:lnTo>
                  <a:pt x="298839" y="13543"/>
                </a:lnTo>
                <a:lnTo>
                  <a:pt x="302808" y="12501"/>
                </a:lnTo>
                <a:lnTo>
                  <a:pt x="305685" y="10417"/>
                </a:lnTo>
                <a:lnTo>
                  <a:pt x="308661" y="8334"/>
                </a:lnTo>
                <a:lnTo>
                  <a:pt x="310447" y="5258"/>
                </a:lnTo>
                <a:lnTo>
                  <a:pt x="311043" y="1190"/>
                </a:lnTo>
                <a:lnTo>
                  <a:pt x="321163" y="1190"/>
                </a:lnTo>
                <a:lnTo>
                  <a:pt x="321163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4"/>
          <p:cNvSpPr/>
          <p:nvPr/>
        </p:nvSpPr>
        <p:spPr>
          <a:xfrm>
            <a:off x="8595673" y="4126817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69">
                <a:moveTo>
                  <a:pt x="216070" y="25151"/>
                </a:moveTo>
                <a:lnTo>
                  <a:pt x="204015" y="25151"/>
                </a:lnTo>
                <a:lnTo>
                  <a:pt x="204015" y="16718"/>
                </a:lnTo>
                <a:lnTo>
                  <a:pt x="206050" y="10914"/>
                </a:lnTo>
                <a:lnTo>
                  <a:pt x="210117" y="6548"/>
                </a:lnTo>
                <a:lnTo>
                  <a:pt x="214284" y="2182"/>
                </a:lnTo>
                <a:lnTo>
                  <a:pt x="219791" y="0"/>
                </a:lnTo>
                <a:lnTo>
                  <a:pt x="232689" y="0"/>
                </a:lnTo>
                <a:lnTo>
                  <a:pt x="237750" y="1835"/>
                </a:lnTo>
                <a:lnTo>
                  <a:pt x="241818" y="5506"/>
                </a:lnTo>
                <a:lnTo>
                  <a:pt x="245885" y="9078"/>
                </a:lnTo>
                <a:lnTo>
                  <a:pt x="246673" y="10864"/>
                </a:lnTo>
                <a:lnTo>
                  <a:pt x="222867" y="10864"/>
                </a:lnTo>
                <a:lnTo>
                  <a:pt x="220436" y="12154"/>
                </a:lnTo>
                <a:lnTo>
                  <a:pt x="218749" y="14734"/>
                </a:lnTo>
                <a:lnTo>
                  <a:pt x="217062" y="17214"/>
                </a:lnTo>
                <a:lnTo>
                  <a:pt x="216170" y="20687"/>
                </a:lnTo>
                <a:lnTo>
                  <a:pt x="216070" y="25151"/>
                </a:lnTo>
                <a:close/>
              </a:path>
              <a:path w="334009" h="64769">
                <a:moveTo>
                  <a:pt x="248217" y="63401"/>
                </a:moveTo>
                <a:lnTo>
                  <a:pt x="202676" y="63401"/>
                </a:lnTo>
                <a:lnTo>
                  <a:pt x="202676" y="59333"/>
                </a:lnTo>
                <a:lnTo>
                  <a:pt x="226785" y="32593"/>
                </a:lnTo>
                <a:lnTo>
                  <a:pt x="229663" y="30608"/>
                </a:lnTo>
                <a:lnTo>
                  <a:pt x="231797" y="28674"/>
                </a:lnTo>
                <a:lnTo>
                  <a:pt x="233185" y="26789"/>
                </a:lnTo>
                <a:lnTo>
                  <a:pt x="234575" y="24804"/>
                </a:lnTo>
                <a:lnTo>
                  <a:pt x="235269" y="22671"/>
                </a:lnTo>
                <a:lnTo>
                  <a:pt x="235269" y="17611"/>
                </a:lnTo>
                <a:lnTo>
                  <a:pt x="234425" y="15329"/>
                </a:lnTo>
                <a:lnTo>
                  <a:pt x="231053" y="11757"/>
                </a:lnTo>
                <a:lnTo>
                  <a:pt x="228820" y="10864"/>
                </a:lnTo>
                <a:lnTo>
                  <a:pt x="246673" y="10864"/>
                </a:lnTo>
                <a:lnTo>
                  <a:pt x="247920" y="13692"/>
                </a:lnTo>
                <a:lnTo>
                  <a:pt x="247920" y="23415"/>
                </a:lnTo>
                <a:lnTo>
                  <a:pt x="246927" y="27037"/>
                </a:lnTo>
                <a:lnTo>
                  <a:pt x="244943" y="30212"/>
                </a:lnTo>
                <a:lnTo>
                  <a:pt x="243058" y="33387"/>
                </a:lnTo>
                <a:lnTo>
                  <a:pt x="239089" y="36909"/>
                </a:lnTo>
                <a:lnTo>
                  <a:pt x="233037" y="40779"/>
                </a:lnTo>
                <a:lnTo>
                  <a:pt x="228770" y="43457"/>
                </a:lnTo>
                <a:lnTo>
                  <a:pt x="225595" y="45690"/>
                </a:lnTo>
                <a:lnTo>
                  <a:pt x="223512" y="47476"/>
                </a:lnTo>
                <a:lnTo>
                  <a:pt x="221437" y="49361"/>
                </a:lnTo>
                <a:lnTo>
                  <a:pt x="219989" y="50949"/>
                </a:lnTo>
                <a:lnTo>
                  <a:pt x="218898" y="52535"/>
                </a:lnTo>
                <a:lnTo>
                  <a:pt x="248217" y="52535"/>
                </a:lnTo>
                <a:lnTo>
                  <a:pt x="248217" y="63401"/>
                </a:lnTo>
                <a:close/>
              </a:path>
              <a:path w="3340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69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69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5"/>
          <p:cNvSpPr/>
          <p:nvPr/>
        </p:nvSpPr>
        <p:spPr>
          <a:xfrm>
            <a:off x="8595673" y="3776469"/>
            <a:ext cx="321310" cy="64769"/>
          </a:xfrm>
          <a:custGeom>
            <a:avLst/>
            <a:gdLst/>
            <a:ahLst/>
            <a:cxnLst/>
            <a:rect l="l" t="t" r="r" b="b"/>
            <a:pathLst>
              <a:path w="3213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213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213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213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213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213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213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213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213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213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21309" h="64769">
                <a:moveTo>
                  <a:pt x="215773" y="21431"/>
                </a:moveTo>
                <a:lnTo>
                  <a:pt x="203718" y="21431"/>
                </a:lnTo>
                <a:lnTo>
                  <a:pt x="204015" y="14882"/>
                </a:lnTo>
                <a:lnTo>
                  <a:pt x="206099" y="9673"/>
                </a:lnTo>
                <a:lnTo>
                  <a:pt x="213838" y="1934"/>
                </a:lnTo>
                <a:lnTo>
                  <a:pt x="218947" y="0"/>
                </a:lnTo>
                <a:lnTo>
                  <a:pt x="230953" y="0"/>
                </a:lnTo>
                <a:lnTo>
                  <a:pt x="235815" y="1637"/>
                </a:lnTo>
                <a:lnTo>
                  <a:pt x="239882" y="4911"/>
                </a:lnTo>
                <a:lnTo>
                  <a:pt x="244050" y="8185"/>
                </a:lnTo>
                <a:lnTo>
                  <a:pt x="245104" y="10269"/>
                </a:lnTo>
                <a:lnTo>
                  <a:pt x="222519" y="10269"/>
                </a:lnTo>
                <a:lnTo>
                  <a:pt x="220237" y="11211"/>
                </a:lnTo>
                <a:lnTo>
                  <a:pt x="216665" y="14982"/>
                </a:lnTo>
                <a:lnTo>
                  <a:pt x="215773" y="17760"/>
                </a:lnTo>
                <a:lnTo>
                  <a:pt x="215773" y="21431"/>
                </a:lnTo>
                <a:close/>
              </a:path>
              <a:path w="321309" h="64769">
                <a:moveTo>
                  <a:pt x="243028" y="26491"/>
                </a:moveTo>
                <a:lnTo>
                  <a:pt x="226637" y="26491"/>
                </a:lnTo>
                <a:lnTo>
                  <a:pt x="229366" y="25796"/>
                </a:lnTo>
                <a:lnTo>
                  <a:pt x="233136" y="23018"/>
                </a:lnTo>
                <a:lnTo>
                  <a:pt x="234079" y="21083"/>
                </a:lnTo>
                <a:lnTo>
                  <a:pt x="234079" y="16123"/>
                </a:lnTo>
                <a:lnTo>
                  <a:pt x="233235" y="14138"/>
                </a:lnTo>
                <a:lnTo>
                  <a:pt x="231548" y="12650"/>
                </a:lnTo>
                <a:lnTo>
                  <a:pt x="229961" y="11062"/>
                </a:lnTo>
                <a:lnTo>
                  <a:pt x="227877" y="10269"/>
                </a:lnTo>
                <a:lnTo>
                  <a:pt x="245104" y="10269"/>
                </a:lnTo>
                <a:lnTo>
                  <a:pt x="246134" y="12303"/>
                </a:lnTo>
                <a:lnTo>
                  <a:pt x="246134" y="20240"/>
                </a:lnTo>
                <a:lnTo>
                  <a:pt x="245390" y="22869"/>
                </a:lnTo>
                <a:lnTo>
                  <a:pt x="243028" y="26491"/>
                </a:lnTo>
                <a:close/>
              </a:path>
              <a:path w="321309" h="64769">
                <a:moveTo>
                  <a:pt x="246733" y="54173"/>
                </a:moveTo>
                <a:lnTo>
                  <a:pt x="228126" y="54173"/>
                </a:lnTo>
                <a:lnTo>
                  <a:pt x="230556" y="53279"/>
                </a:lnTo>
                <a:lnTo>
                  <a:pt x="232441" y="51494"/>
                </a:lnTo>
                <a:lnTo>
                  <a:pt x="234326" y="49608"/>
                </a:lnTo>
                <a:lnTo>
                  <a:pt x="235269" y="47277"/>
                </a:lnTo>
                <a:lnTo>
                  <a:pt x="235269" y="41424"/>
                </a:lnTo>
                <a:lnTo>
                  <a:pt x="234326" y="39141"/>
                </a:lnTo>
                <a:lnTo>
                  <a:pt x="232441" y="37653"/>
                </a:lnTo>
                <a:lnTo>
                  <a:pt x="230655" y="36066"/>
                </a:lnTo>
                <a:lnTo>
                  <a:pt x="227282" y="35271"/>
                </a:lnTo>
                <a:lnTo>
                  <a:pt x="220982" y="35271"/>
                </a:lnTo>
                <a:lnTo>
                  <a:pt x="220982" y="26342"/>
                </a:lnTo>
                <a:lnTo>
                  <a:pt x="223065" y="26491"/>
                </a:lnTo>
                <a:lnTo>
                  <a:pt x="243028" y="26491"/>
                </a:lnTo>
                <a:lnTo>
                  <a:pt x="242413" y="27433"/>
                </a:lnTo>
                <a:lnTo>
                  <a:pt x="240280" y="29021"/>
                </a:lnTo>
                <a:lnTo>
                  <a:pt x="237501" y="29914"/>
                </a:lnTo>
                <a:lnTo>
                  <a:pt x="237501" y="30063"/>
                </a:lnTo>
                <a:lnTo>
                  <a:pt x="240974" y="30856"/>
                </a:lnTo>
                <a:lnTo>
                  <a:pt x="243653" y="32543"/>
                </a:lnTo>
                <a:lnTo>
                  <a:pt x="245653" y="35271"/>
                </a:lnTo>
                <a:lnTo>
                  <a:pt x="247522" y="37702"/>
                </a:lnTo>
                <a:lnTo>
                  <a:pt x="248515" y="40728"/>
                </a:lnTo>
                <a:lnTo>
                  <a:pt x="248515" y="50253"/>
                </a:lnTo>
                <a:lnTo>
                  <a:pt x="246733" y="54173"/>
                </a:lnTo>
                <a:close/>
              </a:path>
              <a:path w="321309" h="64769">
                <a:moveTo>
                  <a:pt x="231846" y="64591"/>
                </a:moveTo>
                <a:lnTo>
                  <a:pt x="218352" y="64591"/>
                </a:lnTo>
                <a:lnTo>
                  <a:pt x="212747" y="62656"/>
                </a:lnTo>
                <a:lnTo>
                  <a:pt x="208480" y="58787"/>
                </a:lnTo>
                <a:lnTo>
                  <a:pt x="204313" y="54818"/>
                </a:lnTo>
                <a:lnTo>
                  <a:pt x="202287" y="49608"/>
                </a:lnTo>
                <a:lnTo>
                  <a:pt x="202229" y="41969"/>
                </a:lnTo>
                <a:lnTo>
                  <a:pt x="214284" y="41969"/>
                </a:lnTo>
                <a:lnTo>
                  <a:pt x="214483" y="45838"/>
                </a:lnTo>
                <a:lnTo>
                  <a:pt x="215525" y="48865"/>
                </a:lnTo>
                <a:lnTo>
                  <a:pt x="217410" y="51048"/>
                </a:lnTo>
                <a:lnTo>
                  <a:pt x="219295" y="53131"/>
                </a:lnTo>
                <a:lnTo>
                  <a:pt x="221874" y="54173"/>
                </a:lnTo>
                <a:lnTo>
                  <a:pt x="246733" y="54173"/>
                </a:lnTo>
                <a:lnTo>
                  <a:pt x="246282" y="55165"/>
                </a:lnTo>
                <a:lnTo>
                  <a:pt x="237353" y="62705"/>
                </a:lnTo>
                <a:lnTo>
                  <a:pt x="231846" y="64591"/>
                </a:lnTo>
                <a:close/>
              </a:path>
              <a:path w="3213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21309" h="64769">
                <a:moveTo>
                  <a:pt x="321163" y="63401"/>
                </a:moveTo>
                <a:lnTo>
                  <a:pt x="308513" y="63401"/>
                </a:lnTo>
                <a:lnTo>
                  <a:pt x="308513" y="23068"/>
                </a:lnTo>
                <a:lnTo>
                  <a:pt x="292886" y="23068"/>
                </a:lnTo>
                <a:lnTo>
                  <a:pt x="292886" y="13543"/>
                </a:lnTo>
                <a:lnTo>
                  <a:pt x="298839" y="13543"/>
                </a:lnTo>
                <a:lnTo>
                  <a:pt x="302808" y="12501"/>
                </a:lnTo>
                <a:lnTo>
                  <a:pt x="305685" y="10417"/>
                </a:lnTo>
                <a:lnTo>
                  <a:pt x="308661" y="8334"/>
                </a:lnTo>
                <a:lnTo>
                  <a:pt x="310447" y="5258"/>
                </a:lnTo>
                <a:lnTo>
                  <a:pt x="311043" y="1190"/>
                </a:lnTo>
                <a:lnTo>
                  <a:pt x="321163" y="1190"/>
                </a:lnTo>
                <a:lnTo>
                  <a:pt x="321163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6"/>
          <p:cNvSpPr/>
          <p:nvPr/>
        </p:nvSpPr>
        <p:spPr>
          <a:xfrm>
            <a:off x="8595673" y="3622193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69">
                <a:moveTo>
                  <a:pt x="215773" y="21431"/>
                </a:moveTo>
                <a:lnTo>
                  <a:pt x="203718" y="21431"/>
                </a:lnTo>
                <a:lnTo>
                  <a:pt x="204015" y="14882"/>
                </a:lnTo>
                <a:lnTo>
                  <a:pt x="206099" y="9673"/>
                </a:lnTo>
                <a:lnTo>
                  <a:pt x="213838" y="1934"/>
                </a:lnTo>
                <a:lnTo>
                  <a:pt x="218947" y="0"/>
                </a:lnTo>
                <a:lnTo>
                  <a:pt x="230953" y="0"/>
                </a:lnTo>
                <a:lnTo>
                  <a:pt x="235815" y="1637"/>
                </a:lnTo>
                <a:lnTo>
                  <a:pt x="239882" y="4911"/>
                </a:lnTo>
                <a:lnTo>
                  <a:pt x="244050" y="8185"/>
                </a:lnTo>
                <a:lnTo>
                  <a:pt x="245104" y="10269"/>
                </a:lnTo>
                <a:lnTo>
                  <a:pt x="222519" y="10269"/>
                </a:lnTo>
                <a:lnTo>
                  <a:pt x="220237" y="11211"/>
                </a:lnTo>
                <a:lnTo>
                  <a:pt x="216665" y="14982"/>
                </a:lnTo>
                <a:lnTo>
                  <a:pt x="215773" y="17760"/>
                </a:lnTo>
                <a:lnTo>
                  <a:pt x="215773" y="21431"/>
                </a:lnTo>
                <a:close/>
              </a:path>
              <a:path w="334009" h="64769">
                <a:moveTo>
                  <a:pt x="243028" y="26491"/>
                </a:moveTo>
                <a:lnTo>
                  <a:pt x="226637" y="26491"/>
                </a:lnTo>
                <a:lnTo>
                  <a:pt x="229366" y="25796"/>
                </a:lnTo>
                <a:lnTo>
                  <a:pt x="233136" y="23018"/>
                </a:lnTo>
                <a:lnTo>
                  <a:pt x="234079" y="21083"/>
                </a:lnTo>
                <a:lnTo>
                  <a:pt x="234079" y="16123"/>
                </a:lnTo>
                <a:lnTo>
                  <a:pt x="233235" y="14138"/>
                </a:lnTo>
                <a:lnTo>
                  <a:pt x="231548" y="12650"/>
                </a:lnTo>
                <a:lnTo>
                  <a:pt x="229961" y="11062"/>
                </a:lnTo>
                <a:lnTo>
                  <a:pt x="227877" y="10269"/>
                </a:lnTo>
                <a:lnTo>
                  <a:pt x="245104" y="10269"/>
                </a:lnTo>
                <a:lnTo>
                  <a:pt x="246134" y="12303"/>
                </a:lnTo>
                <a:lnTo>
                  <a:pt x="246134" y="20240"/>
                </a:lnTo>
                <a:lnTo>
                  <a:pt x="245390" y="22869"/>
                </a:lnTo>
                <a:lnTo>
                  <a:pt x="243028" y="26491"/>
                </a:lnTo>
                <a:close/>
              </a:path>
              <a:path w="334009" h="64769">
                <a:moveTo>
                  <a:pt x="246733" y="54173"/>
                </a:moveTo>
                <a:lnTo>
                  <a:pt x="228126" y="54173"/>
                </a:lnTo>
                <a:lnTo>
                  <a:pt x="230556" y="53279"/>
                </a:lnTo>
                <a:lnTo>
                  <a:pt x="232441" y="51494"/>
                </a:lnTo>
                <a:lnTo>
                  <a:pt x="234326" y="49608"/>
                </a:lnTo>
                <a:lnTo>
                  <a:pt x="235269" y="47277"/>
                </a:lnTo>
                <a:lnTo>
                  <a:pt x="235269" y="41424"/>
                </a:lnTo>
                <a:lnTo>
                  <a:pt x="234326" y="39141"/>
                </a:lnTo>
                <a:lnTo>
                  <a:pt x="232441" y="37653"/>
                </a:lnTo>
                <a:lnTo>
                  <a:pt x="230655" y="36066"/>
                </a:lnTo>
                <a:lnTo>
                  <a:pt x="227282" y="35271"/>
                </a:lnTo>
                <a:lnTo>
                  <a:pt x="220982" y="35271"/>
                </a:lnTo>
                <a:lnTo>
                  <a:pt x="220982" y="26342"/>
                </a:lnTo>
                <a:lnTo>
                  <a:pt x="223065" y="26491"/>
                </a:lnTo>
                <a:lnTo>
                  <a:pt x="243028" y="26491"/>
                </a:lnTo>
                <a:lnTo>
                  <a:pt x="242413" y="27433"/>
                </a:lnTo>
                <a:lnTo>
                  <a:pt x="240280" y="29021"/>
                </a:lnTo>
                <a:lnTo>
                  <a:pt x="237501" y="29914"/>
                </a:lnTo>
                <a:lnTo>
                  <a:pt x="237501" y="30063"/>
                </a:lnTo>
                <a:lnTo>
                  <a:pt x="240974" y="30856"/>
                </a:lnTo>
                <a:lnTo>
                  <a:pt x="243653" y="32543"/>
                </a:lnTo>
                <a:lnTo>
                  <a:pt x="245653" y="35271"/>
                </a:lnTo>
                <a:lnTo>
                  <a:pt x="247522" y="37702"/>
                </a:lnTo>
                <a:lnTo>
                  <a:pt x="248515" y="40728"/>
                </a:lnTo>
                <a:lnTo>
                  <a:pt x="248515" y="50253"/>
                </a:lnTo>
                <a:lnTo>
                  <a:pt x="246733" y="54173"/>
                </a:lnTo>
                <a:close/>
              </a:path>
              <a:path w="334009" h="64769">
                <a:moveTo>
                  <a:pt x="231846" y="64591"/>
                </a:moveTo>
                <a:lnTo>
                  <a:pt x="218352" y="64591"/>
                </a:lnTo>
                <a:lnTo>
                  <a:pt x="212747" y="62656"/>
                </a:lnTo>
                <a:lnTo>
                  <a:pt x="208480" y="58787"/>
                </a:lnTo>
                <a:lnTo>
                  <a:pt x="204313" y="54818"/>
                </a:lnTo>
                <a:lnTo>
                  <a:pt x="202287" y="49608"/>
                </a:lnTo>
                <a:lnTo>
                  <a:pt x="202229" y="41969"/>
                </a:lnTo>
                <a:lnTo>
                  <a:pt x="214284" y="41969"/>
                </a:lnTo>
                <a:lnTo>
                  <a:pt x="214483" y="45838"/>
                </a:lnTo>
                <a:lnTo>
                  <a:pt x="215525" y="48865"/>
                </a:lnTo>
                <a:lnTo>
                  <a:pt x="217410" y="51048"/>
                </a:lnTo>
                <a:lnTo>
                  <a:pt x="219295" y="53131"/>
                </a:lnTo>
                <a:lnTo>
                  <a:pt x="221874" y="54173"/>
                </a:lnTo>
                <a:lnTo>
                  <a:pt x="246733" y="54173"/>
                </a:lnTo>
                <a:lnTo>
                  <a:pt x="246282" y="55165"/>
                </a:lnTo>
                <a:lnTo>
                  <a:pt x="237353" y="62705"/>
                </a:lnTo>
                <a:lnTo>
                  <a:pt x="231846" y="64591"/>
                </a:lnTo>
                <a:close/>
              </a:path>
              <a:path w="3340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69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69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7"/>
          <p:cNvSpPr/>
          <p:nvPr/>
        </p:nvSpPr>
        <p:spPr>
          <a:xfrm>
            <a:off x="8595673" y="3301849"/>
            <a:ext cx="321310" cy="63500"/>
          </a:xfrm>
          <a:custGeom>
            <a:avLst/>
            <a:gdLst/>
            <a:ahLst/>
            <a:cxnLst/>
            <a:rect l="l" t="t" r="r" b="b"/>
            <a:pathLst>
              <a:path w="321309" h="63500">
                <a:moveTo>
                  <a:pt x="29219" y="63401"/>
                </a:moveTo>
                <a:lnTo>
                  <a:pt x="16321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2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3" y="26441"/>
                </a:lnTo>
                <a:lnTo>
                  <a:pt x="6250" y="21877"/>
                </a:lnTo>
                <a:lnTo>
                  <a:pt x="10516" y="17313"/>
                </a:lnTo>
                <a:lnTo>
                  <a:pt x="16221" y="15031"/>
                </a:lnTo>
                <a:lnTo>
                  <a:pt x="29318" y="15031"/>
                </a:lnTo>
                <a:lnTo>
                  <a:pt x="34328" y="16569"/>
                </a:lnTo>
                <a:lnTo>
                  <a:pt x="42465" y="22721"/>
                </a:lnTo>
                <a:lnTo>
                  <a:pt x="43404" y="24556"/>
                </a:lnTo>
                <a:lnTo>
                  <a:pt x="19892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0" y="35073"/>
                </a:lnTo>
                <a:lnTo>
                  <a:pt x="12650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3" y="54024"/>
                </a:lnTo>
                <a:lnTo>
                  <a:pt x="42751" y="54024"/>
                </a:lnTo>
                <a:lnTo>
                  <a:pt x="42068" y="55363"/>
                </a:lnTo>
                <a:lnTo>
                  <a:pt x="34229" y="61813"/>
                </a:lnTo>
                <a:lnTo>
                  <a:pt x="29219" y="63401"/>
                </a:lnTo>
                <a:close/>
              </a:path>
              <a:path w="321309" h="63500">
                <a:moveTo>
                  <a:pt x="44945" y="32444"/>
                </a:moveTo>
                <a:lnTo>
                  <a:pt x="32593" y="32444"/>
                </a:lnTo>
                <a:lnTo>
                  <a:pt x="32196" y="29864"/>
                </a:lnTo>
                <a:lnTo>
                  <a:pt x="31203" y="27930"/>
                </a:lnTo>
                <a:lnTo>
                  <a:pt x="29616" y="26640"/>
                </a:lnTo>
                <a:lnTo>
                  <a:pt x="28128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5" y="32444"/>
                </a:lnTo>
                <a:close/>
              </a:path>
              <a:path w="321309" h="63500">
                <a:moveTo>
                  <a:pt x="42751" y="54024"/>
                </a:moveTo>
                <a:lnTo>
                  <a:pt x="25846" y="54024"/>
                </a:lnTo>
                <a:lnTo>
                  <a:pt x="28078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39" y="44648"/>
                </a:lnTo>
                <a:lnTo>
                  <a:pt x="45243" y="44648"/>
                </a:lnTo>
                <a:lnTo>
                  <a:pt x="44449" y="50700"/>
                </a:lnTo>
                <a:lnTo>
                  <a:pt x="42751" y="54024"/>
                </a:lnTo>
                <a:close/>
              </a:path>
              <a:path w="321309" h="63500">
                <a:moveTo>
                  <a:pt x="81826" y="63401"/>
                </a:moveTo>
                <a:lnTo>
                  <a:pt x="67538" y="63401"/>
                </a:lnTo>
                <a:lnTo>
                  <a:pt x="61784" y="61218"/>
                </a:lnTo>
                <a:lnTo>
                  <a:pt x="57418" y="56851"/>
                </a:lnTo>
                <a:lnTo>
                  <a:pt x="53152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2" y="26193"/>
                </a:lnTo>
                <a:lnTo>
                  <a:pt x="61685" y="17264"/>
                </a:lnTo>
                <a:lnTo>
                  <a:pt x="67439" y="15031"/>
                </a:lnTo>
                <a:lnTo>
                  <a:pt x="81926" y="15031"/>
                </a:lnTo>
                <a:lnTo>
                  <a:pt x="87680" y="17264"/>
                </a:lnTo>
                <a:lnTo>
                  <a:pt x="91946" y="21728"/>
                </a:lnTo>
                <a:lnTo>
                  <a:pt x="94711" y="24556"/>
                </a:lnTo>
                <a:lnTo>
                  <a:pt x="71309" y="24556"/>
                </a:lnTo>
                <a:lnTo>
                  <a:pt x="68630" y="25796"/>
                </a:lnTo>
                <a:lnTo>
                  <a:pt x="66646" y="28277"/>
                </a:lnTo>
                <a:lnTo>
                  <a:pt x="64662" y="30658"/>
                </a:lnTo>
                <a:lnTo>
                  <a:pt x="63669" y="34329"/>
                </a:lnTo>
                <a:lnTo>
                  <a:pt x="63669" y="44152"/>
                </a:lnTo>
                <a:lnTo>
                  <a:pt x="64662" y="47823"/>
                </a:lnTo>
                <a:lnTo>
                  <a:pt x="68630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1" y="61218"/>
                </a:lnTo>
                <a:lnTo>
                  <a:pt x="81826" y="63401"/>
                </a:lnTo>
                <a:close/>
              </a:path>
              <a:path w="321309" h="63500">
                <a:moveTo>
                  <a:pt x="94774" y="54024"/>
                </a:moveTo>
                <a:lnTo>
                  <a:pt x="78254" y="54024"/>
                </a:lnTo>
                <a:lnTo>
                  <a:pt x="80983" y="52735"/>
                </a:lnTo>
                <a:lnTo>
                  <a:pt x="82868" y="50154"/>
                </a:lnTo>
                <a:lnTo>
                  <a:pt x="84852" y="47575"/>
                </a:lnTo>
                <a:lnTo>
                  <a:pt x="85790" y="44152"/>
                </a:lnTo>
                <a:lnTo>
                  <a:pt x="85740" y="34329"/>
                </a:lnTo>
                <a:lnTo>
                  <a:pt x="84902" y="31154"/>
                </a:lnTo>
                <a:lnTo>
                  <a:pt x="83016" y="28574"/>
                </a:lnTo>
                <a:lnTo>
                  <a:pt x="81230" y="25896"/>
                </a:lnTo>
                <a:lnTo>
                  <a:pt x="78453" y="24556"/>
                </a:lnTo>
                <a:lnTo>
                  <a:pt x="94711" y="24556"/>
                </a:lnTo>
                <a:lnTo>
                  <a:pt x="96312" y="26193"/>
                </a:lnTo>
                <a:lnTo>
                  <a:pt x="98494" y="32047"/>
                </a:lnTo>
                <a:lnTo>
                  <a:pt x="98494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321309" h="63500">
                <a:moveTo>
                  <a:pt x="148495" y="22621"/>
                </a:moveTo>
                <a:lnTo>
                  <a:pt x="118985" y="22621"/>
                </a:lnTo>
                <a:lnTo>
                  <a:pt x="120472" y="20240"/>
                </a:lnTo>
                <a:lnTo>
                  <a:pt x="122456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6" y="15031"/>
                </a:lnTo>
                <a:lnTo>
                  <a:pt x="138828" y="15031"/>
                </a:lnTo>
                <a:lnTo>
                  <a:pt x="143094" y="16519"/>
                </a:lnTo>
                <a:lnTo>
                  <a:pt x="148452" y="22472"/>
                </a:lnTo>
                <a:lnTo>
                  <a:pt x="148495" y="22621"/>
                </a:lnTo>
                <a:close/>
              </a:path>
              <a:path w="321309" h="63500">
                <a:moveTo>
                  <a:pt x="119282" y="62210"/>
                </a:moveTo>
                <a:lnTo>
                  <a:pt x="106632" y="62210"/>
                </a:lnTo>
                <a:lnTo>
                  <a:pt x="106632" y="16222"/>
                </a:lnTo>
                <a:lnTo>
                  <a:pt x="118686" y="16222"/>
                </a:lnTo>
                <a:lnTo>
                  <a:pt x="118686" y="22621"/>
                </a:lnTo>
                <a:lnTo>
                  <a:pt x="148495" y="22621"/>
                </a:lnTo>
                <a:lnTo>
                  <a:pt x="149179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6" y="30212"/>
                </a:lnTo>
                <a:lnTo>
                  <a:pt x="119282" y="33386"/>
                </a:lnTo>
                <a:lnTo>
                  <a:pt x="119282" y="62210"/>
                </a:lnTo>
                <a:close/>
              </a:path>
              <a:path w="321309" h="63500">
                <a:moveTo>
                  <a:pt x="149791" y="62210"/>
                </a:moveTo>
                <a:lnTo>
                  <a:pt x="137141" y="62210"/>
                </a:lnTo>
                <a:lnTo>
                  <a:pt x="137141" y="32295"/>
                </a:lnTo>
                <a:lnTo>
                  <a:pt x="136496" y="29616"/>
                </a:lnTo>
                <a:lnTo>
                  <a:pt x="135207" y="27830"/>
                </a:lnTo>
                <a:lnTo>
                  <a:pt x="134016" y="25945"/>
                </a:lnTo>
                <a:lnTo>
                  <a:pt x="131981" y="25003"/>
                </a:lnTo>
                <a:lnTo>
                  <a:pt x="149179" y="25003"/>
                </a:lnTo>
                <a:lnTo>
                  <a:pt x="149791" y="27136"/>
                </a:lnTo>
                <a:lnTo>
                  <a:pt x="149791" y="62210"/>
                </a:lnTo>
                <a:close/>
              </a:path>
              <a:path w="321309" h="63500">
                <a:moveTo>
                  <a:pt x="184749" y="62210"/>
                </a:moveTo>
                <a:lnTo>
                  <a:pt x="170760" y="62210"/>
                </a:lnTo>
                <a:lnTo>
                  <a:pt x="154983" y="16222"/>
                </a:lnTo>
                <a:lnTo>
                  <a:pt x="168229" y="16222"/>
                </a:lnTo>
                <a:lnTo>
                  <a:pt x="177903" y="47624"/>
                </a:lnTo>
                <a:lnTo>
                  <a:pt x="189705" y="47624"/>
                </a:lnTo>
                <a:lnTo>
                  <a:pt x="184749" y="62210"/>
                </a:lnTo>
                <a:close/>
              </a:path>
              <a:path w="321309" h="63500">
                <a:moveTo>
                  <a:pt x="189705" y="47624"/>
                </a:moveTo>
                <a:lnTo>
                  <a:pt x="178052" y="47624"/>
                </a:lnTo>
                <a:lnTo>
                  <a:pt x="187725" y="16222"/>
                </a:lnTo>
                <a:lnTo>
                  <a:pt x="200377" y="16222"/>
                </a:lnTo>
                <a:lnTo>
                  <a:pt x="189705" y="47624"/>
                </a:lnTo>
                <a:close/>
              </a:path>
              <a:path w="321309" h="63500">
                <a:moveTo>
                  <a:pt x="248663" y="47773"/>
                </a:moveTo>
                <a:lnTo>
                  <a:pt x="202229" y="47773"/>
                </a:lnTo>
                <a:lnTo>
                  <a:pt x="202229" y="36313"/>
                </a:lnTo>
                <a:lnTo>
                  <a:pt x="229167" y="0"/>
                </a:lnTo>
                <a:lnTo>
                  <a:pt x="240478" y="0"/>
                </a:lnTo>
                <a:lnTo>
                  <a:pt x="240478" y="15775"/>
                </a:lnTo>
                <a:lnTo>
                  <a:pt x="228274" y="15775"/>
                </a:lnTo>
                <a:lnTo>
                  <a:pt x="212052" y="37504"/>
                </a:lnTo>
                <a:lnTo>
                  <a:pt x="248663" y="37504"/>
                </a:lnTo>
                <a:lnTo>
                  <a:pt x="248663" y="47773"/>
                </a:lnTo>
                <a:close/>
              </a:path>
              <a:path w="321309" h="63500">
                <a:moveTo>
                  <a:pt x="240478" y="37504"/>
                </a:moveTo>
                <a:lnTo>
                  <a:pt x="228423" y="37504"/>
                </a:lnTo>
                <a:lnTo>
                  <a:pt x="228423" y="15775"/>
                </a:lnTo>
                <a:lnTo>
                  <a:pt x="240478" y="15775"/>
                </a:lnTo>
                <a:lnTo>
                  <a:pt x="240478" y="37504"/>
                </a:lnTo>
                <a:close/>
              </a:path>
              <a:path w="321309" h="63500">
                <a:moveTo>
                  <a:pt x="240478" y="62210"/>
                </a:moveTo>
                <a:lnTo>
                  <a:pt x="228423" y="62210"/>
                </a:lnTo>
                <a:lnTo>
                  <a:pt x="228423" y="47773"/>
                </a:lnTo>
                <a:lnTo>
                  <a:pt x="240478" y="47773"/>
                </a:lnTo>
                <a:lnTo>
                  <a:pt x="240478" y="62210"/>
                </a:lnTo>
                <a:close/>
              </a:path>
              <a:path w="321309" h="63500">
                <a:moveTo>
                  <a:pt x="281558" y="43309"/>
                </a:moveTo>
                <a:lnTo>
                  <a:pt x="254918" y="43309"/>
                </a:lnTo>
                <a:lnTo>
                  <a:pt x="254918" y="32593"/>
                </a:lnTo>
                <a:lnTo>
                  <a:pt x="281558" y="32593"/>
                </a:lnTo>
                <a:lnTo>
                  <a:pt x="281558" y="43309"/>
                </a:lnTo>
                <a:close/>
              </a:path>
              <a:path w="321309" h="63500">
                <a:moveTo>
                  <a:pt x="321163" y="62210"/>
                </a:moveTo>
                <a:lnTo>
                  <a:pt x="308513" y="62210"/>
                </a:lnTo>
                <a:lnTo>
                  <a:pt x="308513" y="21877"/>
                </a:lnTo>
                <a:lnTo>
                  <a:pt x="292886" y="21877"/>
                </a:lnTo>
                <a:lnTo>
                  <a:pt x="292886" y="12352"/>
                </a:lnTo>
                <a:lnTo>
                  <a:pt x="298839" y="12352"/>
                </a:lnTo>
                <a:lnTo>
                  <a:pt x="302808" y="11310"/>
                </a:lnTo>
                <a:lnTo>
                  <a:pt x="305685" y="9227"/>
                </a:lnTo>
                <a:lnTo>
                  <a:pt x="308661" y="7143"/>
                </a:lnTo>
                <a:lnTo>
                  <a:pt x="310447" y="4067"/>
                </a:lnTo>
                <a:lnTo>
                  <a:pt x="311043" y="0"/>
                </a:lnTo>
                <a:lnTo>
                  <a:pt x="321163" y="0"/>
                </a:lnTo>
                <a:lnTo>
                  <a:pt x="321163" y="6221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8"/>
          <p:cNvSpPr/>
          <p:nvPr/>
        </p:nvSpPr>
        <p:spPr>
          <a:xfrm>
            <a:off x="8595673" y="3140848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69">
                <a:moveTo>
                  <a:pt x="248663" y="48964"/>
                </a:moveTo>
                <a:lnTo>
                  <a:pt x="202229" y="48964"/>
                </a:lnTo>
                <a:lnTo>
                  <a:pt x="202229" y="37504"/>
                </a:lnTo>
                <a:lnTo>
                  <a:pt x="229167" y="1190"/>
                </a:lnTo>
                <a:lnTo>
                  <a:pt x="240478" y="1190"/>
                </a:lnTo>
                <a:lnTo>
                  <a:pt x="240478" y="16966"/>
                </a:lnTo>
                <a:lnTo>
                  <a:pt x="228274" y="16966"/>
                </a:lnTo>
                <a:lnTo>
                  <a:pt x="212052" y="38695"/>
                </a:lnTo>
                <a:lnTo>
                  <a:pt x="248663" y="38695"/>
                </a:lnTo>
                <a:lnTo>
                  <a:pt x="248663" y="48964"/>
                </a:lnTo>
                <a:close/>
              </a:path>
              <a:path w="334009" h="64769">
                <a:moveTo>
                  <a:pt x="240478" y="38695"/>
                </a:moveTo>
                <a:lnTo>
                  <a:pt x="228423" y="38695"/>
                </a:lnTo>
                <a:lnTo>
                  <a:pt x="228423" y="16966"/>
                </a:lnTo>
                <a:lnTo>
                  <a:pt x="240478" y="16966"/>
                </a:lnTo>
                <a:lnTo>
                  <a:pt x="240478" y="38695"/>
                </a:lnTo>
                <a:close/>
              </a:path>
              <a:path w="334009" h="64769">
                <a:moveTo>
                  <a:pt x="240478" y="63401"/>
                </a:moveTo>
                <a:lnTo>
                  <a:pt x="228423" y="63401"/>
                </a:lnTo>
                <a:lnTo>
                  <a:pt x="228423" y="48964"/>
                </a:lnTo>
                <a:lnTo>
                  <a:pt x="240478" y="48964"/>
                </a:lnTo>
                <a:lnTo>
                  <a:pt x="240478" y="63401"/>
                </a:lnTo>
                <a:close/>
              </a:path>
              <a:path w="3340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69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69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79"/>
          <p:cNvSpPr/>
          <p:nvPr/>
        </p:nvSpPr>
        <p:spPr>
          <a:xfrm>
            <a:off x="8595673" y="2981686"/>
            <a:ext cx="334645" cy="64769"/>
          </a:xfrm>
          <a:custGeom>
            <a:avLst/>
            <a:gdLst/>
            <a:ahLst/>
            <a:cxnLst/>
            <a:rect l="l" t="t" r="r" b="b"/>
            <a:pathLst>
              <a:path w="334645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645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645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645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645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645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645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645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645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645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645" h="64769">
                <a:moveTo>
                  <a:pt x="248663" y="48964"/>
                </a:moveTo>
                <a:lnTo>
                  <a:pt x="202229" y="48964"/>
                </a:lnTo>
                <a:lnTo>
                  <a:pt x="202229" y="37504"/>
                </a:lnTo>
                <a:lnTo>
                  <a:pt x="229167" y="1190"/>
                </a:lnTo>
                <a:lnTo>
                  <a:pt x="240478" y="1190"/>
                </a:lnTo>
                <a:lnTo>
                  <a:pt x="240478" y="16966"/>
                </a:lnTo>
                <a:lnTo>
                  <a:pt x="228274" y="16966"/>
                </a:lnTo>
                <a:lnTo>
                  <a:pt x="212052" y="38695"/>
                </a:lnTo>
                <a:lnTo>
                  <a:pt x="248663" y="38695"/>
                </a:lnTo>
                <a:lnTo>
                  <a:pt x="248663" y="48964"/>
                </a:lnTo>
                <a:close/>
              </a:path>
              <a:path w="334645" h="64769">
                <a:moveTo>
                  <a:pt x="240478" y="38695"/>
                </a:moveTo>
                <a:lnTo>
                  <a:pt x="228423" y="38695"/>
                </a:lnTo>
                <a:lnTo>
                  <a:pt x="228423" y="16966"/>
                </a:lnTo>
                <a:lnTo>
                  <a:pt x="240478" y="16966"/>
                </a:lnTo>
                <a:lnTo>
                  <a:pt x="240478" y="38695"/>
                </a:lnTo>
                <a:close/>
              </a:path>
              <a:path w="334645" h="64769">
                <a:moveTo>
                  <a:pt x="240478" y="63401"/>
                </a:moveTo>
                <a:lnTo>
                  <a:pt x="228423" y="63401"/>
                </a:lnTo>
                <a:lnTo>
                  <a:pt x="228423" y="48964"/>
                </a:lnTo>
                <a:lnTo>
                  <a:pt x="240478" y="48964"/>
                </a:lnTo>
                <a:lnTo>
                  <a:pt x="240478" y="63401"/>
                </a:lnTo>
                <a:close/>
              </a:path>
              <a:path w="334645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645" h="64769">
                <a:moveTo>
                  <a:pt x="301369" y="21431"/>
                </a:moveTo>
                <a:lnTo>
                  <a:pt x="289314" y="21431"/>
                </a:lnTo>
                <a:lnTo>
                  <a:pt x="289611" y="14882"/>
                </a:lnTo>
                <a:lnTo>
                  <a:pt x="291695" y="9673"/>
                </a:lnTo>
                <a:lnTo>
                  <a:pt x="299434" y="1934"/>
                </a:lnTo>
                <a:lnTo>
                  <a:pt x="304544" y="0"/>
                </a:lnTo>
                <a:lnTo>
                  <a:pt x="316550" y="0"/>
                </a:lnTo>
                <a:lnTo>
                  <a:pt x="321411" y="1637"/>
                </a:lnTo>
                <a:lnTo>
                  <a:pt x="325480" y="4911"/>
                </a:lnTo>
                <a:lnTo>
                  <a:pt x="329647" y="8185"/>
                </a:lnTo>
                <a:lnTo>
                  <a:pt x="330701" y="10269"/>
                </a:lnTo>
                <a:lnTo>
                  <a:pt x="308116" y="10269"/>
                </a:lnTo>
                <a:lnTo>
                  <a:pt x="305834" y="11211"/>
                </a:lnTo>
                <a:lnTo>
                  <a:pt x="302262" y="14982"/>
                </a:lnTo>
                <a:lnTo>
                  <a:pt x="301369" y="17760"/>
                </a:lnTo>
                <a:lnTo>
                  <a:pt x="301369" y="21431"/>
                </a:lnTo>
                <a:close/>
              </a:path>
              <a:path w="334645" h="64769">
                <a:moveTo>
                  <a:pt x="328624" y="26491"/>
                </a:moveTo>
                <a:lnTo>
                  <a:pt x="312233" y="26491"/>
                </a:lnTo>
                <a:lnTo>
                  <a:pt x="314962" y="25796"/>
                </a:lnTo>
                <a:lnTo>
                  <a:pt x="318732" y="23018"/>
                </a:lnTo>
                <a:lnTo>
                  <a:pt x="319675" y="21083"/>
                </a:lnTo>
                <a:lnTo>
                  <a:pt x="319675" y="16123"/>
                </a:lnTo>
                <a:lnTo>
                  <a:pt x="318831" y="14138"/>
                </a:lnTo>
                <a:lnTo>
                  <a:pt x="317145" y="12650"/>
                </a:lnTo>
                <a:lnTo>
                  <a:pt x="315557" y="11062"/>
                </a:lnTo>
                <a:lnTo>
                  <a:pt x="313473" y="10269"/>
                </a:lnTo>
                <a:lnTo>
                  <a:pt x="330701" y="10269"/>
                </a:lnTo>
                <a:lnTo>
                  <a:pt x="331730" y="12303"/>
                </a:lnTo>
                <a:lnTo>
                  <a:pt x="331730" y="20240"/>
                </a:lnTo>
                <a:lnTo>
                  <a:pt x="330986" y="22869"/>
                </a:lnTo>
                <a:lnTo>
                  <a:pt x="328624" y="26491"/>
                </a:lnTo>
                <a:close/>
              </a:path>
              <a:path w="334645" h="64769">
                <a:moveTo>
                  <a:pt x="332330" y="54173"/>
                </a:moveTo>
                <a:lnTo>
                  <a:pt x="313722" y="54173"/>
                </a:lnTo>
                <a:lnTo>
                  <a:pt x="316153" y="53279"/>
                </a:lnTo>
                <a:lnTo>
                  <a:pt x="318038" y="51494"/>
                </a:lnTo>
                <a:lnTo>
                  <a:pt x="319923" y="49608"/>
                </a:lnTo>
                <a:lnTo>
                  <a:pt x="320866" y="47277"/>
                </a:lnTo>
                <a:lnTo>
                  <a:pt x="320866" y="41424"/>
                </a:lnTo>
                <a:lnTo>
                  <a:pt x="319923" y="39141"/>
                </a:lnTo>
                <a:lnTo>
                  <a:pt x="318038" y="37653"/>
                </a:lnTo>
                <a:lnTo>
                  <a:pt x="316252" y="36066"/>
                </a:lnTo>
                <a:lnTo>
                  <a:pt x="312878" y="35271"/>
                </a:lnTo>
                <a:lnTo>
                  <a:pt x="306578" y="35271"/>
                </a:lnTo>
                <a:lnTo>
                  <a:pt x="306578" y="26342"/>
                </a:lnTo>
                <a:lnTo>
                  <a:pt x="308661" y="26491"/>
                </a:lnTo>
                <a:lnTo>
                  <a:pt x="328624" y="26491"/>
                </a:lnTo>
                <a:lnTo>
                  <a:pt x="328009" y="27433"/>
                </a:lnTo>
                <a:lnTo>
                  <a:pt x="325876" y="29021"/>
                </a:lnTo>
                <a:lnTo>
                  <a:pt x="323098" y="29914"/>
                </a:lnTo>
                <a:lnTo>
                  <a:pt x="323098" y="30063"/>
                </a:lnTo>
                <a:lnTo>
                  <a:pt x="326571" y="30856"/>
                </a:lnTo>
                <a:lnTo>
                  <a:pt x="329250" y="32543"/>
                </a:lnTo>
                <a:lnTo>
                  <a:pt x="331249" y="35271"/>
                </a:lnTo>
                <a:lnTo>
                  <a:pt x="333119" y="37702"/>
                </a:lnTo>
                <a:lnTo>
                  <a:pt x="334111" y="40728"/>
                </a:lnTo>
                <a:lnTo>
                  <a:pt x="334111" y="50253"/>
                </a:lnTo>
                <a:lnTo>
                  <a:pt x="332330" y="54173"/>
                </a:lnTo>
                <a:close/>
              </a:path>
              <a:path w="334645" h="64769">
                <a:moveTo>
                  <a:pt x="317442" y="64591"/>
                </a:moveTo>
                <a:lnTo>
                  <a:pt x="303948" y="64591"/>
                </a:lnTo>
                <a:lnTo>
                  <a:pt x="298343" y="62656"/>
                </a:lnTo>
                <a:lnTo>
                  <a:pt x="294077" y="58787"/>
                </a:lnTo>
                <a:lnTo>
                  <a:pt x="289909" y="54818"/>
                </a:lnTo>
                <a:lnTo>
                  <a:pt x="287883" y="49608"/>
                </a:lnTo>
                <a:lnTo>
                  <a:pt x="287825" y="41969"/>
                </a:lnTo>
                <a:lnTo>
                  <a:pt x="299881" y="41969"/>
                </a:lnTo>
                <a:lnTo>
                  <a:pt x="300079" y="45838"/>
                </a:lnTo>
                <a:lnTo>
                  <a:pt x="301121" y="48865"/>
                </a:lnTo>
                <a:lnTo>
                  <a:pt x="303006" y="51048"/>
                </a:lnTo>
                <a:lnTo>
                  <a:pt x="304891" y="53131"/>
                </a:lnTo>
                <a:lnTo>
                  <a:pt x="307471" y="54173"/>
                </a:lnTo>
                <a:lnTo>
                  <a:pt x="332330" y="54173"/>
                </a:lnTo>
                <a:lnTo>
                  <a:pt x="331878" y="55165"/>
                </a:lnTo>
                <a:lnTo>
                  <a:pt x="322949" y="62705"/>
                </a:lnTo>
                <a:lnTo>
                  <a:pt x="317442" y="6459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0"/>
          <p:cNvSpPr/>
          <p:nvPr/>
        </p:nvSpPr>
        <p:spPr>
          <a:xfrm>
            <a:off x="8595673" y="2661332"/>
            <a:ext cx="321310" cy="63500"/>
          </a:xfrm>
          <a:custGeom>
            <a:avLst/>
            <a:gdLst/>
            <a:ahLst/>
            <a:cxnLst/>
            <a:rect l="l" t="t" r="r" b="b"/>
            <a:pathLst>
              <a:path w="321309" h="63500">
                <a:moveTo>
                  <a:pt x="29219" y="63401"/>
                </a:moveTo>
                <a:lnTo>
                  <a:pt x="16321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2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3" y="26441"/>
                </a:lnTo>
                <a:lnTo>
                  <a:pt x="6250" y="21877"/>
                </a:lnTo>
                <a:lnTo>
                  <a:pt x="10516" y="17313"/>
                </a:lnTo>
                <a:lnTo>
                  <a:pt x="16221" y="15031"/>
                </a:lnTo>
                <a:lnTo>
                  <a:pt x="29318" y="15031"/>
                </a:lnTo>
                <a:lnTo>
                  <a:pt x="34328" y="16569"/>
                </a:lnTo>
                <a:lnTo>
                  <a:pt x="42465" y="22721"/>
                </a:lnTo>
                <a:lnTo>
                  <a:pt x="43404" y="24556"/>
                </a:lnTo>
                <a:lnTo>
                  <a:pt x="19892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0" y="35073"/>
                </a:lnTo>
                <a:lnTo>
                  <a:pt x="12650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3" y="54024"/>
                </a:lnTo>
                <a:lnTo>
                  <a:pt x="42751" y="54024"/>
                </a:lnTo>
                <a:lnTo>
                  <a:pt x="42068" y="55363"/>
                </a:lnTo>
                <a:lnTo>
                  <a:pt x="34229" y="61813"/>
                </a:lnTo>
                <a:lnTo>
                  <a:pt x="29219" y="63401"/>
                </a:lnTo>
                <a:close/>
              </a:path>
              <a:path w="321309" h="63500">
                <a:moveTo>
                  <a:pt x="44945" y="32444"/>
                </a:moveTo>
                <a:lnTo>
                  <a:pt x="32593" y="32444"/>
                </a:lnTo>
                <a:lnTo>
                  <a:pt x="32196" y="29864"/>
                </a:lnTo>
                <a:lnTo>
                  <a:pt x="31203" y="27930"/>
                </a:lnTo>
                <a:lnTo>
                  <a:pt x="29616" y="26640"/>
                </a:lnTo>
                <a:lnTo>
                  <a:pt x="28128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5" y="32444"/>
                </a:lnTo>
                <a:close/>
              </a:path>
              <a:path w="321309" h="63500">
                <a:moveTo>
                  <a:pt x="42751" y="54024"/>
                </a:moveTo>
                <a:lnTo>
                  <a:pt x="25846" y="54024"/>
                </a:lnTo>
                <a:lnTo>
                  <a:pt x="28078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39" y="44648"/>
                </a:lnTo>
                <a:lnTo>
                  <a:pt x="45243" y="44648"/>
                </a:lnTo>
                <a:lnTo>
                  <a:pt x="44449" y="50700"/>
                </a:lnTo>
                <a:lnTo>
                  <a:pt x="42751" y="54024"/>
                </a:lnTo>
                <a:close/>
              </a:path>
              <a:path w="321309" h="63500">
                <a:moveTo>
                  <a:pt x="81826" y="63401"/>
                </a:moveTo>
                <a:lnTo>
                  <a:pt x="67538" y="63401"/>
                </a:lnTo>
                <a:lnTo>
                  <a:pt x="61784" y="61218"/>
                </a:lnTo>
                <a:lnTo>
                  <a:pt x="57418" y="56851"/>
                </a:lnTo>
                <a:lnTo>
                  <a:pt x="53152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2" y="26193"/>
                </a:lnTo>
                <a:lnTo>
                  <a:pt x="61685" y="17264"/>
                </a:lnTo>
                <a:lnTo>
                  <a:pt x="67439" y="15031"/>
                </a:lnTo>
                <a:lnTo>
                  <a:pt x="81926" y="15031"/>
                </a:lnTo>
                <a:lnTo>
                  <a:pt x="87680" y="17264"/>
                </a:lnTo>
                <a:lnTo>
                  <a:pt x="91946" y="21728"/>
                </a:lnTo>
                <a:lnTo>
                  <a:pt x="94711" y="24556"/>
                </a:lnTo>
                <a:lnTo>
                  <a:pt x="71309" y="24556"/>
                </a:lnTo>
                <a:lnTo>
                  <a:pt x="68630" y="25796"/>
                </a:lnTo>
                <a:lnTo>
                  <a:pt x="66646" y="28277"/>
                </a:lnTo>
                <a:lnTo>
                  <a:pt x="64662" y="30658"/>
                </a:lnTo>
                <a:lnTo>
                  <a:pt x="63669" y="34329"/>
                </a:lnTo>
                <a:lnTo>
                  <a:pt x="63669" y="44152"/>
                </a:lnTo>
                <a:lnTo>
                  <a:pt x="64662" y="47823"/>
                </a:lnTo>
                <a:lnTo>
                  <a:pt x="68630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1" y="61218"/>
                </a:lnTo>
                <a:lnTo>
                  <a:pt x="81826" y="63401"/>
                </a:lnTo>
                <a:close/>
              </a:path>
              <a:path w="321309" h="63500">
                <a:moveTo>
                  <a:pt x="94774" y="54024"/>
                </a:moveTo>
                <a:lnTo>
                  <a:pt x="78254" y="54024"/>
                </a:lnTo>
                <a:lnTo>
                  <a:pt x="80983" y="52735"/>
                </a:lnTo>
                <a:lnTo>
                  <a:pt x="82868" y="50154"/>
                </a:lnTo>
                <a:lnTo>
                  <a:pt x="84852" y="47575"/>
                </a:lnTo>
                <a:lnTo>
                  <a:pt x="85790" y="44152"/>
                </a:lnTo>
                <a:lnTo>
                  <a:pt x="85740" y="34329"/>
                </a:lnTo>
                <a:lnTo>
                  <a:pt x="84902" y="31154"/>
                </a:lnTo>
                <a:lnTo>
                  <a:pt x="83016" y="28574"/>
                </a:lnTo>
                <a:lnTo>
                  <a:pt x="81230" y="25896"/>
                </a:lnTo>
                <a:lnTo>
                  <a:pt x="78453" y="24556"/>
                </a:lnTo>
                <a:lnTo>
                  <a:pt x="94711" y="24556"/>
                </a:lnTo>
                <a:lnTo>
                  <a:pt x="96312" y="26193"/>
                </a:lnTo>
                <a:lnTo>
                  <a:pt x="98494" y="32047"/>
                </a:lnTo>
                <a:lnTo>
                  <a:pt x="98494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321309" h="63500">
                <a:moveTo>
                  <a:pt x="148495" y="22621"/>
                </a:moveTo>
                <a:lnTo>
                  <a:pt x="118985" y="22621"/>
                </a:lnTo>
                <a:lnTo>
                  <a:pt x="120472" y="20240"/>
                </a:lnTo>
                <a:lnTo>
                  <a:pt x="122456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6" y="15031"/>
                </a:lnTo>
                <a:lnTo>
                  <a:pt x="138828" y="15031"/>
                </a:lnTo>
                <a:lnTo>
                  <a:pt x="143094" y="16519"/>
                </a:lnTo>
                <a:lnTo>
                  <a:pt x="148452" y="22472"/>
                </a:lnTo>
                <a:lnTo>
                  <a:pt x="148495" y="22621"/>
                </a:lnTo>
                <a:close/>
              </a:path>
              <a:path w="321309" h="63500">
                <a:moveTo>
                  <a:pt x="119282" y="62210"/>
                </a:moveTo>
                <a:lnTo>
                  <a:pt x="106632" y="62210"/>
                </a:lnTo>
                <a:lnTo>
                  <a:pt x="106632" y="16222"/>
                </a:lnTo>
                <a:lnTo>
                  <a:pt x="118686" y="16222"/>
                </a:lnTo>
                <a:lnTo>
                  <a:pt x="118686" y="22621"/>
                </a:lnTo>
                <a:lnTo>
                  <a:pt x="148495" y="22621"/>
                </a:lnTo>
                <a:lnTo>
                  <a:pt x="149179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6" y="30212"/>
                </a:lnTo>
                <a:lnTo>
                  <a:pt x="119282" y="33386"/>
                </a:lnTo>
                <a:lnTo>
                  <a:pt x="119282" y="62210"/>
                </a:lnTo>
                <a:close/>
              </a:path>
              <a:path w="321309" h="63500">
                <a:moveTo>
                  <a:pt x="149791" y="62210"/>
                </a:moveTo>
                <a:lnTo>
                  <a:pt x="137141" y="62210"/>
                </a:lnTo>
                <a:lnTo>
                  <a:pt x="137141" y="32295"/>
                </a:lnTo>
                <a:lnTo>
                  <a:pt x="136496" y="29616"/>
                </a:lnTo>
                <a:lnTo>
                  <a:pt x="135207" y="27830"/>
                </a:lnTo>
                <a:lnTo>
                  <a:pt x="134016" y="25945"/>
                </a:lnTo>
                <a:lnTo>
                  <a:pt x="131981" y="25003"/>
                </a:lnTo>
                <a:lnTo>
                  <a:pt x="149179" y="25003"/>
                </a:lnTo>
                <a:lnTo>
                  <a:pt x="149791" y="27136"/>
                </a:lnTo>
                <a:lnTo>
                  <a:pt x="149791" y="62210"/>
                </a:lnTo>
                <a:close/>
              </a:path>
              <a:path w="321309" h="63500">
                <a:moveTo>
                  <a:pt x="184749" y="62210"/>
                </a:moveTo>
                <a:lnTo>
                  <a:pt x="170760" y="62210"/>
                </a:lnTo>
                <a:lnTo>
                  <a:pt x="154983" y="16222"/>
                </a:lnTo>
                <a:lnTo>
                  <a:pt x="168229" y="16222"/>
                </a:lnTo>
                <a:lnTo>
                  <a:pt x="177903" y="47624"/>
                </a:lnTo>
                <a:lnTo>
                  <a:pt x="189705" y="47624"/>
                </a:lnTo>
                <a:lnTo>
                  <a:pt x="184749" y="62210"/>
                </a:lnTo>
                <a:close/>
              </a:path>
              <a:path w="321309" h="63500">
                <a:moveTo>
                  <a:pt x="189705" y="47624"/>
                </a:moveTo>
                <a:lnTo>
                  <a:pt x="178052" y="47624"/>
                </a:lnTo>
                <a:lnTo>
                  <a:pt x="187725" y="16222"/>
                </a:lnTo>
                <a:lnTo>
                  <a:pt x="200377" y="16222"/>
                </a:lnTo>
                <a:lnTo>
                  <a:pt x="189705" y="47624"/>
                </a:lnTo>
                <a:close/>
              </a:path>
              <a:path w="321309" h="63500">
                <a:moveTo>
                  <a:pt x="215624" y="34379"/>
                </a:moveTo>
                <a:lnTo>
                  <a:pt x="204313" y="34379"/>
                </a:lnTo>
                <a:lnTo>
                  <a:pt x="210415" y="0"/>
                </a:lnTo>
                <a:lnTo>
                  <a:pt x="245240" y="0"/>
                </a:lnTo>
                <a:lnTo>
                  <a:pt x="245240" y="10417"/>
                </a:lnTo>
                <a:lnTo>
                  <a:pt x="219493" y="10417"/>
                </a:lnTo>
                <a:lnTo>
                  <a:pt x="216963" y="24556"/>
                </a:lnTo>
                <a:lnTo>
                  <a:pt x="217112" y="24705"/>
                </a:lnTo>
                <a:lnTo>
                  <a:pt x="242115" y="24705"/>
                </a:lnTo>
                <a:lnTo>
                  <a:pt x="243157" y="25896"/>
                </a:lnTo>
                <a:lnTo>
                  <a:pt x="246372" y="29467"/>
                </a:lnTo>
                <a:lnTo>
                  <a:pt x="222867" y="29467"/>
                </a:lnTo>
                <a:lnTo>
                  <a:pt x="220982" y="29864"/>
                </a:lnTo>
                <a:lnTo>
                  <a:pt x="219493" y="30658"/>
                </a:lnTo>
                <a:lnTo>
                  <a:pt x="218104" y="31452"/>
                </a:lnTo>
                <a:lnTo>
                  <a:pt x="216780" y="32742"/>
                </a:lnTo>
                <a:lnTo>
                  <a:pt x="215624" y="34379"/>
                </a:lnTo>
                <a:close/>
              </a:path>
              <a:path w="321309" h="63500">
                <a:moveTo>
                  <a:pt x="242115" y="24705"/>
                </a:moveTo>
                <a:lnTo>
                  <a:pt x="217112" y="24705"/>
                </a:lnTo>
                <a:lnTo>
                  <a:pt x="218700" y="23117"/>
                </a:lnTo>
                <a:lnTo>
                  <a:pt x="220436" y="21927"/>
                </a:lnTo>
                <a:lnTo>
                  <a:pt x="222321" y="21133"/>
                </a:lnTo>
                <a:lnTo>
                  <a:pt x="224305" y="20339"/>
                </a:lnTo>
                <a:lnTo>
                  <a:pt x="226637" y="19942"/>
                </a:lnTo>
                <a:lnTo>
                  <a:pt x="235070" y="19942"/>
                </a:lnTo>
                <a:lnTo>
                  <a:pt x="239684" y="21927"/>
                </a:lnTo>
                <a:lnTo>
                  <a:pt x="242115" y="24705"/>
                </a:lnTo>
                <a:close/>
              </a:path>
              <a:path w="321309" h="63500">
                <a:moveTo>
                  <a:pt x="245775" y="52982"/>
                </a:moveTo>
                <a:lnTo>
                  <a:pt x="228225" y="52982"/>
                </a:lnTo>
                <a:lnTo>
                  <a:pt x="230755" y="51841"/>
                </a:lnTo>
                <a:lnTo>
                  <a:pt x="234823" y="47178"/>
                </a:lnTo>
                <a:lnTo>
                  <a:pt x="235865" y="44351"/>
                </a:lnTo>
                <a:lnTo>
                  <a:pt x="235865" y="37603"/>
                </a:lnTo>
                <a:lnTo>
                  <a:pt x="234872" y="34826"/>
                </a:lnTo>
                <a:lnTo>
                  <a:pt x="232843" y="32692"/>
                </a:lnTo>
                <a:lnTo>
                  <a:pt x="230903" y="30559"/>
                </a:lnTo>
                <a:lnTo>
                  <a:pt x="228324" y="29467"/>
                </a:lnTo>
                <a:lnTo>
                  <a:pt x="246372" y="29467"/>
                </a:lnTo>
                <a:lnTo>
                  <a:pt x="246729" y="29864"/>
                </a:lnTo>
                <a:lnTo>
                  <a:pt x="248480" y="34826"/>
                </a:lnTo>
                <a:lnTo>
                  <a:pt x="248515" y="47227"/>
                </a:lnTo>
                <a:lnTo>
                  <a:pt x="246282" y="52486"/>
                </a:lnTo>
                <a:lnTo>
                  <a:pt x="245775" y="52982"/>
                </a:lnTo>
                <a:close/>
              </a:path>
              <a:path w="321309" h="63500">
                <a:moveTo>
                  <a:pt x="232094" y="63401"/>
                </a:moveTo>
                <a:lnTo>
                  <a:pt x="218997" y="63401"/>
                </a:lnTo>
                <a:lnTo>
                  <a:pt x="213441" y="61664"/>
                </a:lnTo>
                <a:lnTo>
                  <a:pt x="209076" y="58191"/>
                </a:lnTo>
                <a:lnTo>
                  <a:pt x="204809" y="54719"/>
                </a:lnTo>
                <a:lnTo>
                  <a:pt x="202577" y="49907"/>
                </a:lnTo>
                <a:lnTo>
                  <a:pt x="202378" y="43755"/>
                </a:lnTo>
                <a:lnTo>
                  <a:pt x="215029" y="43755"/>
                </a:lnTo>
                <a:lnTo>
                  <a:pt x="215326" y="46533"/>
                </a:lnTo>
                <a:lnTo>
                  <a:pt x="216368" y="48765"/>
                </a:lnTo>
                <a:lnTo>
                  <a:pt x="218154" y="50452"/>
                </a:lnTo>
                <a:lnTo>
                  <a:pt x="220039" y="52139"/>
                </a:lnTo>
                <a:lnTo>
                  <a:pt x="222371" y="52982"/>
                </a:lnTo>
                <a:lnTo>
                  <a:pt x="245775" y="52982"/>
                </a:lnTo>
                <a:lnTo>
                  <a:pt x="241818" y="56851"/>
                </a:lnTo>
                <a:lnTo>
                  <a:pt x="237452" y="61218"/>
                </a:lnTo>
                <a:lnTo>
                  <a:pt x="232094" y="63401"/>
                </a:lnTo>
                <a:close/>
              </a:path>
              <a:path w="321309" h="63500">
                <a:moveTo>
                  <a:pt x="281558" y="43309"/>
                </a:moveTo>
                <a:lnTo>
                  <a:pt x="254918" y="43309"/>
                </a:lnTo>
                <a:lnTo>
                  <a:pt x="254918" y="32593"/>
                </a:lnTo>
                <a:lnTo>
                  <a:pt x="281558" y="32593"/>
                </a:lnTo>
                <a:lnTo>
                  <a:pt x="281558" y="43309"/>
                </a:lnTo>
                <a:close/>
              </a:path>
              <a:path w="321309" h="63500">
                <a:moveTo>
                  <a:pt x="321163" y="62210"/>
                </a:moveTo>
                <a:lnTo>
                  <a:pt x="308513" y="62210"/>
                </a:lnTo>
                <a:lnTo>
                  <a:pt x="308513" y="21877"/>
                </a:lnTo>
                <a:lnTo>
                  <a:pt x="292886" y="21877"/>
                </a:lnTo>
                <a:lnTo>
                  <a:pt x="292886" y="12352"/>
                </a:lnTo>
                <a:lnTo>
                  <a:pt x="298839" y="12352"/>
                </a:lnTo>
                <a:lnTo>
                  <a:pt x="302808" y="11310"/>
                </a:lnTo>
                <a:lnTo>
                  <a:pt x="305685" y="9227"/>
                </a:lnTo>
                <a:lnTo>
                  <a:pt x="308661" y="7143"/>
                </a:lnTo>
                <a:lnTo>
                  <a:pt x="310447" y="4067"/>
                </a:lnTo>
                <a:lnTo>
                  <a:pt x="311043" y="0"/>
                </a:lnTo>
                <a:lnTo>
                  <a:pt x="321163" y="0"/>
                </a:lnTo>
                <a:lnTo>
                  <a:pt x="321163" y="6221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1"/>
          <p:cNvSpPr/>
          <p:nvPr/>
        </p:nvSpPr>
        <p:spPr>
          <a:xfrm>
            <a:off x="8595673" y="2500350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69">
                <a:moveTo>
                  <a:pt x="215624" y="35570"/>
                </a:moveTo>
                <a:lnTo>
                  <a:pt x="204313" y="35570"/>
                </a:lnTo>
                <a:lnTo>
                  <a:pt x="210415" y="1190"/>
                </a:lnTo>
                <a:lnTo>
                  <a:pt x="245240" y="1190"/>
                </a:lnTo>
                <a:lnTo>
                  <a:pt x="245240" y="11608"/>
                </a:lnTo>
                <a:lnTo>
                  <a:pt x="219493" y="11608"/>
                </a:lnTo>
                <a:lnTo>
                  <a:pt x="216963" y="25747"/>
                </a:lnTo>
                <a:lnTo>
                  <a:pt x="217112" y="25896"/>
                </a:lnTo>
                <a:lnTo>
                  <a:pt x="242115" y="25896"/>
                </a:lnTo>
                <a:lnTo>
                  <a:pt x="243157" y="27086"/>
                </a:lnTo>
                <a:lnTo>
                  <a:pt x="246372" y="30658"/>
                </a:lnTo>
                <a:lnTo>
                  <a:pt x="222867" y="30658"/>
                </a:lnTo>
                <a:lnTo>
                  <a:pt x="220982" y="31055"/>
                </a:lnTo>
                <a:lnTo>
                  <a:pt x="219493" y="31849"/>
                </a:lnTo>
                <a:lnTo>
                  <a:pt x="218104" y="32642"/>
                </a:lnTo>
                <a:lnTo>
                  <a:pt x="216780" y="33932"/>
                </a:lnTo>
                <a:lnTo>
                  <a:pt x="215624" y="35570"/>
                </a:lnTo>
                <a:close/>
              </a:path>
              <a:path w="334009" h="64769">
                <a:moveTo>
                  <a:pt x="242115" y="25896"/>
                </a:moveTo>
                <a:lnTo>
                  <a:pt x="217112" y="25896"/>
                </a:lnTo>
                <a:lnTo>
                  <a:pt x="218700" y="24308"/>
                </a:lnTo>
                <a:lnTo>
                  <a:pt x="220436" y="23117"/>
                </a:lnTo>
                <a:lnTo>
                  <a:pt x="222321" y="22324"/>
                </a:lnTo>
                <a:lnTo>
                  <a:pt x="224305" y="21530"/>
                </a:lnTo>
                <a:lnTo>
                  <a:pt x="226637" y="21133"/>
                </a:lnTo>
                <a:lnTo>
                  <a:pt x="235070" y="21133"/>
                </a:lnTo>
                <a:lnTo>
                  <a:pt x="239684" y="23117"/>
                </a:lnTo>
                <a:lnTo>
                  <a:pt x="242115" y="25896"/>
                </a:lnTo>
                <a:close/>
              </a:path>
              <a:path w="334009" h="64769">
                <a:moveTo>
                  <a:pt x="245775" y="54173"/>
                </a:moveTo>
                <a:lnTo>
                  <a:pt x="228225" y="54173"/>
                </a:lnTo>
                <a:lnTo>
                  <a:pt x="230755" y="53032"/>
                </a:lnTo>
                <a:lnTo>
                  <a:pt x="234823" y="48368"/>
                </a:lnTo>
                <a:lnTo>
                  <a:pt x="235865" y="45541"/>
                </a:lnTo>
                <a:lnTo>
                  <a:pt x="235865" y="38794"/>
                </a:lnTo>
                <a:lnTo>
                  <a:pt x="234872" y="36016"/>
                </a:lnTo>
                <a:lnTo>
                  <a:pt x="232843" y="33883"/>
                </a:lnTo>
                <a:lnTo>
                  <a:pt x="230903" y="31749"/>
                </a:lnTo>
                <a:lnTo>
                  <a:pt x="228324" y="30658"/>
                </a:lnTo>
                <a:lnTo>
                  <a:pt x="246372" y="30658"/>
                </a:lnTo>
                <a:lnTo>
                  <a:pt x="246729" y="31055"/>
                </a:lnTo>
                <a:lnTo>
                  <a:pt x="248480" y="36016"/>
                </a:lnTo>
                <a:lnTo>
                  <a:pt x="248515" y="48418"/>
                </a:lnTo>
                <a:lnTo>
                  <a:pt x="246282" y="53677"/>
                </a:lnTo>
                <a:lnTo>
                  <a:pt x="245775" y="54173"/>
                </a:lnTo>
                <a:close/>
              </a:path>
              <a:path w="334009" h="64769">
                <a:moveTo>
                  <a:pt x="232094" y="64591"/>
                </a:moveTo>
                <a:lnTo>
                  <a:pt x="218997" y="64591"/>
                </a:lnTo>
                <a:lnTo>
                  <a:pt x="213441" y="62855"/>
                </a:lnTo>
                <a:lnTo>
                  <a:pt x="209076" y="59382"/>
                </a:lnTo>
                <a:lnTo>
                  <a:pt x="204809" y="55909"/>
                </a:lnTo>
                <a:lnTo>
                  <a:pt x="202577" y="51097"/>
                </a:lnTo>
                <a:lnTo>
                  <a:pt x="202378" y="44946"/>
                </a:lnTo>
                <a:lnTo>
                  <a:pt x="215029" y="44946"/>
                </a:lnTo>
                <a:lnTo>
                  <a:pt x="215326" y="47723"/>
                </a:lnTo>
                <a:lnTo>
                  <a:pt x="216368" y="49956"/>
                </a:lnTo>
                <a:lnTo>
                  <a:pt x="218154" y="51643"/>
                </a:lnTo>
                <a:lnTo>
                  <a:pt x="220039" y="53330"/>
                </a:lnTo>
                <a:lnTo>
                  <a:pt x="222371" y="54173"/>
                </a:lnTo>
                <a:lnTo>
                  <a:pt x="245775" y="54173"/>
                </a:lnTo>
                <a:lnTo>
                  <a:pt x="241818" y="58042"/>
                </a:lnTo>
                <a:lnTo>
                  <a:pt x="237452" y="62408"/>
                </a:lnTo>
                <a:lnTo>
                  <a:pt x="232094" y="64591"/>
                </a:lnTo>
                <a:close/>
              </a:path>
              <a:path w="3340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69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69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2"/>
          <p:cNvSpPr/>
          <p:nvPr/>
        </p:nvSpPr>
        <p:spPr>
          <a:xfrm>
            <a:off x="8595673" y="2341169"/>
            <a:ext cx="334645" cy="64769"/>
          </a:xfrm>
          <a:custGeom>
            <a:avLst/>
            <a:gdLst/>
            <a:ahLst/>
            <a:cxnLst/>
            <a:rect l="l" t="t" r="r" b="b"/>
            <a:pathLst>
              <a:path w="334645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645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645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645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645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645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645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645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645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645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645" h="64769">
                <a:moveTo>
                  <a:pt x="215624" y="35570"/>
                </a:moveTo>
                <a:lnTo>
                  <a:pt x="204313" y="35570"/>
                </a:lnTo>
                <a:lnTo>
                  <a:pt x="210415" y="1190"/>
                </a:lnTo>
                <a:lnTo>
                  <a:pt x="245240" y="1190"/>
                </a:lnTo>
                <a:lnTo>
                  <a:pt x="245240" y="11608"/>
                </a:lnTo>
                <a:lnTo>
                  <a:pt x="219493" y="11608"/>
                </a:lnTo>
                <a:lnTo>
                  <a:pt x="216963" y="25747"/>
                </a:lnTo>
                <a:lnTo>
                  <a:pt x="217112" y="25896"/>
                </a:lnTo>
                <a:lnTo>
                  <a:pt x="242115" y="25896"/>
                </a:lnTo>
                <a:lnTo>
                  <a:pt x="243157" y="27086"/>
                </a:lnTo>
                <a:lnTo>
                  <a:pt x="246372" y="30658"/>
                </a:lnTo>
                <a:lnTo>
                  <a:pt x="222867" y="30658"/>
                </a:lnTo>
                <a:lnTo>
                  <a:pt x="220982" y="31055"/>
                </a:lnTo>
                <a:lnTo>
                  <a:pt x="219493" y="31849"/>
                </a:lnTo>
                <a:lnTo>
                  <a:pt x="218104" y="32642"/>
                </a:lnTo>
                <a:lnTo>
                  <a:pt x="216780" y="33932"/>
                </a:lnTo>
                <a:lnTo>
                  <a:pt x="215624" y="35570"/>
                </a:lnTo>
                <a:close/>
              </a:path>
              <a:path w="334645" h="64769">
                <a:moveTo>
                  <a:pt x="242115" y="25896"/>
                </a:moveTo>
                <a:lnTo>
                  <a:pt x="217112" y="25896"/>
                </a:lnTo>
                <a:lnTo>
                  <a:pt x="218700" y="24308"/>
                </a:lnTo>
                <a:lnTo>
                  <a:pt x="220436" y="23117"/>
                </a:lnTo>
                <a:lnTo>
                  <a:pt x="222321" y="22324"/>
                </a:lnTo>
                <a:lnTo>
                  <a:pt x="224305" y="21530"/>
                </a:lnTo>
                <a:lnTo>
                  <a:pt x="226637" y="21133"/>
                </a:lnTo>
                <a:lnTo>
                  <a:pt x="235070" y="21133"/>
                </a:lnTo>
                <a:lnTo>
                  <a:pt x="239684" y="23117"/>
                </a:lnTo>
                <a:lnTo>
                  <a:pt x="242115" y="25896"/>
                </a:lnTo>
                <a:close/>
              </a:path>
              <a:path w="334645" h="64769">
                <a:moveTo>
                  <a:pt x="245775" y="54173"/>
                </a:moveTo>
                <a:lnTo>
                  <a:pt x="228225" y="54173"/>
                </a:lnTo>
                <a:lnTo>
                  <a:pt x="230755" y="53032"/>
                </a:lnTo>
                <a:lnTo>
                  <a:pt x="234823" y="48368"/>
                </a:lnTo>
                <a:lnTo>
                  <a:pt x="235865" y="45541"/>
                </a:lnTo>
                <a:lnTo>
                  <a:pt x="235865" y="38794"/>
                </a:lnTo>
                <a:lnTo>
                  <a:pt x="234872" y="36016"/>
                </a:lnTo>
                <a:lnTo>
                  <a:pt x="232843" y="33883"/>
                </a:lnTo>
                <a:lnTo>
                  <a:pt x="230903" y="31749"/>
                </a:lnTo>
                <a:lnTo>
                  <a:pt x="228324" y="30658"/>
                </a:lnTo>
                <a:lnTo>
                  <a:pt x="246372" y="30658"/>
                </a:lnTo>
                <a:lnTo>
                  <a:pt x="246729" y="31055"/>
                </a:lnTo>
                <a:lnTo>
                  <a:pt x="248480" y="36016"/>
                </a:lnTo>
                <a:lnTo>
                  <a:pt x="248515" y="48418"/>
                </a:lnTo>
                <a:lnTo>
                  <a:pt x="246282" y="53677"/>
                </a:lnTo>
                <a:lnTo>
                  <a:pt x="245775" y="54173"/>
                </a:lnTo>
                <a:close/>
              </a:path>
              <a:path w="334645" h="64769">
                <a:moveTo>
                  <a:pt x="232094" y="64591"/>
                </a:moveTo>
                <a:lnTo>
                  <a:pt x="218997" y="64591"/>
                </a:lnTo>
                <a:lnTo>
                  <a:pt x="213441" y="62855"/>
                </a:lnTo>
                <a:lnTo>
                  <a:pt x="209076" y="59382"/>
                </a:lnTo>
                <a:lnTo>
                  <a:pt x="204809" y="55909"/>
                </a:lnTo>
                <a:lnTo>
                  <a:pt x="202577" y="51097"/>
                </a:lnTo>
                <a:lnTo>
                  <a:pt x="202378" y="44946"/>
                </a:lnTo>
                <a:lnTo>
                  <a:pt x="215029" y="44946"/>
                </a:lnTo>
                <a:lnTo>
                  <a:pt x="215326" y="47723"/>
                </a:lnTo>
                <a:lnTo>
                  <a:pt x="216368" y="49956"/>
                </a:lnTo>
                <a:lnTo>
                  <a:pt x="218154" y="51643"/>
                </a:lnTo>
                <a:lnTo>
                  <a:pt x="220039" y="53330"/>
                </a:lnTo>
                <a:lnTo>
                  <a:pt x="222371" y="54173"/>
                </a:lnTo>
                <a:lnTo>
                  <a:pt x="245775" y="54173"/>
                </a:lnTo>
                <a:lnTo>
                  <a:pt x="241818" y="58042"/>
                </a:lnTo>
                <a:lnTo>
                  <a:pt x="237452" y="62408"/>
                </a:lnTo>
                <a:lnTo>
                  <a:pt x="232094" y="64591"/>
                </a:lnTo>
                <a:close/>
              </a:path>
              <a:path w="334645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645" h="64769">
                <a:moveTo>
                  <a:pt x="301369" y="21431"/>
                </a:moveTo>
                <a:lnTo>
                  <a:pt x="289314" y="21431"/>
                </a:lnTo>
                <a:lnTo>
                  <a:pt x="289611" y="14882"/>
                </a:lnTo>
                <a:lnTo>
                  <a:pt x="291695" y="9673"/>
                </a:lnTo>
                <a:lnTo>
                  <a:pt x="299434" y="1934"/>
                </a:lnTo>
                <a:lnTo>
                  <a:pt x="304544" y="0"/>
                </a:lnTo>
                <a:lnTo>
                  <a:pt x="316550" y="0"/>
                </a:lnTo>
                <a:lnTo>
                  <a:pt x="321411" y="1637"/>
                </a:lnTo>
                <a:lnTo>
                  <a:pt x="325480" y="4911"/>
                </a:lnTo>
                <a:lnTo>
                  <a:pt x="329647" y="8185"/>
                </a:lnTo>
                <a:lnTo>
                  <a:pt x="330701" y="10269"/>
                </a:lnTo>
                <a:lnTo>
                  <a:pt x="308116" y="10269"/>
                </a:lnTo>
                <a:lnTo>
                  <a:pt x="305834" y="11211"/>
                </a:lnTo>
                <a:lnTo>
                  <a:pt x="302262" y="14982"/>
                </a:lnTo>
                <a:lnTo>
                  <a:pt x="301369" y="17760"/>
                </a:lnTo>
                <a:lnTo>
                  <a:pt x="301369" y="21431"/>
                </a:lnTo>
                <a:close/>
              </a:path>
              <a:path w="334645" h="64769">
                <a:moveTo>
                  <a:pt x="328624" y="26491"/>
                </a:moveTo>
                <a:lnTo>
                  <a:pt x="312233" y="26491"/>
                </a:lnTo>
                <a:lnTo>
                  <a:pt x="314962" y="25796"/>
                </a:lnTo>
                <a:lnTo>
                  <a:pt x="318732" y="23018"/>
                </a:lnTo>
                <a:lnTo>
                  <a:pt x="319675" y="21083"/>
                </a:lnTo>
                <a:lnTo>
                  <a:pt x="319675" y="16123"/>
                </a:lnTo>
                <a:lnTo>
                  <a:pt x="318831" y="14138"/>
                </a:lnTo>
                <a:lnTo>
                  <a:pt x="317145" y="12650"/>
                </a:lnTo>
                <a:lnTo>
                  <a:pt x="315557" y="11062"/>
                </a:lnTo>
                <a:lnTo>
                  <a:pt x="313473" y="10269"/>
                </a:lnTo>
                <a:lnTo>
                  <a:pt x="330701" y="10269"/>
                </a:lnTo>
                <a:lnTo>
                  <a:pt x="331730" y="12303"/>
                </a:lnTo>
                <a:lnTo>
                  <a:pt x="331730" y="20240"/>
                </a:lnTo>
                <a:lnTo>
                  <a:pt x="330986" y="22869"/>
                </a:lnTo>
                <a:lnTo>
                  <a:pt x="328624" y="26491"/>
                </a:lnTo>
                <a:close/>
              </a:path>
              <a:path w="334645" h="64769">
                <a:moveTo>
                  <a:pt x="332330" y="54173"/>
                </a:moveTo>
                <a:lnTo>
                  <a:pt x="313722" y="54173"/>
                </a:lnTo>
                <a:lnTo>
                  <a:pt x="316153" y="53279"/>
                </a:lnTo>
                <a:lnTo>
                  <a:pt x="318038" y="51494"/>
                </a:lnTo>
                <a:lnTo>
                  <a:pt x="319923" y="49608"/>
                </a:lnTo>
                <a:lnTo>
                  <a:pt x="320866" y="47277"/>
                </a:lnTo>
                <a:lnTo>
                  <a:pt x="320866" y="41424"/>
                </a:lnTo>
                <a:lnTo>
                  <a:pt x="319923" y="39141"/>
                </a:lnTo>
                <a:lnTo>
                  <a:pt x="318038" y="37653"/>
                </a:lnTo>
                <a:lnTo>
                  <a:pt x="316252" y="36066"/>
                </a:lnTo>
                <a:lnTo>
                  <a:pt x="312878" y="35271"/>
                </a:lnTo>
                <a:lnTo>
                  <a:pt x="306578" y="35271"/>
                </a:lnTo>
                <a:lnTo>
                  <a:pt x="306578" y="26342"/>
                </a:lnTo>
                <a:lnTo>
                  <a:pt x="308661" y="26491"/>
                </a:lnTo>
                <a:lnTo>
                  <a:pt x="328624" y="26491"/>
                </a:lnTo>
                <a:lnTo>
                  <a:pt x="328009" y="27433"/>
                </a:lnTo>
                <a:lnTo>
                  <a:pt x="325876" y="29021"/>
                </a:lnTo>
                <a:lnTo>
                  <a:pt x="323098" y="29914"/>
                </a:lnTo>
                <a:lnTo>
                  <a:pt x="323098" y="30063"/>
                </a:lnTo>
                <a:lnTo>
                  <a:pt x="326571" y="30856"/>
                </a:lnTo>
                <a:lnTo>
                  <a:pt x="329250" y="32543"/>
                </a:lnTo>
                <a:lnTo>
                  <a:pt x="331249" y="35271"/>
                </a:lnTo>
                <a:lnTo>
                  <a:pt x="333119" y="37702"/>
                </a:lnTo>
                <a:lnTo>
                  <a:pt x="334111" y="40728"/>
                </a:lnTo>
                <a:lnTo>
                  <a:pt x="334111" y="50253"/>
                </a:lnTo>
                <a:lnTo>
                  <a:pt x="332330" y="54173"/>
                </a:lnTo>
                <a:close/>
              </a:path>
              <a:path w="334645" h="64769">
                <a:moveTo>
                  <a:pt x="317442" y="64591"/>
                </a:moveTo>
                <a:lnTo>
                  <a:pt x="303948" y="64591"/>
                </a:lnTo>
                <a:lnTo>
                  <a:pt x="298343" y="62656"/>
                </a:lnTo>
                <a:lnTo>
                  <a:pt x="294077" y="58787"/>
                </a:lnTo>
                <a:lnTo>
                  <a:pt x="289909" y="54818"/>
                </a:lnTo>
                <a:lnTo>
                  <a:pt x="287883" y="49608"/>
                </a:lnTo>
                <a:lnTo>
                  <a:pt x="287825" y="41969"/>
                </a:lnTo>
                <a:lnTo>
                  <a:pt x="299881" y="41969"/>
                </a:lnTo>
                <a:lnTo>
                  <a:pt x="300079" y="45838"/>
                </a:lnTo>
                <a:lnTo>
                  <a:pt x="301121" y="48865"/>
                </a:lnTo>
                <a:lnTo>
                  <a:pt x="303006" y="51048"/>
                </a:lnTo>
                <a:lnTo>
                  <a:pt x="304891" y="53131"/>
                </a:lnTo>
                <a:lnTo>
                  <a:pt x="307471" y="54173"/>
                </a:lnTo>
                <a:lnTo>
                  <a:pt x="332330" y="54173"/>
                </a:lnTo>
                <a:lnTo>
                  <a:pt x="331878" y="55165"/>
                </a:lnTo>
                <a:lnTo>
                  <a:pt x="322949" y="62705"/>
                </a:lnTo>
                <a:lnTo>
                  <a:pt x="317442" y="6459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3"/>
          <p:cNvSpPr txBox="1"/>
          <p:nvPr/>
        </p:nvSpPr>
        <p:spPr>
          <a:xfrm>
            <a:off x="7634798" y="5494496"/>
            <a:ext cx="1329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Common</a:t>
            </a:r>
            <a:r>
              <a:rPr sz="14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names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9" name="object 84"/>
          <p:cNvSpPr/>
          <p:nvPr/>
        </p:nvSpPr>
        <p:spPr>
          <a:xfrm>
            <a:off x="8563917" y="5069960"/>
            <a:ext cx="183515" cy="436245"/>
          </a:xfrm>
          <a:custGeom>
            <a:avLst/>
            <a:gdLst/>
            <a:ahLst/>
            <a:cxnLst/>
            <a:rect l="l" t="t" r="r" b="b"/>
            <a:pathLst>
              <a:path w="183515" h="436245">
                <a:moveTo>
                  <a:pt x="0" y="435724"/>
                </a:moveTo>
                <a:lnTo>
                  <a:pt x="183324" y="0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5"/>
          <p:cNvSpPr/>
          <p:nvPr/>
        </p:nvSpPr>
        <p:spPr>
          <a:xfrm>
            <a:off x="8732742" y="5030110"/>
            <a:ext cx="31750" cy="46355"/>
          </a:xfrm>
          <a:custGeom>
            <a:avLst/>
            <a:gdLst/>
            <a:ahLst/>
            <a:cxnLst/>
            <a:rect l="l" t="t" r="r" b="b"/>
            <a:pathLst>
              <a:path w="31750" h="46354">
                <a:moveTo>
                  <a:pt x="28999" y="45949"/>
                </a:moveTo>
                <a:lnTo>
                  <a:pt x="0" y="33749"/>
                </a:lnTo>
                <a:lnTo>
                  <a:pt x="31274" y="0"/>
                </a:lnTo>
                <a:lnTo>
                  <a:pt x="28999" y="4594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6"/>
          <p:cNvSpPr/>
          <p:nvPr/>
        </p:nvSpPr>
        <p:spPr>
          <a:xfrm>
            <a:off x="8732741" y="5030110"/>
            <a:ext cx="31750" cy="46355"/>
          </a:xfrm>
          <a:custGeom>
            <a:avLst/>
            <a:gdLst/>
            <a:ahLst/>
            <a:cxnLst/>
            <a:rect l="l" t="t" r="r" b="b"/>
            <a:pathLst>
              <a:path w="31750" h="46354">
                <a:moveTo>
                  <a:pt x="28999" y="45949"/>
                </a:moveTo>
                <a:lnTo>
                  <a:pt x="31274" y="0"/>
                </a:lnTo>
                <a:lnTo>
                  <a:pt x="0" y="33749"/>
                </a:lnTo>
                <a:lnTo>
                  <a:pt x="28999" y="45949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7"/>
          <p:cNvSpPr/>
          <p:nvPr/>
        </p:nvSpPr>
        <p:spPr>
          <a:xfrm>
            <a:off x="8696827" y="2036372"/>
            <a:ext cx="128083" cy="645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8"/>
          <p:cNvSpPr/>
          <p:nvPr/>
        </p:nvSpPr>
        <p:spPr>
          <a:xfrm>
            <a:off x="8696827" y="1883972"/>
            <a:ext cx="126595" cy="645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89"/>
          <p:cNvSpPr/>
          <p:nvPr/>
        </p:nvSpPr>
        <p:spPr>
          <a:xfrm>
            <a:off x="8696827" y="1731573"/>
            <a:ext cx="128812" cy="645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210" name="object 2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3638550" cy="86241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3000" spc="-5" dirty="0">
                <a:solidFill>
                  <a:srgbClr val="000000"/>
                </a:solidFill>
              </a:rPr>
              <a:t>Case </a:t>
            </a:r>
            <a:r>
              <a:rPr sz="3000" spc="-10" dirty="0">
                <a:solidFill>
                  <a:srgbClr val="000000"/>
                </a:solidFill>
              </a:rPr>
              <a:t>Study: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VGGNet</a:t>
            </a:r>
            <a:endParaRPr sz="3000" dirty="0"/>
          </a:p>
          <a:p>
            <a:pPr marL="25400">
              <a:lnSpc>
                <a:spcPct val="100000"/>
              </a:lnSpc>
              <a:spcBef>
                <a:spcPts val="265"/>
              </a:spcBef>
            </a:pP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[Simonyan and Zisserman,</a:t>
            </a:r>
            <a:r>
              <a:rPr sz="1800" i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00"/>
                </a:solidFill>
                <a:latin typeface="Arial"/>
                <a:cs typeface="Arial"/>
              </a:rPr>
              <a:t>2014]</a:t>
            </a:r>
          </a:p>
        </p:txBody>
      </p:sp>
      <p:sp>
        <p:nvSpPr>
          <p:cNvPr id="211" name="object 3"/>
          <p:cNvSpPr txBox="1"/>
          <p:nvPr/>
        </p:nvSpPr>
        <p:spPr>
          <a:xfrm>
            <a:off x="301624" y="2232055"/>
            <a:ext cx="4150995" cy="2745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Details:</a:t>
            </a:r>
            <a:endParaRPr sz="1600">
              <a:latin typeface="Arial"/>
              <a:cs typeface="Arial"/>
            </a:endParaRPr>
          </a:p>
          <a:p>
            <a:pPr marL="469900" marR="254635" indent="-296545">
              <a:lnSpc>
                <a:spcPct val="1016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ILSVRC’14 2nd in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classification,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1st</a:t>
            </a:r>
            <a:r>
              <a:rPr sz="16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  localization</a:t>
            </a:r>
            <a:endParaRPr sz="1600">
              <a:latin typeface="Arial"/>
              <a:cs typeface="Arial"/>
            </a:endParaRPr>
          </a:p>
          <a:p>
            <a:pPr marL="469900" marR="58419" indent="-296545">
              <a:lnSpc>
                <a:spcPct val="1016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Similar training procedure as Krizhevsky  2012</a:t>
            </a:r>
            <a:endParaRPr sz="1600">
              <a:latin typeface="Arial"/>
              <a:cs typeface="Arial"/>
            </a:endParaRPr>
          </a:p>
          <a:p>
            <a:pPr marL="469900" indent="-296545">
              <a:lnSpc>
                <a:spcPct val="100000"/>
              </a:lnSpc>
              <a:spcBef>
                <a:spcPts val="25"/>
              </a:spcBef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No Local Response Normalisation</a:t>
            </a:r>
            <a:r>
              <a:rPr sz="16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(LRN)</a:t>
            </a:r>
            <a:endParaRPr sz="1600">
              <a:latin typeface="Arial"/>
              <a:cs typeface="Arial"/>
            </a:endParaRPr>
          </a:p>
          <a:p>
            <a:pPr marL="469900" marR="380365" indent="-296545">
              <a:lnSpc>
                <a:spcPct val="1016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Use VGG16 or VGG19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(VGG19</a:t>
            </a:r>
            <a:r>
              <a:rPr sz="1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only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slightly </a:t>
            </a:r>
            <a:r>
              <a:rPr sz="1600" spc="-20" dirty="0">
                <a:solidFill>
                  <a:srgbClr val="0000FF"/>
                </a:solidFill>
                <a:latin typeface="Arial"/>
                <a:cs typeface="Arial"/>
              </a:rPr>
              <a:t>better,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more</a:t>
            </a: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memory)</a:t>
            </a:r>
            <a:endParaRPr sz="1600">
              <a:latin typeface="Arial"/>
              <a:cs typeface="Arial"/>
            </a:endParaRPr>
          </a:p>
          <a:p>
            <a:pPr marL="469900" indent="-296545">
              <a:lnSpc>
                <a:spcPct val="100000"/>
              </a:lnSpc>
              <a:spcBef>
                <a:spcPts val="30"/>
              </a:spcBef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Use ensembles for best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results</a:t>
            </a:r>
            <a:endParaRPr sz="1600">
              <a:latin typeface="Arial"/>
              <a:cs typeface="Arial"/>
            </a:endParaRPr>
          </a:p>
          <a:p>
            <a:pPr marL="469900" marR="358140" indent="-296545">
              <a:lnSpc>
                <a:spcPct val="1016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FC7 features generalize well to other  tasks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2" name="object 4"/>
          <p:cNvSpPr/>
          <p:nvPr/>
        </p:nvSpPr>
        <p:spPr>
          <a:xfrm>
            <a:off x="6825911" y="428440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5"/>
          <p:cNvSpPr/>
          <p:nvPr/>
        </p:nvSpPr>
        <p:spPr>
          <a:xfrm>
            <a:off x="6825911" y="428440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6"/>
          <p:cNvSpPr/>
          <p:nvPr/>
        </p:nvSpPr>
        <p:spPr>
          <a:xfrm>
            <a:off x="6971989" y="4309003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7"/>
          <p:cNvSpPr/>
          <p:nvPr/>
        </p:nvSpPr>
        <p:spPr>
          <a:xfrm>
            <a:off x="6825911" y="44435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8"/>
          <p:cNvSpPr/>
          <p:nvPr/>
        </p:nvSpPr>
        <p:spPr>
          <a:xfrm>
            <a:off x="6825911" y="44435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9"/>
          <p:cNvSpPr/>
          <p:nvPr/>
        </p:nvSpPr>
        <p:spPr>
          <a:xfrm>
            <a:off x="7163903" y="4467579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10"/>
          <p:cNvSpPr/>
          <p:nvPr/>
        </p:nvSpPr>
        <p:spPr>
          <a:xfrm>
            <a:off x="6825911" y="46027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11"/>
          <p:cNvSpPr/>
          <p:nvPr/>
        </p:nvSpPr>
        <p:spPr>
          <a:xfrm>
            <a:off x="6825911" y="46027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12"/>
          <p:cNvSpPr/>
          <p:nvPr/>
        </p:nvSpPr>
        <p:spPr>
          <a:xfrm>
            <a:off x="6996696" y="4627346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13"/>
          <p:cNvSpPr/>
          <p:nvPr/>
        </p:nvSpPr>
        <p:spPr>
          <a:xfrm>
            <a:off x="6825911" y="47619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14"/>
          <p:cNvSpPr/>
          <p:nvPr/>
        </p:nvSpPr>
        <p:spPr>
          <a:xfrm>
            <a:off x="6825911" y="47619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15"/>
          <p:cNvSpPr/>
          <p:nvPr/>
        </p:nvSpPr>
        <p:spPr>
          <a:xfrm>
            <a:off x="6996696" y="478652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16"/>
          <p:cNvSpPr/>
          <p:nvPr/>
        </p:nvSpPr>
        <p:spPr>
          <a:xfrm>
            <a:off x="6825911" y="49211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17"/>
          <p:cNvSpPr/>
          <p:nvPr/>
        </p:nvSpPr>
        <p:spPr>
          <a:xfrm>
            <a:off x="6825911" y="49211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18"/>
          <p:cNvSpPr/>
          <p:nvPr/>
        </p:nvSpPr>
        <p:spPr>
          <a:xfrm>
            <a:off x="7151854" y="4945105"/>
            <a:ext cx="182872" cy="80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19"/>
          <p:cNvSpPr/>
          <p:nvPr/>
        </p:nvSpPr>
        <p:spPr>
          <a:xfrm>
            <a:off x="6825911" y="412522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0"/>
          <p:cNvSpPr/>
          <p:nvPr/>
        </p:nvSpPr>
        <p:spPr>
          <a:xfrm>
            <a:off x="6825911" y="412522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1"/>
          <p:cNvSpPr/>
          <p:nvPr/>
        </p:nvSpPr>
        <p:spPr>
          <a:xfrm>
            <a:off x="6971989" y="414983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2"/>
          <p:cNvSpPr/>
          <p:nvPr/>
        </p:nvSpPr>
        <p:spPr>
          <a:xfrm>
            <a:off x="6825911" y="3966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"/>
          <p:cNvSpPr/>
          <p:nvPr/>
        </p:nvSpPr>
        <p:spPr>
          <a:xfrm>
            <a:off x="6825911" y="39660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4"/>
          <p:cNvSpPr/>
          <p:nvPr/>
        </p:nvSpPr>
        <p:spPr>
          <a:xfrm>
            <a:off x="7163903" y="3990063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5"/>
          <p:cNvSpPr/>
          <p:nvPr/>
        </p:nvSpPr>
        <p:spPr>
          <a:xfrm>
            <a:off x="6825911" y="38068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6"/>
          <p:cNvSpPr/>
          <p:nvPr/>
        </p:nvSpPr>
        <p:spPr>
          <a:xfrm>
            <a:off x="6825911" y="380688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7"/>
          <p:cNvSpPr/>
          <p:nvPr/>
        </p:nvSpPr>
        <p:spPr>
          <a:xfrm>
            <a:off x="6971989" y="383147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8"/>
          <p:cNvSpPr/>
          <p:nvPr/>
        </p:nvSpPr>
        <p:spPr>
          <a:xfrm>
            <a:off x="6825911" y="36477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9"/>
          <p:cNvSpPr/>
          <p:nvPr/>
        </p:nvSpPr>
        <p:spPr>
          <a:xfrm>
            <a:off x="6825911" y="36477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30"/>
          <p:cNvSpPr/>
          <p:nvPr/>
        </p:nvSpPr>
        <p:spPr>
          <a:xfrm>
            <a:off x="6971989" y="3672305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31"/>
          <p:cNvSpPr/>
          <p:nvPr/>
        </p:nvSpPr>
        <p:spPr>
          <a:xfrm>
            <a:off x="6825911" y="348853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32"/>
          <p:cNvSpPr/>
          <p:nvPr/>
        </p:nvSpPr>
        <p:spPr>
          <a:xfrm>
            <a:off x="6825911" y="348853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33"/>
          <p:cNvSpPr/>
          <p:nvPr/>
        </p:nvSpPr>
        <p:spPr>
          <a:xfrm>
            <a:off x="7163903" y="3512538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34"/>
          <p:cNvSpPr/>
          <p:nvPr/>
        </p:nvSpPr>
        <p:spPr>
          <a:xfrm>
            <a:off x="6825911" y="31625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35"/>
          <p:cNvSpPr/>
          <p:nvPr/>
        </p:nvSpPr>
        <p:spPr>
          <a:xfrm>
            <a:off x="6825911" y="316255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36"/>
          <p:cNvSpPr/>
          <p:nvPr/>
        </p:nvSpPr>
        <p:spPr>
          <a:xfrm>
            <a:off x="6971989" y="318715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37"/>
          <p:cNvSpPr/>
          <p:nvPr/>
        </p:nvSpPr>
        <p:spPr>
          <a:xfrm>
            <a:off x="6825911" y="30033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38"/>
          <p:cNvSpPr/>
          <p:nvPr/>
        </p:nvSpPr>
        <p:spPr>
          <a:xfrm>
            <a:off x="6825911" y="300337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39"/>
          <p:cNvSpPr/>
          <p:nvPr/>
        </p:nvSpPr>
        <p:spPr>
          <a:xfrm>
            <a:off x="6971989" y="3027978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40"/>
          <p:cNvSpPr/>
          <p:nvPr/>
        </p:nvSpPr>
        <p:spPr>
          <a:xfrm>
            <a:off x="6825911" y="284545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41"/>
          <p:cNvSpPr/>
          <p:nvPr/>
        </p:nvSpPr>
        <p:spPr>
          <a:xfrm>
            <a:off x="6825911" y="284545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42"/>
          <p:cNvSpPr/>
          <p:nvPr/>
        </p:nvSpPr>
        <p:spPr>
          <a:xfrm>
            <a:off x="7163903" y="2869459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43"/>
          <p:cNvSpPr/>
          <p:nvPr/>
        </p:nvSpPr>
        <p:spPr>
          <a:xfrm>
            <a:off x="6825911" y="25258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44"/>
          <p:cNvSpPr/>
          <p:nvPr/>
        </p:nvSpPr>
        <p:spPr>
          <a:xfrm>
            <a:off x="6825911" y="25258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45"/>
          <p:cNvSpPr/>
          <p:nvPr/>
        </p:nvSpPr>
        <p:spPr>
          <a:xfrm>
            <a:off x="6971989" y="255045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46"/>
          <p:cNvSpPr/>
          <p:nvPr/>
        </p:nvSpPr>
        <p:spPr>
          <a:xfrm>
            <a:off x="6825911" y="236668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47"/>
          <p:cNvSpPr/>
          <p:nvPr/>
        </p:nvSpPr>
        <p:spPr>
          <a:xfrm>
            <a:off x="6825911" y="236668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48"/>
          <p:cNvSpPr/>
          <p:nvPr/>
        </p:nvSpPr>
        <p:spPr>
          <a:xfrm>
            <a:off x="6971989" y="239128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49"/>
          <p:cNvSpPr/>
          <p:nvPr/>
        </p:nvSpPr>
        <p:spPr>
          <a:xfrm>
            <a:off x="6825911" y="220750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50"/>
          <p:cNvSpPr/>
          <p:nvPr/>
        </p:nvSpPr>
        <p:spPr>
          <a:xfrm>
            <a:off x="6825911" y="220750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51"/>
          <p:cNvSpPr/>
          <p:nvPr/>
        </p:nvSpPr>
        <p:spPr>
          <a:xfrm>
            <a:off x="7163903" y="2231514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52"/>
          <p:cNvSpPr/>
          <p:nvPr/>
        </p:nvSpPr>
        <p:spPr>
          <a:xfrm>
            <a:off x="6825911" y="188916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53"/>
          <p:cNvSpPr/>
          <p:nvPr/>
        </p:nvSpPr>
        <p:spPr>
          <a:xfrm>
            <a:off x="6825911" y="188916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54"/>
          <p:cNvSpPr/>
          <p:nvPr/>
        </p:nvSpPr>
        <p:spPr>
          <a:xfrm>
            <a:off x="7081342" y="191182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55"/>
          <p:cNvSpPr/>
          <p:nvPr/>
        </p:nvSpPr>
        <p:spPr>
          <a:xfrm>
            <a:off x="6825911" y="1729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56"/>
          <p:cNvSpPr/>
          <p:nvPr/>
        </p:nvSpPr>
        <p:spPr>
          <a:xfrm>
            <a:off x="6825911" y="17299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57"/>
          <p:cNvSpPr/>
          <p:nvPr/>
        </p:nvSpPr>
        <p:spPr>
          <a:xfrm>
            <a:off x="7081342" y="175265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58"/>
          <p:cNvSpPr/>
          <p:nvPr/>
        </p:nvSpPr>
        <p:spPr>
          <a:xfrm>
            <a:off x="6825911" y="157081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59"/>
          <p:cNvSpPr/>
          <p:nvPr/>
        </p:nvSpPr>
        <p:spPr>
          <a:xfrm>
            <a:off x="6825911" y="157081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60"/>
          <p:cNvSpPr/>
          <p:nvPr/>
        </p:nvSpPr>
        <p:spPr>
          <a:xfrm>
            <a:off x="7085617" y="1593479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61"/>
          <p:cNvSpPr/>
          <p:nvPr/>
        </p:nvSpPr>
        <p:spPr>
          <a:xfrm>
            <a:off x="6825911" y="204833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62"/>
          <p:cNvSpPr/>
          <p:nvPr/>
        </p:nvSpPr>
        <p:spPr>
          <a:xfrm>
            <a:off x="6825911" y="204833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63"/>
          <p:cNvSpPr/>
          <p:nvPr/>
        </p:nvSpPr>
        <p:spPr>
          <a:xfrm>
            <a:off x="7081342" y="2071002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64"/>
          <p:cNvSpPr/>
          <p:nvPr/>
        </p:nvSpPr>
        <p:spPr>
          <a:xfrm>
            <a:off x="6829286" y="268504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65"/>
          <p:cNvSpPr/>
          <p:nvPr/>
        </p:nvSpPr>
        <p:spPr>
          <a:xfrm>
            <a:off x="6829286" y="268504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66"/>
          <p:cNvSpPr/>
          <p:nvPr/>
        </p:nvSpPr>
        <p:spPr>
          <a:xfrm>
            <a:off x="6975361" y="270964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67"/>
          <p:cNvSpPr/>
          <p:nvPr/>
        </p:nvSpPr>
        <p:spPr>
          <a:xfrm>
            <a:off x="6825911" y="33293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68"/>
          <p:cNvSpPr/>
          <p:nvPr/>
        </p:nvSpPr>
        <p:spPr>
          <a:xfrm>
            <a:off x="6825911" y="332935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69"/>
          <p:cNvSpPr/>
          <p:nvPr/>
        </p:nvSpPr>
        <p:spPr>
          <a:xfrm>
            <a:off x="6971989" y="335396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70"/>
          <p:cNvSpPr/>
          <p:nvPr/>
        </p:nvSpPr>
        <p:spPr>
          <a:xfrm>
            <a:off x="5252314" y="428440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71"/>
          <p:cNvSpPr/>
          <p:nvPr/>
        </p:nvSpPr>
        <p:spPr>
          <a:xfrm>
            <a:off x="5252314" y="428440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72"/>
          <p:cNvSpPr/>
          <p:nvPr/>
        </p:nvSpPr>
        <p:spPr>
          <a:xfrm>
            <a:off x="5398395" y="4309003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784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784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784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784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784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784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784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784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784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784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784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70" y="9425"/>
                </a:lnTo>
                <a:lnTo>
                  <a:pt x="406511" y="1885"/>
                </a:lnTo>
                <a:lnTo>
                  <a:pt x="411175" y="0"/>
                </a:lnTo>
                <a:lnTo>
                  <a:pt x="422287" y="0"/>
                </a:lnTo>
                <a:lnTo>
                  <a:pt x="426851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90" y="6101"/>
                </a:lnTo>
                <a:lnTo>
                  <a:pt x="404130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4" y="59382"/>
                </a:lnTo>
                <a:lnTo>
                  <a:pt x="425214" y="58092"/>
                </a:lnTo>
                <a:lnTo>
                  <a:pt x="431366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4" y="38447"/>
                </a:lnTo>
                <a:lnTo>
                  <a:pt x="428885" y="36165"/>
                </a:lnTo>
                <a:lnTo>
                  <a:pt x="426206" y="33783"/>
                </a:lnTo>
                <a:lnTo>
                  <a:pt x="422535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3" y="27830"/>
                </a:lnTo>
                <a:lnTo>
                  <a:pt x="424420" y="26838"/>
                </a:lnTo>
                <a:lnTo>
                  <a:pt x="429282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2" y="9872"/>
                </a:lnTo>
                <a:lnTo>
                  <a:pt x="426802" y="7887"/>
                </a:lnTo>
                <a:lnTo>
                  <a:pt x="424321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8" y="10864"/>
                </a:lnTo>
                <a:lnTo>
                  <a:pt x="436178" y="19298"/>
                </a:lnTo>
                <a:lnTo>
                  <a:pt x="435235" y="22225"/>
                </a:lnTo>
                <a:lnTo>
                  <a:pt x="431564" y="27086"/>
                </a:lnTo>
                <a:lnTo>
                  <a:pt x="429034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1" y="32345"/>
                </a:lnTo>
                <a:lnTo>
                  <a:pt x="437369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6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30" y="64144"/>
                </a:moveTo>
                <a:lnTo>
                  <a:pt x="410827" y="64144"/>
                </a:lnTo>
                <a:lnTo>
                  <a:pt x="405718" y="62408"/>
                </a:lnTo>
                <a:lnTo>
                  <a:pt x="401650" y="58935"/>
                </a:lnTo>
                <a:lnTo>
                  <a:pt x="397681" y="55364"/>
                </a:lnTo>
                <a:lnTo>
                  <a:pt x="395859" y="50899"/>
                </a:lnTo>
                <a:lnTo>
                  <a:pt x="395746" y="43209"/>
                </a:lnTo>
                <a:lnTo>
                  <a:pt x="395845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90" y="52437"/>
                </a:lnTo>
                <a:lnTo>
                  <a:pt x="408446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30" y="64144"/>
                </a:lnTo>
                <a:close/>
              </a:path>
              <a:path w="537845" h="75564">
                <a:moveTo>
                  <a:pt x="473487" y="64144"/>
                </a:moveTo>
                <a:lnTo>
                  <a:pt x="460788" y="64144"/>
                </a:lnTo>
                <a:lnTo>
                  <a:pt x="455628" y="62458"/>
                </a:lnTo>
                <a:lnTo>
                  <a:pt x="447691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7" y="38348"/>
                </a:lnTo>
                <a:lnTo>
                  <a:pt x="451164" y="32196"/>
                </a:lnTo>
                <a:lnTo>
                  <a:pt x="454289" y="30261"/>
                </a:lnTo>
                <a:lnTo>
                  <a:pt x="458357" y="29467"/>
                </a:lnTo>
                <a:lnTo>
                  <a:pt x="458357" y="29319"/>
                </a:lnTo>
                <a:lnTo>
                  <a:pt x="448237" y="10864"/>
                </a:lnTo>
                <a:lnTo>
                  <a:pt x="450022" y="7094"/>
                </a:lnTo>
                <a:lnTo>
                  <a:pt x="457265" y="1438"/>
                </a:lnTo>
                <a:lnTo>
                  <a:pt x="461730" y="0"/>
                </a:lnTo>
                <a:lnTo>
                  <a:pt x="472346" y="0"/>
                </a:lnTo>
                <a:lnTo>
                  <a:pt x="476861" y="1438"/>
                </a:lnTo>
                <a:lnTo>
                  <a:pt x="481122" y="4762"/>
                </a:lnTo>
                <a:lnTo>
                  <a:pt x="463367" y="4762"/>
                </a:lnTo>
                <a:lnTo>
                  <a:pt x="460192" y="5754"/>
                </a:lnTo>
                <a:lnTo>
                  <a:pt x="455033" y="9723"/>
                </a:lnTo>
                <a:lnTo>
                  <a:pt x="453792" y="12253"/>
                </a:lnTo>
                <a:lnTo>
                  <a:pt x="453743" y="19198"/>
                </a:lnTo>
                <a:lnTo>
                  <a:pt x="454934" y="22026"/>
                </a:lnTo>
                <a:lnTo>
                  <a:pt x="459696" y="26193"/>
                </a:lnTo>
                <a:lnTo>
                  <a:pt x="462871" y="27235"/>
                </a:lnTo>
                <a:lnTo>
                  <a:pt x="480681" y="27235"/>
                </a:lnTo>
                <a:lnTo>
                  <a:pt x="479043" y="28326"/>
                </a:lnTo>
                <a:lnTo>
                  <a:pt x="475769" y="29319"/>
                </a:lnTo>
                <a:lnTo>
                  <a:pt x="475769" y="29467"/>
                </a:lnTo>
                <a:lnTo>
                  <a:pt x="479937" y="30360"/>
                </a:lnTo>
                <a:lnTo>
                  <a:pt x="482511" y="31849"/>
                </a:lnTo>
                <a:lnTo>
                  <a:pt x="462028" y="31849"/>
                </a:lnTo>
                <a:lnTo>
                  <a:pt x="458158" y="33089"/>
                </a:lnTo>
                <a:lnTo>
                  <a:pt x="455380" y="35569"/>
                </a:lnTo>
                <a:lnTo>
                  <a:pt x="452701" y="38050"/>
                </a:lnTo>
                <a:lnTo>
                  <a:pt x="451402" y="41225"/>
                </a:lnTo>
                <a:lnTo>
                  <a:pt x="451362" y="49758"/>
                </a:lnTo>
                <a:lnTo>
                  <a:pt x="452800" y="53181"/>
                </a:lnTo>
                <a:lnTo>
                  <a:pt x="458555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7" y="62507"/>
                </a:lnTo>
                <a:lnTo>
                  <a:pt x="473487" y="64144"/>
                </a:lnTo>
                <a:close/>
              </a:path>
              <a:path w="537845" h="75564">
                <a:moveTo>
                  <a:pt x="480681" y="27235"/>
                </a:moveTo>
                <a:lnTo>
                  <a:pt x="471304" y="27235"/>
                </a:lnTo>
                <a:lnTo>
                  <a:pt x="474678" y="26193"/>
                </a:lnTo>
                <a:lnTo>
                  <a:pt x="476960" y="24110"/>
                </a:lnTo>
                <a:lnTo>
                  <a:pt x="479242" y="21927"/>
                </a:lnTo>
                <a:lnTo>
                  <a:pt x="480343" y="19198"/>
                </a:lnTo>
                <a:lnTo>
                  <a:pt x="480383" y="12253"/>
                </a:lnTo>
                <a:lnTo>
                  <a:pt x="479193" y="9624"/>
                </a:lnTo>
                <a:lnTo>
                  <a:pt x="476811" y="7739"/>
                </a:lnTo>
                <a:lnTo>
                  <a:pt x="474430" y="5754"/>
                </a:lnTo>
                <a:lnTo>
                  <a:pt x="471205" y="4762"/>
                </a:lnTo>
                <a:lnTo>
                  <a:pt x="481122" y="4762"/>
                </a:lnTo>
                <a:lnTo>
                  <a:pt x="484203" y="7094"/>
                </a:lnTo>
                <a:lnTo>
                  <a:pt x="486038" y="10864"/>
                </a:lnTo>
                <a:lnTo>
                  <a:pt x="485946" y="19198"/>
                </a:lnTo>
                <a:lnTo>
                  <a:pt x="485146" y="21778"/>
                </a:lnTo>
                <a:lnTo>
                  <a:pt x="483360" y="24258"/>
                </a:lnTo>
                <a:lnTo>
                  <a:pt x="481574" y="26640"/>
                </a:lnTo>
                <a:lnTo>
                  <a:pt x="480681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9" y="58142"/>
                </a:lnTo>
                <a:lnTo>
                  <a:pt x="478597" y="55661"/>
                </a:lnTo>
                <a:lnTo>
                  <a:pt x="481474" y="53181"/>
                </a:lnTo>
                <a:lnTo>
                  <a:pt x="482913" y="49758"/>
                </a:lnTo>
                <a:lnTo>
                  <a:pt x="482828" y="41225"/>
                </a:lnTo>
                <a:lnTo>
                  <a:pt x="481524" y="38199"/>
                </a:lnTo>
                <a:lnTo>
                  <a:pt x="478746" y="35718"/>
                </a:lnTo>
                <a:lnTo>
                  <a:pt x="475968" y="33139"/>
                </a:lnTo>
                <a:lnTo>
                  <a:pt x="472049" y="31849"/>
                </a:lnTo>
                <a:lnTo>
                  <a:pt x="482511" y="31849"/>
                </a:lnTo>
                <a:lnTo>
                  <a:pt x="483111" y="32196"/>
                </a:lnTo>
                <a:lnTo>
                  <a:pt x="487478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4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5" y="47327"/>
                </a:lnTo>
                <a:lnTo>
                  <a:pt x="494525" y="41969"/>
                </a:lnTo>
                <a:lnTo>
                  <a:pt x="523249" y="595"/>
                </a:lnTo>
                <a:lnTo>
                  <a:pt x="528309" y="595"/>
                </a:lnTo>
                <a:lnTo>
                  <a:pt x="528309" y="8780"/>
                </a:lnTo>
                <a:lnTo>
                  <a:pt x="523100" y="8780"/>
                </a:lnTo>
                <a:lnTo>
                  <a:pt x="499586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9" y="42564"/>
                </a:moveTo>
                <a:lnTo>
                  <a:pt x="523249" y="42564"/>
                </a:lnTo>
                <a:lnTo>
                  <a:pt x="523249" y="8780"/>
                </a:lnTo>
                <a:lnTo>
                  <a:pt x="528309" y="8780"/>
                </a:lnTo>
                <a:lnTo>
                  <a:pt x="528309" y="42564"/>
                </a:lnTo>
                <a:close/>
              </a:path>
              <a:path w="537845" h="75564">
                <a:moveTo>
                  <a:pt x="528309" y="62805"/>
                </a:moveTo>
                <a:lnTo>
                  <a:pt x="523249" y="62805"/>
                </a:lnTo>
                <a:lnTo>
                  <a:pt x="523249" y="47327"/>
                </a:lnTo>
                <a:lnTo>
                  <a:pt x="528309" y="47327"/>
                </a:lnTo>
                <a:lnTo>
                  <a:pt x="528309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73"/>
          <p:cNvSpPr/>
          <p:nvPr/>
        </p:nvSpPr>
        <p:spPr>
          <a:xfrm>
            <a:off x="5252314" y="44435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74"/>
          <p:cNvSpPr/>
          <p:nvPr/>
        </p:nvSpPr>
        <p:spPr>
          <a:xfrm>
            <a:off x="5252314" y="44435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75"/>
          <p:cNvSpPr/>
          <p:nvPr/>
        </p:nvSpPr>
        <p:spPr>
          <a:xfrm>
            <a:off x="5590309" y="4467579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76"/>
          <p:cNvSpPr/>
          <p:nvPr/>
        </p:nvSpPr>
        <p:spPr>
          <a:xfrm>
            <a:off x="5252314" y="46027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77"/>
          <p:cNvSpPr/>
          <p:nvPr/>
        </p:nvSpPr>
        <p:spPr>
          <a:xfrm>
            <a:off x="5252314" y="46027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78"/>
          <p:cNvSpPr/>
          <p:nvPr/>
        </p:nvSpPr>
        <p:spPr>
          <a:xfrm>
            <a:off x="5398940" y="4627346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6548" y="33635"/>
                </a:moveTo>
                <a:lnTo>
                  <a:pt x="1785" y="33635"/>
                </a:lnTo>
                <a:lnTo>
                  <a:pt x="7888" y="1488"/>
                </a:lnTo>
                <a:lnTo>
                  <a:pt x="38993" y="1488"/>
                </a:lnTo>
                <a:lnTo>
                  <a:pt x="38993" y="6548"/>
                </a:lnTo>
                <a:lnTo>
                  <a:pt x="11757" y="6548"/>
                </a:lnTo>
                <a:lnTo>
                  <a:pt x="7739" y="27235"/>
                </a:lnTo>
                <a:lnTo>
                  <a:pt x="7888" y="27384"/>
                </a:lnTo>
                <a:lnTo>
                  <a:pt x="14201" y="27384"/>
                </a:lnTo>
                <a:lnTo>
                  <a:pt x="12651" y="28128"/>
                </a:lnTo>
                <a:lnTo>
                  <a:pt x="10269" y="29319"/>
                </a:lnTo>
                <a:lnTo>
                  <a:pt x="8235" y="31154"/>
                </a:lnTo>
                <a:lnTo>
                  <a:pt x="6548" y="33635"/>
                </a:lnTo>
                <a:close/>
              </a:path>
              <a:path w="537845" h="75564">
                <a:moveTo>
                  <a:pt x="14201" y="27384"/>
                </a:moveTo>
                <a:lnTo>
                  <a:pt x="7888" y="27384"/>
                </a:lnTo>
                <a:lnTo>
                  <a:pt x="9574" y="25499"/>
                </a:lnTo>
                <a:lnTo>
                  <a:pt x="11559" y="24060"/>
                </a:lnTo>
                <a:lnTo>
                  <a:pt x="16122" y="22076"/>
                </a:lnTo>
                <a:lnTo>
                  <a:pt x="18554" y="21580"/>
                </a:lnTo>
                <a:lnTo>
                  <a:pt x="27484" y="21580"/>
                </a:lnTo>
                <a:lnTo>
                  <a:pt x="32544" y="23564"/>
                </a:lnTo>
                <a:lnTo>
                  <a:pt x="35183" y="26342"/>
                </a:lnTo>
                <a:lnTo>
                  <a:pt x="17710" y="26342"/>
                </a:lnTo>
                <a:lnTo>
                  <a:pt x="15131" y="26937"/>
                </a:lnTo>
                <a:lnTo>
                  <a:pt x="14201" y="27384"/>
                </a:lnTo>
                <a:close/>
              </a:path>
              <a:path w="537845" h="75564">
                <a:moveTo>
                  <a:pt x="34346" y="59382"/>
                </a:moveTo>
                <a:lnTo>
                  <a:pt x="25301" y="59382"/>
                </a:lnTo>
                <a:lnTo>
                  <a:pt x="28972" y="57745"/>
                </a:lnTo>
                <a:lnTo>
                  <a:pt x="31849" y="54471"/>
                </a:lnTo>
                <a:lnTo>
                  <a:pt x="34826" y="51196"/>
                </a:lnTo>
                <a:lnTo>
                  <a:pt x="36313" y="47178"/>
                </a:lnTo>
                <a:lnTo>
                  <a:pt x="36313" y="37752"/>
                </a:lnTo>
                <a:lnTo>
                  <a:pt x="34776" y="33932"/>
                </a:lnTo>
                <a:lnTo>
                  <a:pt x="31701" y="30956"/>
                </a:lnTo>
                <a:lnTo>
                  <a:pt x="28724" y="27880"/>
                </a:lnTo>
                <a:lnTo>
                  <a:pt x="24953" y="26342"/>
                </a:lnTo>
                <a:lnTo>
                  <a:pt x="35183" y="26342"/>
                </a:lnTo>
                <a:lnTo>
                  <a:pt x="40084" y="31501"/>
                </a:lnTo>
                <a:lnTo>
                  <a:pt x="41969" y="36661"/>
                </a:lnTo>
                <a:lnTo>
                  <a:pt x="41969" y="48964"/>
                </a:lnTo>
                <a:lnTo>
                  <a:pt x="39885" y="53974"/>
                </a:lnTo>
                <a:lnTo>
                  <a:pt x="34346" y="59382"/>
                </a:lnTo>
                <a:close/>
              </a:path>
              <a:path w="537845" h="75564">
                <a:moveTo>
                  <a:pt x="26442" y="64144"/>
                </a:moveTo>
                <a:lnTo>
                  <a:pt x="14734" y="64144"/>
                </a:lnTo>
                <a:lnTo>
                  <a:pt x="9971" y="62458"/>
                </a:lnTo>
                <a:lnTo>
                  <a:pt x="2232" y="55711"/>
                </a:lnTo>
                <a:lnTo>
                  <a:pt x="199" y="50998"/>
                </a:lnTo>
                <a:lnTo>
                  <a:pt x="0" y="44946"/>
                </a:lnTo>
                <a:lnTo>
                  <a:pt x="5507" y="44946"/>
                </a:lnTo>
                <a:lnTo>
                  <a:pt x="5705" y="49311"/>
                </a:lnTo>
                <a:lnTo>
                  <a:pt x="7193" y="52833"/>
                </a:lnTo>
                <a:lnTo>
                  <a:pt x="9971" y="55512"/>
                </a:lnTo>
                <a:lnTo>
                  <a:pt x="12849" y="58092"/>
                </a:lnTo>
                <a:lnTo>
                  <a:pt x="16470" y="59382"/>
                </a:lnTo>
                <a:lnTo>
                  <a:pt x="34346" y="59382"/>
                </a:lnTo>
                <a:lnTo>
                  <a:pt x="31551" y="62110"/>
                </a:lnTo>
                <a:lnTo>
                  <a:pt x="26442" y="64144"/>
                </a:lnTo>
                <a:close/>
              </a:path>
              <a:path w="537845" h="75564">
                <a:moveTo>
                  <a:pt x="53135" y="62805"/>
                </a:moveTo>
                <a:lnTo>
                  <a:pt x="46289" y="62805"/>
                </a:lnTo>
                <a:lnTo>
                  <a:pt x="64000" y="38992"/>
                </a:lnTo>
                <a:lnTo>
                  <a:pt x="47628" y="16966"/>
                </a:lnTo>
                <a:lnTo>
                  <a:pt x="54623" y="16966"/>
                </a:lnTo>
                <a:lnTo>
                  <a:pt x="67720" y="34379"/>
                </a:lnTo>
                <a:lnTo>
                  <a:pt x="74247" y="34379"/>
                </a:lnTo>
                <a:lnTo>
                  <a:pt x="70845" y="38844"/>
                </a:lnTo>
                <a:lnTo>
                  <a:pt x="74425" y="43606"/>
                </a:lnTo>
                <a:lnTo>
                  <a:pt x="67273" y="43606"/>
                </a:lnTo>
                <a:lnTo>
                  <a:pt x="53135" y="62805"/>
                </a:lnTo>
                <a:close/>
              </a:path>
              <a:path w="537845" h="75564">
                <a:moveTo>
                  <a:pt x="74247" y="34379"/>
                </a:moveTo>
                <a:lnTo>
                  <a:pt x="67720" y="34379"/>
                </a:lnTo>
                <a:lnTo>
                  <a:pt x="80519" y="16966"/>
                </a:lnTo>
                <a:lnTo>
                  <a:pt x="87514" y="16966"/>
                </a:lnTo>
                <a:lnTo>
                  <a:pt x="74247" y="34379"/>
                </a:lnTo>
                <a:close/>
              </a:path>
              <a:path w="537845" h="75564">
                <a:moveTo>
                  <a:pt x="88853" y="62805"/>
                </a:moveTo>
                <a:lnTo>
                  <a:pt x="81710" y="62805"/>
                </a:lnTo>
                <a:lnTo>
                  <a:pt x="67273" y="43606"/>
                </a:lnTo>
                <a:lnTo>
                  <a:pt x="74425" y="43606"/>
                </a:lnTo>
                <a:lnTo>
                  <a:pt x="88853" y="62805"/>
                </a:lnTo>
                <a:close/>
              </a:path>
              <a:path w="537845" h="75564">
                <a:moveTo>
                  <a:pt x="98695" y="33635"/>
                </a:moveTo>
                <a:lnTo>
                  <a:pt x="93933" y="33635"/>
                </a:lnTo>
                <a:lnTo>
                  <a:pt x="100036" y="1488"/>
                </a:lnTo>
                <a:lnTo>
                  <a:pt x="131140" y="1488"/>
                </a:lnTo>
                <a:lnTo>
                  <a:pt x="131140" y="6548"/>
                </a:lnTo>
                <a:lnTo>
                  <a:pt x="103905" y="6548"/>
                </a:lnTo>
                <a:lnTo>
                  <a:pt x="99886" y="27235"/>
                </a:lnTo>
                <a:lnTo>
                  <a:pt x="100036" y="27384"/>
                </a:lnTo>
                <a:lnTo>
                  <a:pt x="106348" y="27384"/>
                </a:lnTo>
                <a:lnTo>
                  <a:pt x="104798" y="28128"/>
                </a:lnTo>
                <a:lnTo>
                  <a:pt x="102417" y="29319"/>
                </a:lnTo>
                <a:lnTo>
                  <a:pt x="100382" y="31154"/>
                </a:lnTo>
                <a:lnTo>
                  <a:pt x="98695" y="33635"/>
                </a:lnTo>
                <a:close/>
              </a:path>
              <a:path w="537845" h="75564">
                <a:moveTo>
                  <a:pt x="106348" y="27384"/>
                </a:moveTo>
                <a:lnTo>
                  <a:pt x="100036" y="27384"/>
                </a:lnTo>
                <a:lnTo>
                  <a:pt x="101722" y="25499"/>
                </a:lnTo>
                <a:lnTo>
                  <a:pt x="103707" y="24060"/>
                </a:lnTo>
                <a:lnTo>
                  <a:pt x="108270" y="22076"/>
                </a:lnTo>
                <a:lnTo>
                  <a:pt x="110702" y="21580"/>
                </a:lnTo>
                <a:lnTo>
                  <a:pt x="119631" y="21580"/>
                </a:lnTo>
                <a:lnTo>
                  <a:pt x="124691" y="23564"/>
                </a:lnTo>
                <a:lnTo>
                  <a:pt x="127330" y="26342"/>
                </a:lnTo>
                <a:lnTo>
                  <a:pt x="109858" y="26342"/>
                </a:lnTo>
                <a:lnTo>
                  <a:pt x="107278" y="26937"/>
                </a:lnTo>
                <a:lnTo>
                  <a:pt x="106348" y="27384"/>
                </a:lnTo>
                <a:close/>
              </a:path>
              <a:path w="537845" h="75564">
                <a:moveTo>
                  <a:pt x="126494" y="59382"/>
                </a:moveTo>
                <a:lnTo>
                  <a:pt x="117448" y="59382"/>
                </a:lnTo>
                <a:lnTo>
                  <a:pt x="121119" y="57745"/>
                </a:lnTo>
                <a:lnTo>
                  <a:pt x="123997" y="54471"/>
                </a:lnTo>
                <a:lnTo>
                  <a:pt x="126973" y="51196"/>
                </a:lnTo>
                <a:lnTo>
                  <a:pt x="128461" y="47178"/>
                </a:lnTo>
                <a:lnTo>
                  <a:pt x="128461" y="37752"/>
                </a:lnTo>
                <a:lnTo>
                  <a:pt x="126924" y="33932"/>
                </a:lnTo>
                <a:lnTo>
                  <a:pt x="123848" y="30956"/>
                </a:lnTo>
                <a:lnTo>
                  <a:pt x="120872" y="27880"/>
                </a:lnTo>
                <a:lnTo>
                  <a:pt x="117101" y="26342"/>
                </a:lnTo>
                <a:lnTo>
                  <a:pt x="127330" y="26342"/>
                </a:lnTo>
                <a:lnTo>
                  <a:pt x="132232" y="31501"/>
                </a:lnTo>
                <a:lnTo>
                  <a:pt x="134117" y="36661"/>
                </a:lnTo>
                <a:lnTo>
                  <a:pt x="134117" y="48964"/>
                </a:lnTo>
                <a:lnTo>
                  <a:pt x="132033" y="53974"/>
                </a:lnTo>
                <a:lnTo>
                  <a:pt x="126494" y="59382"/>
                </a:lnTo>
                <a:close/>
              </a:path>
              <a:path w="537845" h="75564">
                <a:moveTo>
                  <a:pt x="118589" y="64144"/>
                </a:moveTo>
                <a:lnTo>
                  <a:pt x="106881" y="64144"/>
                </a:lnTo>
                <a:lnTo>
                  <a:pt x="102119" y="62458"/>
                </a:lnTo>
                <a:lnTo>
                  <a:pt x="94380" y="55711"/>
                </a:lnTo>
                <a:lnTo>
                  <a:pt x="92346" y="50998"/>
                </a:lnTo>
                <a:lnTo>
                  <a:pt x="92147" y="44946"/>
                </a:lnTo>
                <a:lnTo>
                  <a:pt x="97654" y="44946"/>
                </a:lnTo>
                <a:lnTo>
                  <a:pt x="97852" y="49311"/>
                </a:lnTo>
                <a:lnTo>
                  <a:pt x="99340" y="52833"/>
                </a:lnTo>
                <a:lnTo>
                  <a:pt x="102119" y="55512"/>
                </a:lnTo>
                <a:lnTo>
                  <a:pt x="104996" y="58092"/>
                </a:lnTo>
                <a:lnTo>
                  <a:pt x="108618" y="59382"/>
                </a:lnTo>
                <a:lnTo>
                  <a:pt x="126494" y="59382"/>
                </a:lnTo>
                <a:lnTo>
                  <a:pt x="123699" y="62110"/>
                </a:lnTo>
                <a:lnTo>
                  <a:pt x="118589" y="64144"/>
                </a:lnTo>
                <a:close/>
              </a:path>
              <a:path w="537845" h="75564">
                <a:moveTo>
                  <a:pt x="192738" y="64144"/>
                </a:moveTo>
                <a:lnTo>
                  <a:pt x="181229" y="64144"/>
                </a:lnTo>
                <a:lnTo>
                  <a:pt x="175971" y="61862"/>
                </a:lnTo>
                <a:lnTo>
                  <a:pt x="171903" y="57298"/>
                </a:lnTo>
                <a:lnTo>
                  <a:pt x="167933" y="52734"/>
                </a:lnTo>
                <a:lnTo>
                  <a:pt x="165949" y="46930"/>
                </a:lnTo>
                <a:lnTo>
                  <a:pt x="165949" y="32841"/>
                </a:lnTo>
                <a:lnTo>
                  <a:pt x="167933" y="27037"/>
                </a:lnTo>
                <a:lnTo>
                  <a:pt x="175872" y="17908"/>
                </a:lnTo>
                <a:lnTo>
                  <a:pt x="181130" y="15626"/>
                </a:lnTo>
                <a:lnTo>
                  <a:pt x="193037" y="15626"/>
                </a:lnTo>
                <a:lnTo>
                  <a:pt x="197303" y="17015"/>
                </a:lnTo>
                <a:lnTo>
                  <a:pt x="201179" y="20389"/>
                </a:lnTo>
                <a:lnTo>
                  <a:pt x="182816" y="20389"/>
                </a:lnTo>
                <a:lnTo>
                  <a:pt x="178898" y="22274"/>
                </a:lnTo>
                <a:lnTo>
                  <a:pt x="175921" y="26044"/>
                </a:lnTo>
                <a:lnTo>
                  <a:pt x="173044" y="29815"/>
                </a:lnTo>
                <a:lnTo>
                  <a:pt x="171605" y="34428"/>
                </a:lnTo>
                <a:lnTo>
                  <a:pt x="171605" y="45342"/>
                </a:lnTo>
                <a:lnTo>
                  <a:pt x="173044" y="49956"/>
                </a:lnTo>
                <a:lnTo>
                  <a:pt x="175921" y="53726"/>
                </a:lnTo>
                <a:lnTo>
                  <a:pt x="178898" y="57497"/>
                </a:lnTo>
                <a:lnTo>
                  <a:pt x="182816" y="59382"/>
                </a:lnTo>
                <a:lnTo>
                  <a:pt x="200492" y="59382"/>
                </a:lnTo>
                <a:lnTo>
                  <a:pt x="196955" y="62606"/>
                </a:lnTo>
                <a:lnTo>
                  <a:pt x="192738" y="64144"/>
                </a:lnTo>
                <a:close/>
              </a:path>
              <a:path w="537845" h="75564">
                <a:moveTo>
                  <a:pt x="206282" y="31402"/>
                </a:moveTo>
                <a:lnTo>
                  <a:pt x="200626" y="31402"/>
                </a:lnTo>
                <a:lnTo>
                  <a:pt x="199833" y="27731"/>
                </a:lnTo>
                <a:lnTo>
                  <a:pt x="198345" y="25003"/>
                </a:lnTo>
                <a:lnTo>
                  <a:pt x="196162" y="23217"/>
                </a:lnTo>
                <a:lnTo>
                  <a:pt x="193979" y="21332"/>
                </a:lnTo>
                <a:lnTo>
                  <a:pt x="191151" y="20389"/>
                </a:lnTo>
                <a:lnTo>
                  <a:pt x="201179" y="20389"/>
                </a:lnTo>
                <a:lnTo>
                  <a:pt x="203752" y="22572"/>
                </a:lnTo>
                <a:lnTo>
                  <a:pt x="205687" y="26441"/>
                </a:lnTo>
                <a:lnTo>
                  <a:pt x="206282" y="31402"/>
                </a:lnTo>
                <a:close/>
              </a:path>
              <a:path w="537845" h="75564">
                <a:moveTo>
                  <a:pt x="200492" y="59382"/>
                </a:moveTo>
                <a:lnTo>
                  <a:pt x="191052" y="59382"/>
                </a:lnTo>
                <a:lnTo>
                  <a:pt x="193979" y="58191"/>
                </a:lnTo>
                <a:lnTo>
                  <a:pt x="196459" y="55810"/>
                </a:lnTo>
                <a:lnTo>
                  <a:pt x="199039" y="53429"/>
                </a:lnTo>
                <a:lnTo>
                  <a:pt x="200577" y="50303"/>
                </a:lnTo>
                <a:lnTo>
                  <a:pt x="201073" y="46434"/>
                </a:lnTo>
                <a:lnTo>
                  <a:pt x="206579" y="46434"/>
                </a:lnTo>
                <a:lnTo>
                  <a:pt x="205786" y="52089"/>
                </a:lnTo>
                <a:lnTo>
                  <a:pt x="203703" y="56455"/>
                </a:lnTo>
                <a:lnTo>
                  <a:pt x="200492" y="59382"/>
                </a:lnTo>
                <a:close/>
              </a:path>
              <a:path w="537845" h="75564">
                <a:moveTo>
                  <a:pt x="238260" y="64144"/>
                </a:moveTo>
                <a:lnTo>
                  <a:pt x="227347" y="64144"/>
                </a:lnTo>
                <a:lnTo>
                  <a:pt x="222088" y="61862"/>
                </a:lnTo>
                <a:lnTo>
                  <a:pt x="218020" y="57298"/>
                </a:lnTo>
                <a:lnTo>
                  <a:pt x="214052" y="52734"/>
                </a:lnTo>
                <a:lnTo>
                  <a:pt x="212067" y="46930"/>
                </a:lnTo>
                <a:lnTo>
                  <a:pt x="212067" y="32841"/>
                </a:lnTo>
                <a:lnTo>
                  <a:pt x="214052" y="27037"/>
                </a:lnTo>
                <a:lnTo>
                  <a:pt x="221989" y="17908"/>
                </a:lnTo>
                <a:lnTo>
                  <a:pt x="227247" y="15626"/>
                </a:lnTo>
                <a:lnTo>
                  <a:pt x="240344" y="15626"/>
                </a:lnTo>
                <a:lnTo>
                  <a:pt x="245603" y="17908"/>
                </a:lnTo>
                <a:lnTo>
                  <a:pt x="247760" y="20389"/>
                </a:lnTo>
                <a:lnTo>
                  <a:pt x="228884" y="20389"/>
                </a:lnTo>
                <a:lnTo>
                  <a:pt x="225015" y="22274"/>
                </a:lnTo>
                <a:lnTo>
                  <a:pt x="221925" y="26193"/>
                </a:lnTo>
                <a:lnTo>
                  <a:pt x="219161" y="29815"/>
                </a:lnTo>
                <a:lnTo>
                  <a:pt x="217722" y="34428"/>
                </a:lnTo>
                <a:lnTo>
                  <a:pt x="217722" y="45342"/>
                </a:lnTo>
                <a:lnTo>
                  <a:pt x="219161" y="49956"/>
                </a:lnTo>
                <a:lnTo>
                  <a:pt x="222038" y="53726"/>
                </a:lnTo>
                <a:lnTo>
                  <a:pt x="225015" y="57497"/>
                </a:lnTo>
                <a:lnTo>
                  <a:pt x="228934" y="59382"/>
                </a:lnTo>
                <a:lnTo>
                  <a:pt x="247753" y="59382"/>
                </a:lnTo>
                <a:lnTo>
                  <a:pt x="245553" y="60870"/>
                </a:lnTo>
                <a:lnTo>
                  <a:pt x="242180" y="63053"/>
                </a:lnTo>
                <a:lnTo>
                  <a:pt x="238260" y="64144"/>
                </a:lnTo>
                <a:close/>
              </a:path>
              <a:path w="537845" h="75564">
                <a:moveTo>
                  <a:pt x="247753" y="59382"/>
                </a:moveTo>
                <a:lnTo>
                  <a:pt x="238657" y="59382"/>
                </a:lnTo>
                <a:lnTo>
                  <a:pt x="242526" y="57497"/>
                </a:lnTo>
                <a:lnTo>
                  <a:pt x="248381" y="49857"/>
                </a:lnTo>
                <a:lnTo>
                  <a:pt x="249837" y="45342"/>
                </a:lnTo>
                <a:lnTo>
                  <a:pt x="249837" y="34428"/>
                </a:lnTo>
                <a:lnTo>
                  <a:pt x="248381" y="29964"/>
                </a:lnTo>
                <a:lnTo>
                  <a:pt x="245293" y="26044"/>
                </a:lnTo>
                <a:lnTo>
                  <a:pt x="242526" y="22324"/>
                </a:lnTo>
                <a:lnTo>
                  <a:pt x="238608" y="20389"/>
                </a:lnTo>
                <a:lnTo>
                  <a:pt x="247760" y="20389"/>
                </a:lnTo>
                <a:lnTo>
                  <a:pt x="253540" y="27037"/>
                </a:lnTo>
                <a:lnTo>
                  <a:pt x="255524" y="32841"/>
                </a:lnTo>
                <a:lnTo>
                  <a:pt x="255524" y="44152"/>
                </a:lnTo>
                <a:lnTo>
                  <a:pt x="254681" y="48170"/>
                </a:lnTo>
                <a:lnTo>
                  <a:pt x="252994" y="51940"/>
                </a:lnTo>
                <a:lnTo>
                  <a:pt x="251407" y="55612"/>
                </a:lnTo>
                <a:lnTo>
                  <a:pt x="248926" y="58588"/>
                </a:lnTo>
                <a:lnTo>
                  <a:pt x="247753" y="59382"/>
                </a:lnTo>
                <a:close/>
              </a:path>
              <a:path w="537845" h="75564">
                <a:moveTo>
                  <a:pt x="272972" y="24854"/>
                </a:moveTo>
                <a:lnTo>
                  <a:pt x="269517" y="24854"/>
                </a:lnTo>
                <a:lnTo>
                  <a:pt x="270609" y="22175"/>
                </a:lnTo>
                <a:lnTo>
                  <a:pt x="272494" y="19992"/>
                </a:lnTo>
                <a:lnTo>
                  <a:pt x="275173" y="18305"/>
                </a:lnTo>
                <a:lnTo>
                  <a:pt x="277852" y="16519"/>
                </a:lnTo>
                <a:lnTo>
                  <a:pt x="280878" y="15626"/>
                </a:lnTo>
                <a:lnTo>
                  <a:pt x="290106" y="15626"/>
                </a:lnTo>
                <a:lnTo>
                  <a:pt x="294322" y="17065"/>
                </a:lnTo>
                <a:lnTo>
                  <a:pt x="297318" y="20389"/>
                </a:lnTo>
                <a:lnTo>
                  <a:pt x="280729" y="20389"/>
                </a:lnTo>
                <a:lnTo>
                  <a:pt x="278051" y="21133"/>
                </a:lnTo>
                <a:lnTo>
                  <a:pt x="275769" y="22621"/>
                </a:lnTo>
                <a:lnTo>
                  <a:pt x="273586" y="24110"/>
                </a:lnTo>
                <a:lnTo>
                  <a:pt x="272972" y="24854"/>
                </a:lnTo>
                <a:close/>
              </a:path>
              <a:path w="537845" h="75564">
                <a:moveTo>
                  <a:pt x="269369" y="62805"/>
                </a:moveTo>
                <a:lnTo>
                  <a:pt x="263714" y="62805"/>
                </a:lnTo>
                <a:lnTo>
                  <a:pt x="263714" y="16966"/>
                </a:lnTo>
                <a:lnTo>
                  <a:pt x="269369" y="16966"/>
                </a:lnTo>
                <a:lnTo>
                  <a:pt x="269369" y="24854"/>
                </a:lnTo>
                <a:lnTo>
                  <a:pt x="272972" y="24854"/>
                </a:lnTo>
                <a:lnTo>
                  <a:pt x="271948" y="26094"/>
                </a:lnTo>
                <a:lnTo>
                  <a:pt x="270858" y="28574"/>
                </a:lnTo>
                <a:lnTo>
                  <a:pt x="269865" y="31055"/>
                </a:lnTo>
                <a:lnTo>
                  <a:pt x="269369" y="33535"/>
                </a:lnTo>
                <a:lnTo>
                  <a:pt x="269369" y="62805"/>
                </a:lnTo>
                <a:close/>
              </a:path>
              <a:path w="537845" h="75564">
                <a:moveTo>
                  <a:pt x="300920" y="62805"/>
                </a:moveTo>
                <a:lnTo>
                  <a:pt x="295414" y="62805"/>
                </a:lnTo>
                <a:lnTo>
                  <a:pt x="295414" y="29418"/>
                </a:lnTo>
                <a:lnTo>
                  <a:pt x="294421" y="26094"/>
                </a:lnTo>
                <a:lnTo>
                  <a:pt x="292437" y="23812"/>
                </a:lnTo>
                <a:lnTo>
                  <a:pt x="290552" y="21530"/>
                </a:lnTo>
                <a:lnTo>
                  <a:pt x="287675" y="20389"/>
                </a:lnTo>
                <a:lnTo>
                  <a:pt x="297318" y="20389"/>
                </a:lnTo>
                <a:lnTo>
                  <a:pt x="299581" y="22820"/>
                </a:lnTo>
                <a:lnTo>
                  <a:pt x="300920" y="27136"/>
                </a:lnTo>
                <a:lnTo>
                  <a:pt x="300920" y="62805"/>
                </a:lnTo>
                <a:close/>
              </a:path>
              <a:path w="537845" h="75564">
                <a:moveTo>
                  <a:pt x="330039" y="62805"/>
                </a:moveTo>
                <a:lnTo>
                  <a:pt x="324086" y="62805"/>
                </a:lnTo>
                <a:lnTo>
                  <a:pt x="306375" y="16966"/>
                </a:lnTo>
                <a:lnTo>
                  <a:pt x="312627" y="16966"/>
                </a:lnTo>
                <a:lnTo>
                  <a:pt x="327063" y="57149"/>
                </a:lnTo>
                <a:lnTo>
                  <a:pt x="332151" y="57149"/>
                </a:lnTo>
                <a:lnTo>
                  <a:pt x="330039" y="62805"/>
                </a:lnTo>
                <a:close/>
              </a:path>
              <a:path w="537845" h="75564">
                <a:moveTo>
                  <a:pt x="332151" y="57149"/>
                </a:moveTo>
                <a:lnTo>
                  <a:pt x="327211" y="57149"/>
                </a:lnTo>
                <a:lnTo>
                  <a:pt x="341350" y="16966"/>
                </a:lnTo>
                <a:lnTo>
                  <a:pt x="347155" y="16966"/>
                </a:lnTo>
                <a:lnTo>
                  <a:pt x="332151" y="57149"/>
                </a:lnTo>
                <a:close/>
              </a:path>
              <a:path w="537845" h="75564">
                <a:moveTo>
                  <a:pt x="351287" y="75009"/>
                </a:moveTo>
                <a:lnTo>
                  <a:pt x="351287" y="71139"/>
                </a:lnTo>
                <a:lnTo>
                  <a:pt x="352576" y="70643"/>
                </a:lnTo>
                <a:lnTo>
                  <a:pt x="353569" y="69601"/>
                </a:lnTo>
                <a:lnTo>
                  <a:pt x="354263" y="68014"/>
                </a:lnTo>
                <a:lnTo>
                  <a:pt x="355057" y="66526"/>
                </a:lnTo>
                <a:lnTo>
                  <a:pt x="355454" y="64938"/>
                </a:lnTo>
                <a:lnTo>
                  <a:pt x="355454" y="62805"/>
                </a:lnTo>
                <a:lnTo>
                  <a:pt x="351733" y="62805"/>
                </a:lnTo>
                <a:lnTo>
                  <a:pt x="351733" y="53429"/>
                </a:lnTo>
                <a:lnTo>
                  <a:pt x="359174" y="53429"/>
                </a:lnTo>
                <a:lnTo>
                  <a:pt x="359174" y="65682"/>
                </a:lnTo>
                <a:lnTo>
                  <a:pt x="358480" y="68113"/>
                </a:lnTo>
                <a:lnTo>
                  <a:pt x="357090" y="70395"/>
                </a:lnTo>
                <a:lnTo>
                  <a:pt x="355800" y="72677"/>
                </a:lnTo>
                <a:lnTo>
                  <a:pt x="353866" y="74215"/>
                </a:lnTo>
                <a:lnTo>
                  <a:pt x="351287" y="75009"/>
                </a:lnTo>
                <a:close/>
              </a:path>
              <a:path w="537845" h="75564">
                <a:moveTo>
                  <a:pt x="402740" y="22175"/>
                </a:moveTo>
                <a:lnTo>
                  <a:pt x="397234" y="22175"/>
                </a:lnTo>
                <a:lnTo>
                  <a:pt x="397234" y="14833"/>
                </a:lnTo>
                <a:lnTo>
                  <a:pt x="398921" y="9673"/>
                </a:lnTo>
                <a:lnTo>
                  <a:pt x="402295" y="5804"/>
                </a:lnTo>
                <a:lnTo>
                  <a:pt x="405768" y="1934"/>
                </a:lnTo>
                <a:lnTo>
                  <a:pt x="410679" y="0"/>
                </a:lnTo>
                <a:lnTo>
                  <a:pt x="422882" y="0"/>
                </a:lnTo>
                <a:lnTo>
                  <a:pt x="427545" y="1587"/>
                </a:lnTo>
                <a:lnTo>
                  <a:pt x="431018" y="4762"/>
                </a:lnTo>
                <a:lnTo>
                  <a:pt x="412514" y="4762"/>
                </a:lnTo>
                <a:lnTo>
                  <a:pt x="409091" y="6201"/>
                </a:lnTo>
                <a:lnTo>
                  <a:pt x="404229" y="11856"/>
                </a:lnTo>
                <a:lnTo>
                  <a:pt x="402940" y="15775"/>
                </a:lnTo>
                <a:lnTo>
                  <a:pt x="402740" y="20835"/>
                </a:lnTo>
                <a:lnTo>
                  <a:pt x="402740" y="22175"/>
                </a:lnTo>
                <a:close/>
              </a:path>
              <a:path w="537845" h="75564">
                <a:moveTo>
                  <a:pt x="436673" y="62805"/>
                </a:moveTo>
                <a:lnTo>
                  <a:pt x="395746" y="62805"/>
                </a:lnTo>
                <a:lnTo>
                  <a:pt x="395746" y="58241"/>
                </a:lnTo>
                <a:lnTo>
                  <a:pt x="420105" y="34131"/>
                </a:lnTo>
                <a:lnTo>
                  <a:pt x="424618" y="30559"/>
                </a:lnTo>
                <a:lnTo>
                  <a:pt x="427000" y="27681"/>
                </a:lnTo>
                <a:lnTo>
                  <a:pt x="429480" y="24804"/>
                </a:lnTo>
                <a:lnTo>
                  <a:pt x="430720" y="21431"/>
                </a:lnTo>
                <a:lnTo>
                  <a:pt x="430720" y="13791"/>
                </a:lnTo>
                <a:lnTo>
                  <a:pt x="429430" y="10715"/>
                </a:lnTo>
                <a:lnTo>
                  <a:pt x="424272" y="5953"/>
                </a:lnTo>
                <a:lnTo>
                  <a:pt x="420947" y="4762"/>
                </a:lnTo>
                <a:lnTo>
                  <a:pt x="431018" y="4762"/>
                </a:lnTo>
                <a:lnTo>
                  <a:pt x="434590" y="7937"/>
                </a:lnTo>
                <a:lnTo>
                  <a:pt x="436376" y="12203"/>
                </a:lnTo>
                <a:lnTo>
                  <a:pt x="436260" y="22175"/>
                </a:lnTo>
                <a:lnTo>
                  <a:pt x="435037" y="25846"/>
                </a:lnTo>
                <a:lnTo>
                  <a:pt x="429778" y="33287"/>
                </a:lnTo>
                <a:lnTo>
                  <a:pt x="424966" y="37256"/>
                </a:lnTo>
                <a:lnTo>
                  <a:pt x="412365" y="44896"/>
                </a:lnTo>
                <a:lnTo>
                  <a:pt x="408446" y="47823"/>
                </a:lnTo>
                <a:lnTo>
                  <a:pt x="403882" y="52784"/>
                </a:lnTo>
                <a:lnTo>
                  <a:pt x="402493" y="55215"/>
                </a:lnTo>
                <a:lnTo>
                  <a:pt x="401997" y="57596"/>
                </a:lnTo>
                <a:lnTo>
                  <a:pt x="436673" y="57596"/>
                </a:lnTo>
                <a:lnTo>
                  <a:pt x="436673" y="62805"/>
                </a:lnTo>
                <a:close/>
              </a:path>
              <a:path w="537845" h="75564">
                <a:moveTo>
                  <a:pt x="451708" y="33635"/>
                </a:moveTo>
                <a:lnTo>
                  <a:pt x="446946" y="33635"/>
                </a:lnTo>
                <a:lnTo>
                  <a:pt x="453049" y="1488"/>
                </a:lnTo>
                <a:lnTo>
                  <a:pt x="484153" y="1488"/>
                </a:lnTo>
                <a:lnTo>
                  <a:pt x="484153" y="6548"/>
                </a:lnTo>
                <a:lnTo>
                  <a:pt x="456918" y="6548"/>
                </a:lnTo>
                <a:lnTo>
                  <a:pt x="452899" y="27235"/>
                </a:lnTo>
                <a:lnTo>
                  <a:pt x="453049" y="27384"/>
                </a:lnTo>
                <a:lnTo>
                  <a:pt x="459361" y="27384"/>
                </a:lnTo>
                <a:lnTo>
                  <a:pt x="457811" y="28128"/>
                </a:lnTo>
                <a:lnTo>
                  <a:pt x="455430" y="29319"/>
                </a:lnTo>
                <a:lnTo>
                  <a:pt x="453395" y="31154"/>
                </a:lnTo>
                <a:lnTo>
                  <a:pt x="451708" y="33635"/>
                </a:lnTo>
                <a:close/>
              </a:path>
              <a:path w="537845" h="75564">
                <a:moveTo>
                  <a:pt x="459361" y="27384"/>
                </a:moveTo>
                <a:lnTo>
                  <a:pt x="453049" y="27384"/>
                </a:lnTo>
                <a:lnTo>
                  <a:pt x="454734" y="25499"/>
                </a:lnTo>
                <a:lnTo>
                  <a:pt x="456719" y="24060"/>
                </a:lnTo>
                <a:lnTo>
                  <a:pt x="461283" y="22076"/>
                </a:lnTo>
                <a:lnTo>
                  <a:pt x="463714" y="21580"/>
                </a:lnTo>
                <a:lnTo>
                  <a:pt x="472644" y="21580"/>
                </a:lnTo>
                <a:lnTo>
                  <a:pt x="477704" y="23564"/>
                </a:lnTo>
                <a:lnTo>
                  <a:pt x="480343" y="26342"/>
                </a:lnTo>
                <a:lnTo>
                  <a:pt x="462871" y="26342"/>
                </a:lnTo>
                <a:lnTo>
                  <a:pt x="460291" y="26937"/>
                </a:lnTo>
                <a:lnTo>
                  <a:pt x="459361" y="27384"/>
                </a:lnTo>
                <a:close/>
              </a:path>
              <a:path w="537845" h="75564">
                <a:moveTo>
                  <a:pt x="479507" y="59382"/>
                </a:moveTo>
                <a:lnTo>
                  <a:pt x="470461" y="59382"/>
                </a:lnTo>
                <a:lnTo>
                  <a:pt x="474132" y="57745"/>
                </a:lnTo>
                <a:lnTo>
                  <a:pt x="477010" y="54471"/>
                </a:lnTo>
                <a:lnTo>
                  <a:pt x="479986" y="51196"/>
                </a:lnTo>
                <a:lnTo>
                  <a:pt x="481474" y="47178"/>
                </a:lnTo>
                <a:lnTo>
                  <a:pt x="481474" y="37752"/>
                </a:lnTo>
                <a:lnTo>
                  <a:pt x="479937" y="33932"/>
                </a:lnTo>
                <a:lnTo>
                  <a:pt x="476861" y="30956"/>
                </a:lnTo>
                <a:lnTo>
                  <a:pt x="473884" y="27880"/>
                </a:lnTo>
                <a:lnTo>
                  <a:pt x="470114" y="26342"/>
                </a:lnTo>
                <a:lnTo>
                  <a:pt x="480343" y="26342"/>
                </a:lnTo>
                <a:lnTo>
                  <a:pt x="485245" y="31501"/>
                </a:lnTo>
                <a:lnTo>
                  <a:pt x="487130" y="36661"/>
                </a:lnTo>
                <a:lnTo>
                  <a:pt x="487130" y="48964"/>
                </a:lnTo>
                <a:lnTo>
                  <a:pt x="485046" y="53974"/>
                </a:lnTo>
                <a:lnTo>
                  <a:pt x="479507" y="59382"/>
                </a:lnTo>
                <a:close/>
              </a:path>
              <a:path w="537845" h="75564">
                <a:moveTo>
                  <a:pt x="471602" y="64144"/>
                </a:moveTo>
                <a:lnTo>
                  <a:pt x="459894" y="64144"/>
                </a:lnTo>
                <a:lnTo>
                  <a:pt x="455132" y="62458"/>
                </a:lnTo>
                <a:lnTo>
                  <a:pt x="447393" y="55711"/>
                </a:lnTo>
                <a:lnTo>
                  <a:pt x="445359" y="50998"/>
                </a:lnTo>
                <a:lnTo>
                  <a:pt x="445160" y="44946"/>
                </a:lnTo>
                <a:lnTo>
                  <a:pt x="450667" y="44946"/>
                </a:lnTo>
                <a:lnTo>
                  <a:pt x="450865" y="49311"/>
                </a:lnTo>
                <a:lnTo>
                  <a:pt x="452353" y="52833"/>
                </a:lnTo>
                <a:lnTo>
                  <a:pt x="455132" y="55512"/>
                </a:lnTo>
                <a:lnTo>
                  <a:pt x="458009" y="58092"/>
                </a:lnTo>
                <a:lnTo>
                  <a:pt x="461631" y="59382"/>
                </a:lnTo>
                <a:lnTo>
                  <a:pt x="479507" y="59382"/>
                </a:lnTo>
                <a:lnTo>
                  <a:pt x="476711" y="62110"/>
                </a:lnTo>
                <a:lnTo>
                  <a:pt x="471602" y="64144"/>
                </a:lnTo>
                <a:close/>
              </a:path>
              <a:path w="537845" h="75564">
                <a:moveTo>
                  <a:pt x="522653" y="64144"/>
                </a:moveTo>
                <a:lnTo>
                  <a:pt x="508664" y="64144"/>
                </a:lnTo>
                <a:lnTo>
                  <a:pt x="503058" y="61565"/>
                </a:lnTo>
                <a:lnTo>
                  <a:pt x="494872" y="22125"/>
                </a:lnTo>
                <a:lnTo>
                  <a:pt x="496758" y="14634"/>
                </a:lnTo>
                <a:lnTo>
                  <a:pt x="504298" y="2927"/>
                </a:lnTo>
                <a:lnTo>
                  <a:pt x="509805" y="0"/>
                </a:lnTo>
                <a:lnTo>
                  <a:pt x="522802" y="0"/>
                </a:lnTo>
                <a:lnTo>
                  <a:pt x="527267" y="1438"/>
                </a:lnTo>
                <a:lnTo>
                  <a:pt x="530952" y="4762"/>
                </a:lnTo>
                <a:lnTo>
                  <a:pt x="511987" y="4762"/>
                </a:lnTo>
                <a:lnTo>
                  <a:pt x="507721" y="7193"/>
                </a:lnTo>
                <a:lnTo>
                  <a:pt x="504844" y="12055"/>
                </a:lnTo>
                <a:lnTo>
                  <a:pt x="501966" y="16817"/>
                </a:lnTo>
                <a:lnTo>
                  <a:pt x="500611" y="23266"/>
                </a:lnTo>
                <a:lnTo>
                  <a:pt x="500528" y="32593"/>
                </a:lnTo>
                <a:lnTo>
                  <a:pt x="504878" y="32593"/>
                </a:lnTo>
                <a:lnTo>
                  <a:pt x="503008" y="34528"/>
                </a:lnTo>
                <a:lnTo>
                  <a:pt x="501570" y="38496"/>
                </a:lnTo>
                <a:lnTo>
                  <a:pt x="501570" y="48418"/>
                </a:lnTo>
                <a:lnTo>
                  <a:pt x="502909" y="52337"/>
                </a:lnTo>
                <a:lnTo>
                  <a:pt x="505587" y="55215"/>
                </a:lnTo>
                <a:lnTo>
                  <a:pt x="508366" y="57993"/>
                </a:lnTo>
                <a:lnTo>
                  <a:pt x="512186" y="59382"/>
                </a:lnTo>
                <a:lnTo>
                  <a:pt x="530442" y="59382"/>
                </a:lnTo>
                <a:lnTo>
                  <a:pt x="527664" y="62160"/>
                </a:lnTo>
                <a:lnTo>
                  <a:pt x="522653" y="64144"/>
                </a:lnTo>
                <a:close/>
              </a:path>
              <a:path w="537845" h="75564">
                <a:moveTo>
                  <a:pt x="536098" y="16371"/>
                </a:moveTo>
                <a:lnTo>
                  <a:pt x="530590" y="16371"/>
                </a:lnTo>
                <a:lnTo>
                  <a:pt x="530095" y="12898"/>
                </a:lnTo>
                <a:lnTo>
                  <a:pt x="528705" y="10120"/>
                </a:lnTo>
                <a:lnTo>
                  <a:pt x="526423" y="8036"/>
                </a:lnTo>
                <a:lnTo>
                  <a:pt x="524142" y="5853"/>
                </a:lnTo>
                <a:lnTo>
                  <a:pt x="521215" y="4762"/>
                </a:lnTo>
                <a:lnTo>
                  <a:pt x="530952" y="4762"/>
                </a:lnTo>
                <a:lnTo>
                  <a:pt x="533618" y="7094"/>
                </a:lnTo>
                <a:lnTo>
                  <a:pt x="535503" y="11112"/>
                </a:lnTo>
                <a:lnTo>
                  <a:pt x="536098" y="16371"/>
                </a:lnTo>
                <a:close/>
              </a:path>
              <a:path w="537845" h="75564">
                <a:moveTo>
                  <a:pt x="504878" y="32593"/>
                </a:moveTo>
                <a:lnTo>
                  <a:pt x="500676" y="32593"/>
                </a:lnTo>
                <a:lnTo>
                  <a:pt x="502165" y="29418"/>
                </a:lnTo>
                <a:lnTo>
                  <a:pt x="504397" y="26937"/>
                </a:lnTo>
                <a:lnTo>
                  <a:pt x="507373" y="25151"/>
                </a:lnTo>
                <a:lnTo>
                  <a:pt x="510450" y="23266"/>
                </a:lnTo>
                <a:lnTo>
                  <a:pt x="513724" y="22324"/>
                </a:lnTo>
                <a:lnTo>
                  <a:pt x="523249" y="22324"/>
                </a:lnTo>
                <a:lnTo>
                  <a:pt x="528160" y="24258"/>
                </a:lnTo>
                <a:lnTo>
                  <a:pt x="530915" y="27086"/>
                </a:lnTo>
                <a:lnTo>
                  <a:pt x="512483" y="27086"/>
                </a:lnTo>
                <a:lnTo>
                  <a:pt x="508763" y="28574"/>
                </a:lnTo>
                <a:lnTo>
                  <a:pt x="504878" y="32593"/>
                </a:lnTo>
                <a:close/>
              </a:path>
              <a:path w="537845" h="75564">
                <a:moveTo>
                  <a:pt x="530442" y="59382"/>
                </a:moveTo>
                <a:lnTo>
                  <a:pt x="521413" y="59382"/>
                </a:lnTo>
                <a:lnTo>
                  <a:pt x="524985" y="57844"/>
                </a:lnTo>
                <a:lnTo>
                  <a:pt x="530641" y="51593"/>
                </a:lnTo>
                <a:lnTo>
                  <a:pt x="532079" y="47823"/>
                </a:lnTo>
                <a:lnTo>
                  <a:pt x="532009" y="38496"/>
                </a:lnTo>
                <a:lnTo>
                  <a:pt x="530690" y="34776"/>
                </a:lnTo>
                <a:lnTo>
                  <a:pt x="527912" y="31700"/>
                </a:lnTo>
                <a:lnTo>
                  <a:pt x="525233" y="28624"/>
                </a:lnTo>
                <a:lnTo>
                  <a:pt x="521611" y="27086"/>
                </a:lnTo>
                <a:lnTo>
                  <a:pt x="530915" y="27086"/>
                </a:lnTo>
                <a:lnTo>
                  <a:pt x="532427" y="28624"/>
                </a:lnTo>
                <a:lnTo>
                  <a:pt x="535800" y="31998"/>
                </a:lnTo>
                <a:lnTo>
                  <a:pt x="537735" y="36958"/>
                </a:lnTo>
                <a:lnTo>
                  <a:pt x="537735" y="49162"/>
                </a:lnTo>
                <a:lnTo>
                  <a:pt x="535701" y="54222"/>
                </a:lnTo>
                <a:lnTo>
                  <a:pt x="531633" y="58191"/>
                </a:lnTo>
                <a:lnTo>
                  <a:pt x="530442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79"/>
          <p:cNvSpPr/>
          <p:nvPr/>
        </p:nvSpPr>
        <p:spPr>
          <a:xfrm>
            <a:off x="5252314" y="47619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80"/>
          <p:cNvSpPr/>
          <p:nvPr/>
        </p:nvSpPr>
        <p:spPr>
          <a:xfrm>
            <a:off x="5252314" y="47619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81"/>
          <p:cNvSpPr/>
          <p:nvPr/>
        </p:nvSpPr>
        <p:spPr>
          <a:xfrm>
            <a:off x="5379592" y="4786528"/>
            <a:ext cx="582295" cy="75565"/>
          </a:xfrm>
          <a:custGeom>
            <a:avLst/>
            <a:gdLst/>
            <a:ahLst/>
            <a:cxnLst/>
            <a:rect l="l" t="t" r="r" b="b"/>
            <a:pathLst>
              <a:path w="582295" h="75564">
                <a:moveTo>
                  <a:pt x="22026" y="62805"/>
                </a:moveTo>
                <a:lnTo>
                  <a:pt x="16371" y="62805"/>
                </a:lnTo>
                <a:lnTo>
                  <a:pt x="16371" y="16668"/>
                </a:lnTo>
                <a:lnTo>
                  <a:pt x="0" y="16668"/>
                </a:lnTo>
                <a:lnTo>
                  <a:pt x="0" y="12650"/>
                </a:lnTo>
                <a:lnTo>
                  <a:pt x="5060" y="12551"/>
                </a:lnTo>
                <a:lnTo>
                  <a:pt x="8582" y="12104"/>
                </a:lnTo>
                <a:lnTo>
                  <a:pt x="10567" y="11310"/>
                </a:lnTo>
                <a:lnTo>
                  <a:pt x="12650" y="10517"/>
                </a:lnTo>
                <a:lnTo>
                  <a:pt x="14188" y="9276"/>
                </a:lnTo>
                <a:lnTo>
                  <a:pt x="15180" y="7590"/>
                </a:lnTo>
                <a:lnTo>
                  <a:pt x="16271" y="5903"/>
                </a:lnTo>
                <a:lnTo>
                  <a:pt x="17016" y="3571"/>
                </a:lnTo>
                <a:lnTo>
                  <a:pt x="17412" y="595"/>
                </a:lnTo>
                <a:lnTo>
                  <a:pt x="22026" y="595"/>
                </a:lnTo>
                <a:lnTo>
                  <a:pt x="22026" y="62805"/>
                </a:lnTo>
                <a:close/>
              </a:path>
              <a:path w="582295" h="75564">
                <a:moveTo>
                  <a:pt x="71441" y="62805"/>
                </a:moveTo>
                <a:lnTo>
                  <a:pt x="65785" y="62805"/>
                </a:lnTo>
                <a:lnTo>
                  <a:pt x="65785" y="16668"/>
                </a:lnTo>
                <a:lnTo>
                  <a:pt x="49414" y="16668"/>
                </a:lnTo>
                <a:lnTo>
                  <a:pt x="49414" y="12650"/>
                </a:lnTo>
                <a:lnTo>
                  <a:pt x="54474" y="12551"/>
                </a:lnTo>
                <a:lnTo>
                  <a:pt x="57996" y="12104"/>
                </a:lnTo>
                <a:lnTo>
                  <a:pt x="59980" y="11310"/>
                </a:lnTo>
                <a:lnTo>
                  <a:pt x="62064" y="10517"/>
                </a:lnTo>
                <a:lnTo>
                  <a:pt x="63603" y="9276"/>
                </a:lnTo>
                <a:lnTo>
                  <a:pt x="64594" y="7590"/>
                </a:lnTo>
                <a:lnTo>
                  <a:pt x="65686" y="5903"/>
                </a:lnTo>
                <a:lnTo>
                  <a:pt x="66430" y="3571"/>
                </a:lnTo>
                <a:lnTo>
                  <a:pt x="66827" y="595"/>
                </a:lnTo>
                <a:lnTo>
                  <a:pt x="71441" y="595"/>
                </a:lnTo>
                <a:lnTo>
                  <a:pt x="71441" y="62805"/>
                </a:lnTo>
                <a:close/>
              </a:path>
              <a:path w="582295" h="75564">
                <a:moveTo>
                  <a:pt x="97191" y="62805"/>
                </a:moveTo>
                <a:lnTo>
                  <a:pt x="90345" y="62805"/>
                </a:lnTo>
                <a:lnTo>
                  <a:pt x="108056" y="38992"/>
                </a:lnTo>
                <a:lnTo>
                  <a:pt x="91684" y="16966"/>
                </a:lnTo>
                <a:lnTo>
                  <a:pt x="98679" y="16966"/>
                </a:lnTo>
                <a:lnTo>
                  <a:pt x="111776" y="34379"/>
                </a:lnTo>
                <a:lnTo>
                  <a:pt x="118303" y="34379"/>
                </a:lnTo>
                <a:lnTo>
                  <a:pt x="114901" y="38844"/>
                </a:lnTo>
                <a:lnTo>
                  <a:pt x="118481" y="43606"/>
                </a:lnTo>
                <a:lnTo>
                  <a:pt x="111329" y="43606"/>
                </a:lnTo>
                <a:lnTo>
                  <a:pt x="97191" y="62805"/>
                </a:lnTo>
                <a:close/>
              </a:path>
              <a:path w="582295" h="75564">
                <a:moveTo>
                  <a:pt x="118303" y="34379"/>
                </a:moveTo>
                <a:lnTo>
                  <a:pt x="111776" y="34379"/>
                </a:lnTo>
                <a:lnTo>
                  <a:pt x="124576" y="16966"/>
                </a:lnTo>
                <a:lnTo>
                  <a:pt x="131570" y="16966"/>
                </a:lnTo>
                <a:lnTo>
                  <a:pt x="118303" y="34379"/>
                </a:lnTo>
                <a:close/>
              </a:path>
              <a:path w="582295" h="75564">
                <a:moveTo>
                  <a:pt x="132910" y="62805"/>
                </a:moveTo>
                <a:lnTo>
                  <a:pt x="125766" y="62805"/>
                </a:lnTo>
                <a:lnTo>
                  <a:pt x="111329" y="43606"/>
                </a:lnTo>
                <a:lnTo>
                  <a:pt x="118481" y="43606"/>
                </a:lnTo>
                <a:lnTo>
                  <a:pt x="132910" y="62805"/>
                </a:lnTo>
                <a:close/>
              </a:path>
              <a:path w="582295" h="75564">
                <a:moveTo>
                  <a:pt x="163588" y="62805"/>
                </a:moveTo>
                <a:lnTo>
                  <a:pt x="157932" y="62805"/>
                </a:lnTo>
                <a:lnTo>
                  <a:pt x="157932" y="16668"/>
                </a:lnTo>
                <a:lnTo>
                  <a:pt x="141562" y="16668"/>
                </a:lnTo>
                <a:lnTo>
                  <a:pt x="141562" y="12650"/>
                </a:lnTo>
                <a:lnTo>
                  <a:pt x="146621" y="12551"/>
                </a:lnTo>
                <a:lnTo>
                  <a:pt x="150144" y="12104"/>
                </a:lnTo>
                <a:lnTo>
                  <a:pt x="152128" y="11310"/>
                </a:lnTo>
                <a:lnTo>
                  <a:pt x="154212" y="10517"/>
                </a:lnTo>
                <a:lnTo>
                  <a:pt x="155750" y="9276"/>
                </a:lnTo>
                <a:lnTo>
                  <a:pt x="156742" y="7590"/>
                </a:lnTo>
                <a:lnTo>
                  <a:pt x="157833" y="5903"/>
                </a:lnTo>
                <a:lnTo>
                  <a:pt x="158577" y="3571"/>
                </a:lnTo>
                <a:lnTo>
                  <a:pt x="158974" y="595"/>
                </a:lnTo>
                <a:lnTo>
                  <a:pt x="163588" y="595"/>
                </a:lnTo>
                <a:lnTo>
                  <a:pt x="163588" y="62805"/>
                </a:lnTo>
                <a:close/>
              </a:path>
              <a:path w="582295" h="75564">
                <a:moveTo>
                  <a:pt x="213002" y="62805"/>
                </a:moveTo>
                <a:lnTo>
                  <a:pt x="207347" y="62805"/>
                </a:lnTo>
                <a:lnTo>
                  <a:pt x="207347" y="16668"/>
                </a:lnTo>
                <a:lnTo>
                  <a:pt x="190975" y="16668"/>
                </a:lnTo>
                <a:lnTo>
                  <a:pt x="190975" y="12650"/>
                </a:lnTo>
                <a:lnTo>
                  <a:pt x="196036" y="12551"/>
                </a:lnTo>
                <a:lnTo>
                  <a:pt x="199558" y="12104"/>
                </a:lnTo>
                <a:lnTo>
                  <a:pt x="201542" y="11310"/>
                </a:lnTo>
                <a:lnTo>
                  <a:pt x="203626" y="10517"/>
                </a:lnTo>
                <a:lnTo>
                  <a:pt x="205164" y="9276"/>
                </a:lnTo>
                <a:lnTo>
                  <a:pt x="206156" y="7590"/>
                </a:lnTo>
                <a:lnTo>
                  <a:pt x="207248" y="5903"/>
                </a:lnTo>
                <a:lnTo>
                  <a:pt x="207992" y="3571"/>
                </a:lnTo>
                <a:lnTo>
                  <a:pt x="208389" y="595"/>
                </a:lnTo>
                <a:lnTo>
                  <a:pt x="213002" y="595"/>
                </a:lnTo>
                <a:lnTo>
                  <a:pt x="213002" y="62805"/>
                </a:lnTo>
                <a:close/>
              </a:path>
              <a:path w="582295" h="75564">
                <a:moveTo>
                  <a:pt x="286209" y="64144"/>
                </a:moveTo>
                <a:lnTo>
                  <a:pt x="274700" y="64144"/>
                </a:lnTo>
                <a:lnTo>
                  <a:pt x="269441" y="61862"/>
                </a:lnTo>
                <a:lnTo>
                  <a:pt x="265373" y="57298"/>
                </a:lnTo>
                <a:lnTo>
                  <a:pt x="261404" y="52734"/>
                </a:lnTo>
                <a:lnTo>
                  <a:pt x="259420" y="46930"/>
                </a:lnTo>
                <a:lnTo>
                  <a:pt x="259420" y="32841"/>
                </a:lnTo>
                <a:lnTo>
                  <a:pt x="261404" y="27037"/>
                </a:lnTo>
                <a:lnTo>
                  <a:pt x="269342" y="17908"/>
                </a:lnTo>
                <a:lnTo>
                  <a:pt x="274601" y="15626"/>
                </a:lnTo>
                <a:lnTo>
                  <a:pt x="286507" y="15626"/>
                </a:lnTo>
                <a:lnTo>
                  <a:pt x="290773" y="17015"/>
                </a:lnTo>
                <a:lnTo>
                  <a:pt x="294650" y="20389"/>
                </a:lnTo>
                <a:lnTo>
                  <a:pt x="276287" y="20389"/>
                </a:lnTo>
                <a:lnTo>
                  <a:pt x="272368" y="22274"/>
                </a:lnTo>
                <a:lnTo>
                  <a:pt x="269392" y="26044"/>
                </a:lnTo>
                <a:lnTo>
                  <a:pt x="266514" y="29815"/>
                </a:lnTo>
                <a:lnTo>
                  <a:pt x="265076" y="34428"/>
                </a:lnTo>
                <a:lnTo>
                  <a:pt x="265076" y="45342"/>
                </a:lnTo>
                <a:lnTo>
                  <a:pt x="266514" y="49956"/>
                </a:lnTo>
                <a:lnTo>
                  <a:pt x="269392" y="53726"/>
                </a:lnTo>
                <a:lnTo>
                  <a:pt x="272368" y="57497"/>
                </a:lnTo>
                <a:lnTo>
                  <a:pt x="276287" y="59382"/>
                </a:lnTo>
                <a:lnTo>
                  <a:pt x="293963" y="59382"/>
                </a:lnTo>
                <a:lnTo>
                  <a:pt x="290426" y="62606"/>
                </a:lnTo>
                <a:lnTo>
                  <a:pt x="286209" y="64144"/>
                </a:lnTo>
                <a:close/>
              </a:path>
              <a:path w="582295" h="75564">
                <a:moveTo>
                  <a:pt x="299753" y="31402"/>
                </a:moveTo>
                <a:lnTo>
                  <a:pt x="294097" y="31402"/>
                </a:lnTo>
                <a:lnTo>
                  <a:pt x="293303" y="27731"/>
                </a:lnTo>
                <a:lnTo>
                  <a:pt x="291815" y="25003"/>
                </a:lnTo>
                <a:lnTo>
                  <a:pt x="289632" y="23217"/>
                </a:lnTo>
                <a:lnTo>
                  <a:pt x="287449" y="21332"/>
                </a:lnTo>
                <a:lnTo>
                  <a:pt x="284621" y="20389"/>
                </a:lnTo>
                <a:lnTo>
                  <a:pt x="294650" y="20389"/>
                </a:lnTo>
                <a:lnTo>
                  <a:pt x="297223" y="22572"/>
                </a:lnTo>
                <a:lnTo>
                  <a:pt x="299157" y="26441"/>
                </a:lnTo>
                <a:lnTo>
                  <a:pt x="299753" y="31402"/>
                </a:lnTo>
                <a:close/>
              </a:path>
              <a:path w="582295" h="75564">
                <a:moveTo>
                  <a:pt x="293963" y="59382"/>
                </a:moveTo>
                <a:lnTo>
                  <a:pt x="284522" y="59382"/>
                </a:lnTo>
                <a:lnTo>
                  <a:pt x="287449" y="58191"/>
                </a:lnTo>
                <a:lnTo>
                  <a:pt x="289929" y="55810"/>
                </a:lnTo>
                <a:lnTo>
                  <a:pt x="292510" y="53429"/>
                </a:lnTo>
                <a:lnTo>
                  <a:pt x="294047" y="50303"/>
                </a:lnTo>
                <a:lnTo>
                  <a:pt x="294543" y="46434"/>
                </a:lnTo>
                <a:lnTo>
                  <a:pt x="300050" y="46434"/>
                </a:lnTo>
                <a:lnTo>
                  <a:pt x="299256" y="52089"/>
                </a:lnTo>
                <a:lnTo>
                  <a:pt x="297173" y="56455"/>
                </a:lnTo>
                <a:lnTo>
                  <a:pt x="293963" y="59382"/>
                </a:lnTo>
                <a:close/>
              </a:path>
              <a:path w="582295" h="75564">
                <a:moveTo>
                  <a:pt x="331731" y="64144"/>
                </a:moveTo>
                <a:lnTo>
                  <a:pt x="320817" y="64144"/>
                </a:lnTo>
                <a:lnTo>
                  <a:pt x="315558" y="61862"/>
                </a:lnTo>
                <a:lnTo>
                  <a:pt x="311490" y="57298"/>
                </a:lnTo>
                <a:lnTo>
                  <a:pt x="307522" y="52734"/>
                </a:lnTo>
                <a:lnTo>
                  <a:pt x="305537" y="46930"/>
                </a:lnTo>
                <a:lnTo>
                  <a:pt x="305537" y="32841"/>
                </a:lnTo>
                <a:lnTo>
                  <a:pt x="307522" y="27037"/>
                </a:lnTo>
                <a:lnTo>
                  <a:pt x="315459" y="17908"/>
                </a:lnTo>
                <a:lnTo>
                  <a:pt x="320718" y="15626"/>
                </a:lnTo>
                <a:lnTo>
                  <a:pt x="333815" y="15626"/>
                </a:lnTo>
                <a:lnTo>
                  <a:pt x="339074" y="17908"/>
                </a:lnTo>
                <a:lnTo>
                  <a:pt x="341230" y="20389"/>
                </a:lnTo>
                <a:lnTo>
                  <a:pt x="322354" y="20389"/>
                </a:lnTo>
                <a:lnTo>
                  <a:pt x="318485" y="22274"/>
                </a:lnTo>
                <a:lnTo>
                  <a:pt x="315395" y="26193"/>
                </a:lnTo>
                <a:lnTo>
                  <a:pt x="312631" y="29815"/>
                </a:lnTo>
                <a:lnTo>
                  <a:pt x="311193" y="34428"/>
                </a:lnTo>
                <a:lnTo>
                  <a:pt x="311193" y="45342"/>
                </a:lnTo>
                <a:lnTo>
                  <a:pt x="312631" y="49956"/>
                </a:lnTo>
                <a:lnTo>
                  <a:pt x="315509" y="53726"/>
                </a:lnTo>
                <a:lnTo>
                  <a:pt x="318485" y="57497"/>
                </a:lnTo>
                <a:lnTo>
                  <a:pt x="322404" y="59382"/>
                </a:lnTo>
                <a:lnTo>
                  <a:pt x="341223" y="59382"/>
                </a:lnTo>
                <a:lnTo>
                  <a:pt x="339023" y="60870"/>
                </a:lnTo>
                <a:lnTo>
                  <a:pt x="335650" y="63053"/>
                </a:lnTo>
                <a:lnTo>
                  <a:pt x="331731" y="64144"/>
                </a:lnTo>
                <a:close/>
              </a:path>
              <a:path w="582295" h="75564">
                <a:moveTo>
                  <a:pt x="341223" y="59382"/>
                </a:moveTo>
                <a:lnTo>
                  <a:pt x="332128" y="59382"/>
                </a:lnTo>
                <a:lnTo>
                  <a:pt x="335997" y="57497"/>
                </a:lnTo>
                <a:lnTo>
                  <a:pt x="341851" y="49857"/>
                </a:lnTo>
                <a:lnTo>
                  <a:pt x="343308" y="45342"/>
                </a:lnTo>
                <a:lnTo>
                  <a:pt x="343307" y="34428"/>
                </a:lnTo>
                <a:lnTo>
                  <a:pt x="341851" y="29964"/>
                </a:lnTo>
                <a:lnTo>
                  <a:pt x="338764" y="26044"/>
                </a:lnTo>
                <a:lnTo>
                  <a:pt x="335997" y="22324"/>
                </a:lnTo>
                <a:lnTo>
                  <a:pt x="332078" y="20389"/>
                </a:lnTo>
                <a:lnTo>
                  <a:pt x="341230" y="20389"/>
                </a:lnTo>
                <a:lnTo>
                  <a:pt x="347011" y="27037"/>
                </a:lnTo>
                <a:lnTo>
                  <a:pt x="348995" y="32841"/>
                </a:lnTo>
                <a:lnTo>
                  <a:pt x="348995" y="44152"/>
                </a:lnTo>
                <a:lnTo>
                  <a:pt x="348152" y="48170"/>
                </a:lnTo>
                <a:lnTo>
                  <a:pt x="346465" y="51940"/>
                </a:lnTo>
                <a:lnTo>
                  <a:pt x="344877" y="55612"/>
                </a:lnTo>
                <a:lnTo>
                  <a:pt x="342397" y="58588"/>
                </a:lnTo>
                <a:lnTo>
                  <a:pt x="341223" y="59382"/>
                </a:lnTo>
                <a:close/>
              </a:path>
              <a:path w="582295" h="75564">
                <a:moveTo>
                  <a:pt x="366442" y="24854"/>
                </a:moveTo>
                <a:lnTo>
                  <a:pt x="362988" y="24854"/>
                </a:lnTo>
                <a:lnTo>
                  <a:pt x="364080" y="22175"/>
                </a:lnTo>
                <a:lnTo>
                  <a:pt x="365965" y="19992"/>
                </a:lnTo>
                <a:lnTo>
                  <a:pt x="368644" y="18305"/>
                </a:lnTo>
                <a:lnTo>
                  <a:pt x="371322" y="16519"/>
                </a:lnTo>
                <a:lnTo>
                  <a:pt x="374348" y="15626"/>
                </a:lnTo>
                <a:lnTo>
                  <a:pt x="383576" y="15626"/>
                </a:lnTo>
                <a:lnTo>
                  <a:pt x="387793" y="17065"/>
                </a:lnTo>
                <a:lnTo>
                  <a:pt x="390788" y="20389"/>
                </a:lnTo>
                <a:lnTo>
                  <a:pt x="374200" y="20389"/>
                </a:lnTo>
                <a:lnTo>
                  <a:pt x="371521" y="21133"/>
                </a:lnTo>
                <a:lnTo>
                  <a:pt x="369239" y="22621"/>
                </a:lnTo>
                <a:lnTo>
                  <a:pt x="367056" y="24110"/>
                </a:lnTo>
                <a:lnTo>
                  <a:pt x="366442" y="24854"/>
                </a:lnTo>
                <a:close/>
              </a:path>
              <a:path w="582295" h="75564">
                <a:moveTo>
                  <a:pt x="362839" y="62805"/>
                </a:moveTo>
                <a:lnTo>
                  <a:pt x="357184" y="62805"/>
                </a:lnTo>
                <a:lnTo>
                  <a:pt x="357184" y="16966"/>
                </a:lnTo>
                <a:lnTo>
                  <a:pt x="362839" y="16966"/>
                </a:lnTo>
                <a:lnTo>
                  <a:pt x="362839" y="24854"/>
                </a:lnTo>
                <a:lnTo>
                  <a:pt x="366442" y="24854"/>
                </a:lnTo>
                <a:lnTo>
                  <a:pt x="365419" y="26094"/>
                </a:lnTo>
                <a:lnTo>
                  <a:pt x="364328" y="28574"/>
                </a:lnTo>
                <a:lnTo>
                  <a:pt x="363336" y="31055"/>
                </a:lnTo>
                <a:lnTo>
                  <a:pt x="362839" y="33535"/>
                </a:lnTo>
                <a:lnTo>
                  <a:pt x="362839" y="62805"/>
                </a:lnTo>
                <a:close/>
              </a:path>
              <a:path w="582295" h="75564">
                <a:moveTo>
                  <a:pt x="394391" y="62805"/>
                </a:moveTo>
                <a:lnTo>
                  <a:pt x="388884" y="62805"/>
                </a:lnTo>
                <a:lnTo>
                  <a:pt x="388884" y="29418"/>
                </a:lnTo>
                <a:lnTo>
                  <a:pt x="387892" y="26094"/>
                </a:lnTo>
                <a:lnTo>
                  <a:pt x="385908" y="23812"/>
                </a:lnTo>
                <a:lnTo>
                  <a:pt x="384023" y="21530"/>
                </a:lnTo>
                <a:lnTo>
                  <a:pt x="381145" y="20389"/>
                </a:lnTo>
                <a:lnTo>
                  <a:pt x="390788" y="20389"/>
                </a:lnTo>
                <a:lnTo>
                  <a:pt x="393052" y="22820"/>
                </a:lnTo>
                <a:lnTo>
                  <a:pt x="394391" y="27136"/>
                </a:lnTo>
                <a:lnTo>
                  <a:pt x="394391" y="62805"/>
                </a:lnTo>
                <a:close/>
              </a:path>
              <a:path w="582295" h="75564">
                <a:moveTo>
                  <a:pt x="423510" y="62805"/>
                </a:moveTo>
                <a:lnTo>
                  <a:pt x="417557" y="62805"/>
                </a:lnTo>
                <a:lnTo>
                  <a:pt x="399846" y="16966"/>
                </a:lnTo>
                <a:lnTo>
                  <a:pt x="406097" y="16966"/>
                </a:lnTo>
                <a:lnTo>
                  <a:pt x="420533" y="57149"/>
                </a:lnTo>
                <a:lnTo>
                  <a:pt x="425621" y="57149"/>
                </a:lnTo>
                <a:lnTo>
                  <a:pt x="423510" y="62805"/>
                </a:lnTo>
                <a:close/>
              </a:path>
              <a:path w="582295" h="75564">
                <a:moveTo>
                  <a:pt x="425621" y="57149"/>
                </a:moveTo>
                <a:lnTo>
                  <a:pt x="420682" y="57149"/>
                </a:lnTo>
                <a:lnTo>
                  <a:pt x="434821" y="16966"/>
                </a:lnTo>
                <a:lnTo>
                  <a:pt x="440625" y="16966"/>
                </a:lnTo>
                <a:lnTo>
                  <a:pt x="425621" y="57149"/>
                </a:lnTo>
                <a:close/>
              </a:path>
              <a:path w="582295" h="75564">
                <a:moveTo>
                  <a:pt x="444757" y="75009"/>
                </a:moveTo>
                <a:lnTo>
                  <a:pt x="444757" y="71139"/>
                </a:lnTo>
                <a:lnTo>
                  <a:pt x="446047" y="70643"/>
                </a:lnTo>
                <a:lnTo>
                  <a:pt x="447039" y="69601"/>
                </a:lnTo>
                <a:lnTo>
                  <a:pt x="447734" y="68014"/>
                </a:lnTo>
                <a:lnTo>
                  <a:pt x="448527" y="66526"/>
                </a:lnTo>
                <a:lnTo>
                  <a:pt x="448924" y="64938"/>
                </a:lnTo>
                <a:lnTo>
                  <a:pt x="448924" y="62805"/>
                </a:lnTo>
                <a:lnTo>
                  <a:pt x="445203" y="62805"/>
                </a:lnTo>
                <a:lnTo>
                  <a:pt x="445203" y="53429"/>
                </a:lnTo>
                <a:lnTo>
                  <a:pt x="452645" y="53429"/>
                </a:lnTo>
                <a:lnTo>
                  <a:pt x="452645" y="65682"/>
                </a:lnTo>
                <a:lnTo>
                  <a:pt x="451950" y="68113"/>
                </a:lnTo>
                <a:lnTo>
                  <a:pt x="450561" y="70395"/>
                </a:lnTo>
                <a:lnTo>
                  <a:pt x="449271" y="72677"/>
                </a:lnTo>
                <a:lnTo>
                  <a:pt x="447336" y="74215"/>
                </a:lnTo>
                <a:lnTo>
                  <a:pt x="444757" y="75009"/>
                </a:lnTo>
                <a:close/>
              </a:path>
              <a:path w="582295" h="75564">
                <a:moveTo>
                  <a:pt x="512830" y="41969"/>
                </a:moveTo>
                <a:lnTo>
                  <a:pt x="503405" y="41969"/>
                </a:lnTo>
                <a:lnTo>
                  <a:pt x="498444" y="40034"/>
                </a:lnTo>
                <a:lnTo>
                  <a:pt x="494575" y="36165"/>
                </a:lnTo>
                <a:lnTo>
                  <a:pt x="490804" y="32196"/>
                </a:lnTo>
                <a:lnTo>
                  <a:pt x="488919" y="27185"/>
                </a:lnTo>
                <a:lnTo>
                  <a:pt x="488919" y="15081"/>
                </a:lnTo>
                <a:lnTo>
                  <a:pt x="490904" y="10070"/>
                </a:lnTo>
                <a:lnTo>
                  <a:pt x="498940" y="2034"/>
                </a:lnTo>
                <a:lnTo>
                  <a:pt x="504000" y="0"/>
                </a:lnTo>
                <a:lnTo>
                  <a:pt x="517891" y="0"/>
                </a:lnTo>
                <a:lnTo>
                  <a:pt x="523447" y="2629"/>
                </a:lnTo>
                <a:lnTo>
                  <a:pt x="524775" y="4762"/>
                </a:lnTo>
                <a:lnTo>
                  <a:pt x="505191" y="4762"/>
                </a:lnTo>
                <a:lnTo>
                  <a:pt x="501619" y="6300"/>
                </a:lnTo>
                <a:lnTo>
                  <a:pt x="498742" y="9376"/>
                </a:lnTo>
                <a:lnTo>
                  <a:pt x="495963" y="12452"/>
                </a:lnTo>
                <a:lnTo>
                  <a:pt x="494575" y="16271"/>
                </a:lnTo>
                <a:lnTo>
                  <a:pt x="494575" y="25598"/>
                </a:lnTo>
                <a:lnTo>
                  <a:pt x="495914" y="29517"/>
                </a:lnTo>
                <a:lnTo>
                  <a:pt x="498592" y="32593"/>
                </a:lnTo>
                <a:lnTo>
                  <a:pt x="501371" y="35669"/>
                </a:lnTo>
                <a:lnTo>
                  <a:pt x="505042" y="37206"/>
                </a:lnTo>
                <a:lnTo>
                  <a:pt x="522228" y="37206"/>
                </a:lnTo>
                <a:lnTo>
                  <a:pt x="521959" y="37504"/>
                </a:lnTo>
                <a:lnTo>
                  <a:pt x="516006" y="41076"/>
                </a:lnTo>
                <a:lnTo>
                  <a:pt x="512830" y="41969"/>
                </a:lnTo>
                <a:close/>
              </a:path>
              <a:path w="582295" h="75564">
                <a:moveTo>
                  <a:pt x="522228" y="37206"/>
                </a:moveTo>
                <a:lnTo>
                  <a:pt x="514170" y="37206"/>
                </a:lnTo>
                <a:lnTo>
                  <a:pt x="517891" y="35669"/>
                </a:lnTo>
                <a:lnTo>
                  <a:pt x="523645" y="29517"/>
                </a:lnTo>
                <a:lnTo>
                  <a:pt x="525084" y="25598"/>
                </a:lnTo>
                <a:lnTo>
                  <a:pt x="525084" y="15875"/>
                </a:lnTo>
                <a:lnTo>
                  <a:pt x="523745" y="11955"/>
                </a:lnTo>
                <a:lnTo>
                  <a:pt x="518387" y="6201"/>
                </a:lnTo>
                <a:lnTo>
                  <a:pt x="514517" y="4762"/>
                </a:lnTo>
                <a:lnTo>
                  <a:pt x="524775" y="4762"/>
                </a:lnTo>
                <a:lnTo>
                  <a:pt x="531728" y="31551"/>
                </a:lnTo>
                <a:lnTo>
                  <a:pt x="525977" y="31551"/>
                </a:lnTo>
                <a:lnTo>
                  <a:pt x="524291" y="34924"/>
                </a:lnTo>
                <a:lnTo>
                  <a:pt x="522228" y="37206"/>
                </a:lnTo>
                <a:close/>
              </a:path>
              <a:path w="582295" h="75564">
                <a:moveTo>
                  <a:pt x="523538" y="59382"/>
                </a:moveTo>
                <a:lnTo>
                  <a:pt x="514567" y="59382"/>
                </a:lnTo>
                <a:lnTo>
                  <a:pt x="518783" y="57001"/>
                </a:lnTo>
                <a:lnTo>
                  <a:pt x="521661" y="52238"/>
                </a:lnTo>
                <a:lnTo>
                  <a:pt x="524637" y="47476"/>
                </a:lnTo>
                <a:lnTo>
                  <a:pt x="526019" y="41076"/>
                </a:lnTo>
                <a:lnTo>
                  <a:pt x="526126" y="31551"/>
                </a:lnTo>
                <a:lnTo>
                  <a:pt x="531728" y="31551"/>
                </a:lnTo>
                <a:lnTo>
                  <a:pt x="531769" y="41969"/>
                </a:lnTo>
                <a:lnTo>
                  <a:pt x="529896" y="49410"/>
                </a:lnTo>
                <a:lnTo>
                  <a:pt x="526126" y="55364"/>
                </a:lnTo>
                <a:lnTo>
                  <a:pt x="523538" y="59382"/>
                </a:lnTo>
                <a:close/>
              </a:path>
              <a:path w="582295" h="75564">
                <a:moveTo>
                  <a:pt x="516849" y="64144"/>
                </a:moveTo>
                <a:lnTo>
                  <a:pt x="504050" y="64144"/>
                </a:lnTo>
                <a:lnTo>
                  <a:pt x="499634" y="62805"/>
                </a:lnTo>
                <a:lnTo>
                  <a:pt x="493086" y="57447"/>
                </a:lnTo>
                <a:lnTo>
                  <a:pt x="491102" y="53379"/>
                </a:lnTo>
                <a:lnTo>
                  <a:pt x="490407" y="47922"/>
                </a:lnTo>
                <a:lnTo>
                  <a:pt x="496062" y="47922"/>
                </a:lnTo>
                <a:lnTo>
                  <a:pt x="496658" y="51494"/>
                </a:lnTo>
                <a:lnTo>
                  <a:pt x="498097" y="54322"/>
                </a:lnTo>
                <a:lnTo>
                  <a:pt x="500378" y="56405"/>
                </a:lnTo>
                <a:lnTo>
                  <a:pt x="502660" y="58390"/>
                </a:lnTo>
                <a:lnTo>
                  <a:pt x="505538" y="59382"/>
                </a:lnTo>
                <a:lnTo>
                  <a:pt x="523538" y="59382"/>
                </a:lnTo>
                <a:lnTo>
                  <a:pt x="522355" y="61217"/>
                </a:lnTo>
                <a:lnTo>
                  <a:pt x="516849" y="64144"/>
                </a:lnTo>
                <a:close/>
              </a:path>
              <a:path w="582295" h="75564">
                <a:moveTo>
                  <a:pt x="566710" y="64144"/>
                </a:moveTo>
                <a:lnTo>
                  <a:pt x="552720" y="64144"/>
                </a:lnTo>
                <a:lnTo>
                  <a:pt x="547114" y="61565"/>
                </a:lnTo>
                <a:lnTo>
                  <a:pt x="538929" y="22125"/>
                </a:lnTo>
                <a:lnTo>
                  <a:pt x="540814" y="14634"/>
                </a:lnTo>
                <a:lnTo>
                  <a:pt x="548355" y="2927"/>
                </a:lnTo>
                <a:lnTo>
                  <a:pt x="553861" y="0"/>
                </a:lnTo>
                <a:lnTo>
                  <a:pt x="566859" y="0"/>
                </a:lnTo>
                <a:lnTo>
                  <a:pt x="571323" y="1438"/>
                </a:lnTo>
                <a:lnTo>
                  <a:pt x="575009" y="4762"/>
                </a:lnTo>
                <a:lnTo>
                  <a:pt x="556044" y="4762"/>
                </a:lnTo>
                <a:lnTo>
                  <a:pt x="551777" y="7193"/>
                </a:lnTo>
                <a:lnTo>
                  <a:pt x="548900" y="12055"/>
                </a:lnTo>
                <a:lnTo>
                  <a:pt x="546023" y="16817"/>
                </a:lnTo>
                <a:lnTo>
                  <a:pt x="544667" y="23266"/>
                </a:lnTo>
                <a:lnTo>
                  <a:pt x="544584" y="32593"/>
                </a:lnTo>
                <a:lnTo>
                  <a:pt x="548935" y="32593"/>
                </a:lnTo>
                <a:lnTo>
                  <a:pt x="547065" y="34528"/>
                </a:lnTo>
                <a:lnTo>
                  <a:pt x="545626" y="38496"/>
                </a:lnTo>
                <a:lnTo>
                  <a:pt x="545626" y="48418"/>
                </a:lnTo>
                <a:lnTo>
                  <a:pt x="546965" y="52337"/>
                </a:lnTo>
                <a:lnTo>
                  <a:pt x="549644" y="55215"/>
                </a:lnTo>
                <a:lnTo>
                  <a:pt x="552422" y="57993"/>
                </a:lnTo>
                <a:lnTo>
                  <a:pt x="556242" y="59382"/>
                </a:lnTo>
                <a:lnTo>
                  <a:pt x="574499" y="59382"/>
                </a:lnTo>
                <a:lnTo>
                  <a:pt x="571720" y="62160"/>
                </a:lnTo>
                <a:lnTo>
                  <a:pt x="566710" y="64144"/>
                </a:lnTo>
                <a:close/>
              </a:path>
              <a:path w="582295" h="75564">
                <a:moveTo>
                  <a:pt x="580154" y="16371"/>
                </a:moveTo>
                <a:lnTo>
                  <a:pt x="574647" y="16371"/>
                </a:lnTo>
                <a:lnTo>
                  <a:pt x="574151" y="12898"/>
                </a:lnTo>
                <a:lnTo>
                  <a:pt x="572762" y="10120"/>
                </a:lnTo>
                <a:lnTo>
                  <a:pt x="570480" y="8036"/>
                </a:lnTo>
                <a:lnTo>
                  <a:pt x="568198" y="5853"/>
                </a:lnTo>
                <a:lnTo>
                  <a:pt x="565271" y="4762"/>
                </a:lnTo>
                <a:lnTo>
                  <a:pt x="575009" y="4762"/>
                </a:lnTo>
                <a:lnTo>
                  <a:pt x="577673" y="7094"/>
                </a:lnTo>
                <a:lnTo>
                  <a:pt x="579558" y="11112"/>
                </a:lnTo>
                <a:lnTo>
                  <a:pt x="580154" y="16371"/>
                </a:lnTo>
                <a:close/>
              </a:path>
              <a:path w="582295" h="75564">
                <a:moveTo>
                  <a:pt x="548935" y="32593"/>
                </a:moveTo>
                <a:lnTo>
                  <a:pt x="544733" y="32593"/>
                </a:lnTo>
                <a:lnTo>
                  <a:pt x="546221" y="29418"/>
                </a:lnTo>
                <a:lnTo>
                  <a:pt x="548454" y="26937"/>
                </a:lnTo>
                <a:lnTo>
                  <a:pt x="551430" y="25151"/>
                </a:lnTo>
                <a:lnTo>
                  <a:pt x="554506" y="23266"/>
                </a:lnTo>
                <a:lnTo>
                  <a:pt x="557780" y="22324"/>
                </a:lnTo>
                <a:lnTo>
                  <a:pt x="567305" y="22324"/>
                </a:lnTo>
                <a:lnTo>
                  <a:pt x="572217" y="24258"/>
                </a:lnTo>
                <a:lnTo>
                  <a:pt x="574971" y="27086"/>
                </a:lnTo>
                <a:lnTo>
                  <a:pt x="556539" y="27086"/>
                </a:lnTo>
                <a:lnTo>
                  <a:pt x="552819" y="28574"/>
                </a:lnTo>
                <a:lnTo>
                  <a:pt x="548935" y="32593"/>
                </a:lnTo>
                <a:close/>
              </a:path>
              <a:path w="582295" h="75564">
                <a:moveTo>
                  <a:pt x="574499" y="59382"/>
                </a:moveTo>
                <a:lnTo>
                  <a:pt x="565469" y="59382"/>
                </a:lnTo>
                <a:lnTo>
                  <a:pt x="569041" y="57844"/>
                </a:lnTo>
                <a:lnTo>
                  <a:pt x="574697" y="51593"/>
                </a:lnTo>
                <a:lnTo>
                  <a:pt x="576135" y="47823"/>
                </a:lnTo>
                <a:lnTo>
                  <a:pt x="576065" y="38496"/>
                </a:lnTo>
                <a:lnTo>
                  <a:pt x="574746" y="34776"/>
                </a:lnTo>
                <a:lnTo>
                  <a:pt x="571968" y="31700"/>
                </a:lnTo>
                <a:lnTo>
                  <a:pt x="569290" y="28624"/>
                </a:lnTo>
                <a:lnTo>
                  <a:pt x="565668" y="27086"/>
                </a:lnTo>
                <a:lnTo>
                  <a:pt x="574971" y="27086"/>
                </a:lnTo>
                <a:lnTo>
                  <a:pt x="576483" y="28624"/>
                </a:lnTo>
                <a:lnTo>
                  <a:pt x="579857" y="31998"/>
                </a:lnTo>
                <a:lnTo>
                  <a:pt x="581791" y="36958"/>
                </a:lnTo>
                <a:lnTo>
                  <a:pt x="581791" y="49162"/>
                </a:lnTo>
                <a:lnTo>
                  <a:pt x="579757" y="54222"/>
                </a:lnTo>
                <a:lnTo>
                  <a:pt x="575689" y="58191"/>
                </a:lnTo>
                <a:lnTo>
                  <a:pt x="57449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82"/>
          <p:cNvSpPr/>
          <p:nvPr/>
        </p:nvSpPr>
        <p:spPr>
          <a:xfrm>
            <a:off x="5252314" y="49211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83"/>
          <p:cNvSpPr/>
          <p:nvPr/>
        </p:nvSpPr>
        <p:spPr>
          <a:xfrm>
            <a:off x="5252314" y="49211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84"/>
          <p:cNvSpPr/>
          <p:nvPr/>
        </p:nvSpPr>
        <p:spPr>
          <a:xfrm>
            <a:off x="5578260" y="4945105"/>
            <a:ext cx="182872" cy="803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85"/>
          <p:cNvSpPr/>
          <p:nvPr/>
        </p:nvSpPr>
        <p:spPr>
          <a:xfrm>
            <a:off x="5248914" y="41239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86"/>
          <p:cNvSpPr/>
          <p:nvPr/>
        </p:nvSpPr>
        <p:spPr>
          <a:xfrm>
            <a:off x="5248914" y="41239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87"/>
          <p:cNvSpPr/>
          <p:nvPr/>
        </p:nvSpPr>
        <p:spPr>
          <a:xfrm>
            <a:off x="5586908" y="4147969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88"/>
          <p:cNvSpPr/>
          <p:nvPr/>
        </p:nvSpPr>
        <p:spPr>
          <a:xfrm>
            <a:off x="5248914" y="39648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89"/>
          <p:cNvSpPr/>
          <p:nvPr/>
        </p:nvSpPr>
        <p:spPr>
          <a:xfrm>
            <a:off x="5248914" y="39648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90"/>
          <p:cNvSpPr/>
          <p:nvPr/>
        </p:nvSpPr>
        <p:spPr>
          <a:xfrm>
            <a:off x="5394995" y="3989392"/>
            <a:ext cx="537845" cy="75565"/>
          </a:xfrm>
          <a:custGeom>
            <a:avLst/>
            <a:gdLst/>
            <a:ahLst/>
            <a:cxnLst/>
            <a:rect l="l" t="t" r="r" b="b"/>
            <a:pathLst>
              <a:path w="53784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784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784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784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784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784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784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784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784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784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784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784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784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784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784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784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784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784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784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784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7845" h="75564">
                <a:moveTo>
                  <a:pt x="402840" y="20538"/>
                </a:moveTo>
                <a:lnTo>
                  <a:pt x="397185" y="20538"/>
                </a:lnTo>
                <a:lnTo>
                  <a:pt x="397284" y="14386"/>
                </a:lnTo>
                <a:lnTo>
                  <a:pt x="399170" y="9425"/>
                </a:lnTo>
                <a:lnTo>
                  <a:pt x="406511" y="1885"/>
                </a:lnTo>
                <a:lnTo>
                  <a:pt x="411175" y="0"/>
                </a:lnTo>
                <a:lnTo>
                  <a:pt x="422287" y="0"/>
                </a:lnTo>
                <a:lnTo>
                  <a:pt x="426851" y="1389"/>
                </a:lnTo>
                <a:lnTo>
                  <a:pt x="431330" y="4762"/>
                </a:lnTo>
                <a:lnTo>
                  <a:pt x="412712" y="4762"/>
                </a:lnTo>
                <a:lnTo>
                  <a:pt x="409290" y="6101"/>
                </a:lnTo>
                <a:lnTo>
                  <a:pt x="404130" y="11459"/>
                </a:lnTo>
                <a:lnTo>
                  <a:pt x="402840" y="15230"/>
                </a:lnTo>
                <a:lnTo>
                  <a:pt x="402840" y="20538"/>
                </a:lnTo>
                <a:close/>
              </a:path>
              <a:path w="537845" h="75564">
                <a:moveTo>
                  <a:pt x="431798" y="59382"/>
                </a:moveTo>
                <a:lnTo>
                  <a:pt x="421444" y="59382"/>
                </a:lnTo>
                <a:lnTo>
                  <a:pt x="425214" y="58092"/>
                </a:lnTo>
                <a:lnTo>
                  <a:pt x="431366" y="52933"/>
                </a:lnTo>
                <a:lnTo>
                  <a:pt x="432903" y="49658"/>
                </a:lnTo>
                <a:lnTo>
                  <a:pt x="432903" y="41622"/>
                </a:lnTo>
                <a:lnTo>
                  <a:pt x="431564" y="38447"/>
                </a:lnTo>
                <a:lnTo>
                  <a:pt x="428885" y="36165"/>
                </a:lnTo>
                <a:lnTo>
                  <a:pt x="426206" y="33783"/>
                </a:lnTo>
                <a:lnTo>
                  <a:pt x="422535" y="32593"/>
                </a:lnTo>
                <a:lnTo>
                  <a:pt x="413258" y="32593"/>
                </a:lnTo>
                <a:lnTo>
                  <a:pt x="413258" y="27830"/>
                </a:lnTo>
                <a:lnTo>
                  <a:pt x="421543" y="27830"/>
                </a:lnTo>
                <a:lnTo>
                  <a:pt x="424420" y="26838"/>
                </a:lnTo>
                <a:lnTo>
                  <a:pt x="429282" y="22770"/>
                </a:lnTo>
                <a:lnTo>
                  <a:pt x="430522" y="19992"/>
                </a:lnTo>
                <a:lnTo>
                  <a:pt x="430522" y="12749"/>
                </a:lnTo>
                <a:lnTo>
                  <a:pt x="429282" y="9872"/>
                </a:lnTo>
                <a:lnTo>
                  <a:pt x="426802" y="7887"/>
                </a:lnTo>
                <a:lnTo>
                  <a:pt x="424321" y="5804"/>
                </a:lnTo>
                <a:lnTo>
                  <a:pt x="421047" y="4762"/>
                </a:lnTo>
                <a:lnTo>
                  <a:pt x="431330" y="4762"/>
                </a:lnTo>
                <a:lnTo>
                  <a:pt x="434292" y="6945"/>
                </a:lnTo>
                <a:lnTo>
                  <a:pt x="436178" y="10864"/>
                </a:lnTo>
                <a:lnTo>
                  <a:pt x="436178" y="19298"/>
                </a:lnTo>
                <a:lnTo>
                  <a:pt x="435235" y="22225"/>
                </a:lnTo>
                <a:lnTo>
                  <a:pt x="431564" y="27086"/>
                </a:lnTo>
                <a:lnTo>
                  <a:pt x="429034" y="28723"/>
                </a:lnTo>
                <a:lnTo>
                  <a:pt x="425759" y="29616"/>
                </a:lnTo>
                <a:lnTo>
                  <a:pt x="425759" y="29765"/>
                </a:lnTo>
                <a:lnTo>
                  <a:pt x="430026" y="30559"/>
                </a:lnTo>
                <a:lnTo>
                  <a:pt x="433201" y="32345"/>
                </a:lnTo>
                <a:lnTo>
                  <a:pt x="437369" y="37901"/>
                </a:lnTo>
                <a:lnTo>
                  <a:pt x="438410" y="41274"/>
                </a:lnTo>
                <a:lnTo>
                  <a:pt x="438410" y="50899"/>
                </a:lnTo>
                <a:lnTo>
                  <a:pt x="436376" y="55463"/>
                </a:lnTo>
                <a:lnTo>
                  <a:pt x="431798" y="59382"/>
                </a:lnTo>
                <a:close/>
              </a:path>
              <a:path w="537845" h="75564">
                <a:moveTo>
                  <a:pt x="423230" y="64144"/>
                </a:moveTo>
                <a:lnTo>
                  <a:pt x="410827" y="64144"/>
                </a:lnTo>
                <a:lnTo>
                  <a:pt x="405718" y="62408"/>
                </a:lnTo>
                <a:lnTo>
                  <a:pt x="401650" y="58935"/>
                </a:lnTo>
                <a:lnTo>
                  <a:pt x="397681" y="55364"/>
                </a:lnTo>
                <a:lnTo>
                  <a:pt x="395859" y="50899"/>
                </a:lnTo>
                <a:lnTo>
                  <a:pt x="395746" y="43209"/>
                </a:lnTo>
                <a:lnTo>
                  <a:pt x="395845" y="43011"/>
                </a:lnTo>
                <a:lnTo>
                  <a:pt x="401500" y="43011"/>
                </a:lnTo>
                <a:lnTo>
                  <a:pt x="401500" y="48765"/>
                </a:lnTo>
                <a:lnTo>
                  <a:pt x="402890" y="52437"/>
                </a:lnTo>
                <a:lnTo>
                  <a:pt x="408446" y="57993"/>
                </a:lnTo>
                <a:lnTo>
                  <a:pt x="412216" y="59382"/>
                </a:lnTo>
                <a:lnTo>
                  <a:pt x="431798" y="59382"/>
                </a:lnTo>
                <a:lnTo>
                  <a:pt x="428339" y="62408"/>
                </a:lnTo>
                <a:lnTo>
                  <a:pt x="423230" y="64144"/>
                </a:lnTo>
                <a:close/>
              </a:path>
              <a:path w="537845" h="75564">
                <a:moveTo>
                  <a:pt x="473487" y="64144"/>
                </a:moveTo>
                <a:lnTo>
                  <a:pt x="460788" y="64144"/>
                </a:lnTo>
                <a:lnTo>
                  <a:pt x="455628" y="62458"/>
                </a:lnTo>
                <a:lnTo>
                  <a:pt x="447691" y="55711"/>
                </a:lnTo>
                <a:lnTo>
                  <a:pt x="445728" y="51246"/>
                </a:lnTo>
                <a:lnTo>
                  <a:pt x="445816" y="41423"/>
                </a:lnTo>
                <a:lnTo>
                  <a:pt x="446797" y="38348"/>
                </a:lnTo>
                <a:lnTo>
                  <a:pt x="451164" y="32196"/>
                </a:lnTo>
                <a:lnTo>
                  <a:pt x="454289" y="30261"/>
                </a:lnTo>
                <a:lnTo>
                  <a:pt x="458357" y="29467"/>
                </a:lnTo>
                <a:lnTo>
                  <a:pt x="458357" y="29319"/>
                </a:lnTo>
                <a:lnTo>
                  <a:pt x="448237" y="10864"/>
                </a:lnTo>
                <a:lnTo>
                  <a:pt x="450022" y="7094"/>
                </a:lnTo>
                <a:lnTo>
                  <a:pt x="457265" y="1438"/>
                </a:lnTo>
                <a:lnTo>
                  <a:pt x="461730" y="0"/>
                </a:lnTo>
                <a:lnTo>
                  <a:pt x="472346" y="0"/>
                </a:lnTo>
                <a:lnTo>
                  <a:pt x="476861" y="1438"/>
                </a:lnTo>
                <a:lnTo>
                  <a:pt x="481122" y="4762"/>
                </a:lnTo>
                <a:lnTo>
                  <a:pt x="463367" y="4762"/>
                </a:lnTo>
                <a:lnTo>
                  <a:pt x="460192" y="5754"/>
                </a:lnTo>
                <a:lnTo>
                  <a:pt x="455033" y="9723"/>
                </a:lnTo>
                <a:lnTo>
                  <a:pt x="453792" y="12253"/>
                </a:lnTo>
                <a:lnTo>
                  <a:pt x="453743" y="19198"/>
                </a:lnTo>
                <a:lnTo>
                  <a:pt x="454934" y="22026"/>
                </a:lnTo>
                <a:lnTo>
                  <a:pt x="459696" y="26193"/>
                </a:lnTo>
                <a:lnTo>
                  <a:pt x="462871" y="27235"/>
                </a:lnTo>
                <a:lnTo>
                  <a:pt x="480681" y="27235"/>
                </a:lnTo>
                <a:lnTo>
                  <a:pt x="479043" y="28326"/>
                </a:lnTo>
                <a:lnTo>
                  <a:pt x="475769" y="29319"/>
                </a:lnTo>
                <a:lnTo>
                  <a:pt x="475769" y="29467"/>
                </a:lnTo>
                <a:lnTo>
                  <a:pt x="479937" y="30360"/>
                </a:lnTo>
                <a:lnTo>
                  <a:pt x="482511" y="31849"/>
                </a:lnTo>
                <a:lnTo>
                  <a:pt x="462028" y="31849"/>
                </a:lnTo>
                <a:lnTo>
                  <a:pt x="458158" y="33089"/>
                </a:lnTo>
                <a:lnTo>
                  <a:pt x="455380" y="35569"/>
                </a:lnTo>
                <a:lnTo>
                  <a:pt x="452701" y="38050"/>
                </a:lnTo>
                <a:lnTo>
                  <a:pt x="451402" y="41225"/>
                </a:lnTo>
                <a:lnTo>
                  <a:pt x="451362" y="49758"/>
                </a:lnTo>
                <a:lnTo>
                  <a:pt x="452800" y="53181"/>
                </a:lnTo>
                <a:lnTo>
                  <a:pt x="458555" y="58142"/>
                </a:lnTo>
                <a:lnTo>
                  <a:pt x="462374" y="59382"/>
                </a:lnTo>
                <a:lnTo>
                  <a:pt x="482435" y="59382"/>
                </a:lnTo>
                <a:lnTo>
                  <a:pt x="478647" y="62507"/>
                </a:lnTo>
                <a:lnTo>
                  <a:pt x="473487" y="64144"/>
                </a:lnTo>
                <a:close/>
              </a:path>
              <a:path w="537845" h="75564">
                <a:moveTo>
                  <a:pt x="480681" y="27235"/>
                </a:moveTo>
                <a:lnTo>
                  <a:pt x="471304" y="27235"/>
                </a:lnTo>
                <a:lnTo>
                  <a:pt x="474678" y="26193"/>
                </a:lnTo>
                <a:lnTo>
                  <a:pt x="476960" y="24110"/>
                </a:lnTo>
                <a:lnTo>
                  <a:pt x="479242" y="21927"/>
                </a:lnTo>
                <a:lnTo>
                  <a:pt x="480343" y="19198"/>
                </a:lnTo>
                <a:lnTo>
                  <a:pt x="480383" y="12253"/>
                </a:lnTo>
                <a:lnTo>
                  <a:pt x="479193" y="9624"/>
                </a:lnTo>
                <a:lnTo>
                  <a:pt x="476811" y="7739"/>
                </a:lnTo>
                <a:lnTo>
                  <a:pt x="474430" y="5754"/>
                </a:lnTo>
                <a:lnTo>
                  <a:pt x="471205" y="4762"/>
                </a:lnTo>
                <a:lnTo>
                  <a:pt x="481122" y="4762"/>
                </a:lnTo>
                <a:lnTo>
                  <a:pt x="484203" y="7094"/>
                </a:lnTo>
                <a:lnTo>
                  <a:pt x="486038" y="10864"/>
                </a:lnTo>
                <a:lnTo>
                  <a:pt x="485946" y="19198"/>
                </a:lnTo>
                <a:lnTo>
                  <a:pt x="485146" y="21778"/>
                </a:lnTo>
                <a:lnTo>
                  <a:pt x="483360" y="24258"/>
                </a:lnTo>
                <a:lnTo>
                  <a:pt x="481574" y="26640"/>
                </a:lnTo>
                <a:lnTo>
                  <a:pt x="480681" y="27235"/>
                </a:lnTo>
                <a:close/>
              </a:path>
              <a:path w="537845" h="75564">
                <a:moveTo>
                  <a:pt x="482435" y="59382"/>
                </a:moveTo>
                <a:lnTo>
                  <a:pt x="471999" y="59382"/>
                </a:lnTo>
                <a:lnTo>
                  <a:pt x="475819" y="58142"/>
                </a:lnTo>
                <a:lnTo>
                  <a:pt x="478597" y="55661"/>
                </a:lnTo>
                <a:lnTo>
                  <a:pt x="481474" y="53181"/>
                </a:lnTo>
                <a:lnTo>
                  <a:pt x="482913" y="49758"/>
                </a:lnTo>
                <a:lnTo>
                  <a:pt x="482828" y="41225"/>
                </a:lnTo>
                <a:lnTo>
                  <a:pt x="481524" y="38199"/>
                </a:lnTo>
                <a:lnTo>
                  <a:pt x="478746" y="35718"/>
                </a:lnTo>
                <a:lnTo>
                  <a:pt x="475968" y="33139"/>
                </a:lnTo>
                <a:lnTo>
                  <a:pt x="472049" y="31849"/>
                </a:lnTo>
                <a:lnTo>
                  <a:pt x="482511" y="31849"/>
                </a:lnTo>
                <a:lnTo>
                  <a:pt x="483111" y="32196"/>
                </a:lnTo>
                <a:lnTo>
                  <a:pt x="487478" y="37752"/>
                </a:lnTo>
                <a:lnTo>
                  <a:pt x="488568" y="41225"/>
                </a:lnTo>
                <a:lnTo>
                  <a:pt x="488568" y="51246"/>
                </a:lnTo>
                <a:lnTo>
                  <a:pt x="486584" y="55860"/>
                </a:lnTo>
                <a:lnTo>
                  <a:pt x="482435" y="59382"/>
                </a:lnTo>
                <a:close/>
              </a:path>
              <a:path w="537845" h="75564">
                <a:moveTo>
                  <a:pt x="537685" y="47327"/>
                </a:moveTo>
                <a:lnTo>
                  <a:pt x="494525" y="47327"/>
                </a:lnTo>
                <a:lnTo>
                  <a:pt x="494525" y="41969"/>
                </a:lnTo>
                <a:lnTo>
                  <a:pt x="523249" y="595"/>
                </a:lnTo>
                <a:lnTo>
                  <a:pt x="528309" y="595"/>
                </a:lnTo>
                <a:lnTo>
                  <a:pt x="528309" y="8780"/>
                </a:lnTo>
                <a:lnTo>
                  <a:pt x="523100" y="8780"/>
                </a:lnTo>
                <a:lnTo>
                  <a:pt x="499586" y="42564"/>
                </a:lnTo>
                <a:lnTo>
                  <a:pt x="537685" y="42564"/>
                </a:lnTo>
                <a:lnTo>
                  <a:pt x="537685" y="47327"/>
                </a:lnTo>
                <a:close/>
              </a:path>
              <a:path w="537845" h="75564">
                <a:moveTo>
                  <a:pt x="528309" y="42564"/>
                </a:moveTo>
                <a:lnTo>
                  <a:pt x="523249" y="42564"/>
                </a:lnTo>
                <a:lnTo>
                  <a:pt x="523249" y="8780"/>
                </a:lnTo>
                <a:lnTo>
                  <a:pt x="528309" y="8780"/>
                </a:lnTo>
                <a:lnTo>
                  <a:pt x="528309" y="42564"/>
                </a:lnTo>
                <a:close/>
              </a:path>
              <a:path w="537845" h="75564">
                <a:moveTo>
                  <a:pt x="528309" y="62805"/>
                </a:moveTo>
                <a:lnTo>
                  <a:pt x="523249" y="62805"/>
                </a:lnTo>
                <a:lnTo>
                  <a:pt x="523249" y="47327"/>
                </a:lnTo>
                <a:lnTo>
                  <a:pt x="528309" y="47327"/>
                </a:lnTo>
                <a:lnTo>
                  <a:pt x="528309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91"/>
          <p:cNvSpPr/>
          <p:nvPr/>
        </p:nvSpPr>
        <p:spPr>
          <a:xfrm>
            <a:off x="5248914" y="3805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92"/>
          <p:cNvSpPr/>
          <p:nvPr/>
        </p:nvSpPr>
        <p:spPr>
          <a:xfrm>
            <a:off x="5248914" y="38056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93"/>
          <p:cNvSpPr/>
          <p:nvPr/>
        </p:nvSpPr>
        <p:spPr>
          <a:xfrm>
            <a:off x="5394995" y="3830220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94"/>
          <p:cNvSpPr/>
          <p:nvPr/>
        </p:nvSpPr>
        <p:spPr>
          <a:xfrm>
            <a:off x="5248914" y="36464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95"/>
          <p:cNvSpPr/>
          <p:nvPr/>
        </p:nvSpPr>
        <p:spPr>
          <a:xfrm>
            <a:off x="5248914" y="36464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96"/>
          <p:cNvSpPr/>
          <p:nvPr/>
        </p:nvSpPr>
        <p:spPr>
          <a:xfrm>
            <a:off x="5586908" y="3670453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97"/>
          <p:cNvSpPr/>
          <p:nvPr/>
        </p:nvSpPr>
        <p:spPr>
          <a:xfrm>
            <a:off x="5248914" y="348727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98"/>
          <p:cNvSpPr/>
          <p:nvPr/>
        </p:nvSpPr>
        <p:spPr>
          <a:xfrm>
            <a:off x="5248914" y="348727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909"/>
                </a:lnTo>
                <a:lnTo>
                  <a:pt x="0" y="10890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99"/>
          <p:cNvSpPr/>
          <p:nvPr/>
        </p:nvSpPr>
        <p:spPr>
          <a:xfrm>
            <a:off x="5504348" y="3509932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100"/>
          <p:cNvSpPr/>
          <p:nvPr/>
        </p:nvSpPr>
        <p:spPr>
          <a:xfrm>
            <a:off x="5248914" y="332809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101"/>
          <p:cNvSpPr/>
          <p:nvPr/>
        </p:nvSpPr>
        <p:spPr>
          <a:xfrm>
            <a:off x="5248914" y="332809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102"/>
          <p:cNvSpPr/>
          <p:nvPr/>
        </p:nvSpPr>
        <p:spPr>
          <a:xfrm>
            <a:off x="5504348" y="3350760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103"/>
          <p:cNvSpPr/>
          <p:nvPr/>
        </p:nvSpPr>
        <p:spPr>
          <a:xfrm>
            <a:off x="5248914" y="300974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104"/>
          <p:cNvSpPr/>
          <p:nvPr/>
        </p:nvSpPr>
        <p:spPr>
          <a:xfrm>
            <a:off x="5248914" y="300974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105"/>
          <p:cNvSpPr/>
          <p:nvPr/>
        </p:nvSpPr>
        <p:spPr>
          <a:xfrm>
            <a:off x="5508623" y="3032416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60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60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60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60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60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60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60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60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60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60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60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60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60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60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60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60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60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60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60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60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60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60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60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60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60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60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106"/>
          <p:cNvSpPr/>
          <p:nvPr/>
        </p:nvSpPr>
        <p:spPr>
          <a:xfrm>
            <a:off x="5248914" y="316892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107"/>
          <p:cNvSpPr/>
          <p:nvPr/>
        </p:nvSpPr>
        <p:spPr>
          <a:xfrm>
            <a:off x="5248914" y="316892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4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108"/>
          <p:cNvSpPr/>
          <p:nvPr/>
        </p:nvSpPr>
        <p:spPr>
          <a:xfrm>
            <a:off x="5504348" y="3191588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109"/>
          <p:cNvSpPr/>
          <p:nvPr/>
        </p:nvSpPr>
        <p:spPr>
          <a:xfrm>
            <a:off x="7858409" y="44435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110"/>
          <p:cNvSpPr/>
          <p:nvPr/>
        </p:nvSpPr>
        <p:spPr>
          <a:xfrm>
            <a:off x="7858409" y="444357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111"/>
          <p:cNvSpPr/>
          <p:nvPr/>
        </p:nvSpPr>
        <p:spPr>
          <a:xfrm>
            <a:off x="8196401" y="4467579"/>
            <a:ext cx="155674" cy="647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112"/>
          <p:cNvSpPr/>
          <p:nvPr/>
        </p:nvSpPr>
        <p:spPr>
          <a:xfrm>
            <a:off x="7858409" y="49211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113"/>
          <p:cNvSpPr/>
          <p:nvPr/>
        </p:nvSpPr>
        <p:spPr>
          <a:xfrm>
            <a:off x="7858409" y="492110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114"/>
          <p:cNvSpPr/>
          <p:nvPr/>
        </p:nvSpPr>
        <p:spPr>
          <a:xfrm>
            <a:off x="8184352" y="4945105"/>
            <a:ext cx="182872" cy="803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115"/>
          <p:cNvSpPr/>
          <p:nvPr/>
        </p:nvSpPr>
        <p:spPr>
          <a:xfrm>
            <a:off x="7858409" y="396605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116"/>
          <p:cNvSpPr/>
          <p:nvPr/>
        </p:nvSpPr>
        <p:spPr>
          <a:xfrm>
            <a:off x="7858409" y="396605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117"/>
          <p:cNvSpPr/>
          <p:nvPr/>
        </p:nvSpPr>
        <p:spPr>
          <a:xfrm>
            <a:off x="8196401" y="3990063"/>
            <a:ext cx="155674" cy="647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118"/>
          <p:cNvSpPr/>
          <p:nvPr/>
        </p:nvSpPr>
        <p:spPr>
          <a:xfrm>
            <a:off x="7858409" y="348853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119"/>
          <p:cNvSpPr/>
          <p:nvPr/>
        </p:nvSpPr>
        <p:spPr>
          <a:xfrm>
            <a:off x="7858409" y="348853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120"/>
          <p:cNvSpPr/>
          <p:nvPr/>
        </p:nvSpPr>
        <p:spPr>
          <a:xfrm>
            <a:off x="8196401" y="3512538"/>
            <a:ext cx="155674" cy="647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121"/>
          <p:cNvSpPr/>
          <p:nvPr/>
        </p:nvSpPr>
        <p:spPr>
          <a:xfrm>
            <a:off x="7856684" y="268947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122"/>
          <p:cNvSpPr/>
          <p:nvPr/>
        </p:nvSpPr>
        <p:spPr>
          <a:xfrm>
            <a:off x="7856684" y="268947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123"/>
          <p:cNvSpPr/>
          <p:nvPr/>
        </p:nvSpPr>
        <p:spPr>
          <a:xfrm>
            <a:off x="8194686" y="2713478"/>
            <a:ext cx="155674" cy="647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124"/>
          <p:cNvSpPr/>
          <p:nvPr/>
        </p:nvSpPr>
        <p:spPr>
          <a:xfrm>
            <a:off x="7859234" y="1896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125"/>
          <p:cNvSpPr/>
          <p:nvPr/>
        </p:nvSpPr>
        <p:spPr>
          <a:xfrm>
            <a:off x="7859234" y="189678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126"/>
          <p:cNvSpPr/>
          <p:nvPr/>
        </p:nvSpPr>
        <p:spPr>
          <a:xfrm>
            <a:off x="8197229" y="1920790"/>
            <a:ext cx="155674" cy="647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127"/>
          <p:cNvSpPr/>
          <p:nvPr/>
        </p:nvSpPr>
        <p:spPr>
          <a:xfrm>
            <a:off x="7859234" y="12600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128"/>
          <p:cNvSpPr/>
          <p:nvPr/>
        </p:nvSpPr>
        <p:spPr>
          <a:xfrm>
            <a:off x="7859234" y="126008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129"/>
          <p:cNvSpPr/>
          <p:nvPr/>
        </p:nvSpPr>
        <p:spPr>
          <a:xfrm>
            <a:off x="8118943" y="1282755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5" y="60870"/>
                </a:lnTo>
                <a:lnTo>
                  <a:pt x="34875" y="59729"/>
                </a:lnTo>
                <a:lnTo>
                  <a:pt x="38248" y="57447"/>
                </a:lnTo>
                <a:lnTo>
                  <a:pt x="41721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0" y="38844"/>
                </a:lnTo>
                <a:lnTo>
                  <a:pt x="31104" y="36760"/>
                </a:lnTo>
                <a:lnTo>
                  <a:pt x="22870" y="34776"/>
                </a:lnTo>
                <a:lnTo>
                  <a:pt x="17958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4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0" y="1785"/>
                </a:lnTo>
                <a:lnTo>
                  <a:pt x="16817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5" y="5060"/>
                </a:lnTo>
                <a:lnTo>
                  <a:pt x="19000" y="5060"/>
                </a:lnTo>
                <a:lnTo>
                  <a:pt x="15080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7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2" y="37355"/>
                </a:lnTo>
                <a:lnTo>
                  <a:pt x="48170" y="40034"/>
                </a:lnTo>
                <a:lnTo>
                  <a:pt x="49559" y="43556"/>
                </a:lnTo>
                <a:lnTo>
                  <a:pt x="49559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0" y="11509"/>
                </a:lnTo>
                <a:lnTo>
                  <a:pt x="32742" y="6350"/>
                </a:lnTo>
                <a:lnTo>
                  <a:pt x="28723" y="5060"/>
                </a:lnTo>
                <a:lnTo>
                  <a:pt x="40265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7" y="66079"/>
                </a:moveTo>
                <a:lnTo>
                  <a:pt x="17462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1" y="43904"/>
                </a:lnTo>
                <a:lnTo>
                  <a:pt x="6101" y="49906"/>
                </a:lnTo>
                <a:lnTo>
                  <a:pt x="7838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89" y="64392"/>
                </a:lnTo>
                <a:lnTo>
                  <a:pt x="33337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0" y="54669"/>
                </a:lnTo>
                <a:lnTo>
                  <a:pt x="55816" y="48865"/>
                </a:lnTo>
                <a:lnTo>
                  <a:pt x="55816" y="34776"/>
                </a:lnTo>
                <a:lnTo>
                  <a:pt x="57800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1" y="19843"/>
                </a:lnTo>
                <a:lnTo>
                  <a:pt x="91509" y="22324"/>
                </a:lnTo>
                <a:lnTo>
                  <a:pt x="72633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3" y="61317"/>
                </a:lnTo>
                <a:lnTo>
                  <a:pt x="91502" y="61317"/>
                </a:lnTo>
                <a:lnTo>
                  <a:pt x="89302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6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3" y="27979"/>
                </a:lnTo>
                <a:lnTo>
                  <a:pt x="86276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4" y="34776"/>
                </a:lnTo>
                <a:lnTo>
                  <a:pt x="99274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6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3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1" y="6201"/>
                </a:lnTo>
                <a:lnTo>
                  <a:pt x="115152" y="2331"/>
                </a:lnTo>
                <a:lnTo>
                  <a:pt x="117980" y="1339"/>
                </a:lnTo>
                <a:lnTo>
                  <a:pt x="124032" y="1339"/>
                </a:lnTo>
                <a:lnTo>
                  <a:pt x="125570" y="1438"/>
                </a:lnTo>
                <a:lnTo>
                  <a:pt x="126364" y="1637"/>
                </a:lnTo>
                <a:lnTo>
                  <a:pt x="126364" y="5953"/>
                </a:lnTo>
                <a:lnTo>
                  <a:pt x="120163" y="5953"/>
                </a:lnTo>
                <a:lnTo>
                  <a:pt x="118575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3" y="10417"/>
                </a:lnTo>
                <a:lnTo>
                  <a:pt x="116243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79" y="18901"/>
                </a:lnTo>
                <a:lnTo>
                  <a:pt x="133879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4" y="6548"/>
                </a:moveTo>
                <a:lnTo>
                  <a:pt x="125669" y="6350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2" y="5953"/>
                </a:lnTo>
                <a:lnTo>
                  <a:pt x="126364" y="5953"/>
                </a:lnTo>
                <a:lnTo>
                  <a:pt x="126364" y="6548"/>
                </a:lnTo>
                <a:close/>
              </a:path>
              <a:path w="314959" h="66675">
                <a:moveTo>
                  <a:pt x="125173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3" y="18901"/>
                </a:lnTo>
                <a:lnTo>
                  <a:pt x="125173" y="23663"/>
                </a:lnTo>
                <a:close/>
              </a:path>
              <a:path w="314959" h="66675">
                <a:moveTo>
                  <a:pt x="148762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2" y="18901"/>
                </a:lnTo>
                <a:lnTo>
                  <a:pt x="148762" y="23663"/>
                </a:lnTo>
                <a:close/>
              </a:path>
              <a:path w="314959" h="66675">
                <a:moveTo>
                  <a:pt x="116243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3" y="23663"/>
                </a:lnTo>
                <a:lnTo>
                  <a:pt x="116243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1" y="64492"/>
                </a:lnTo>
                <a:lnTo>
                  <a:pt x="135963" y="63103"/>
                </a:lnTo>
                <a:lnTo>
                  <a:pt x="134574" y="61713"/>
                </a:lnTo>
                <a:lnTo>
                  <a:pt x="133974" y="59531"/>
                </a:lnTo>
                <a:lnTo>
                  <a:pt x="133879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8" y="60225"/>
                </a:lnTo>
                <a:lnTo>
                  <a:pt x="142759" y="60572"/>
                </a:lnTo>
                <a:lnTo>
                  <a:pt x="148762" y="60572"/>
                </a:lnTo>
                <a:lnTo>
                  <a:pt x="148762" y="65037"/>
                </a:lnTo>
                <a:lnTo>
                  <a:pt x="147968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2" y="60572"/>
                </a:moveTo>
                <a:lnTo>
                  <a:pt x="146232" y="60572"/>
                </a:lnTo>
                <a:lnTo>
                  <a:pt x="148762" y="60275"/>
                </a:lnTo>
                <a:lnTo>
                  <a:pt x="148762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1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5" y="18305"/>
                </a:lnTo>
                <a:lnTo>
                  <a:pt x="173911" y="17561"/>
                </a:lnTo>
                <a:lnTo>
                  <a:pt x="180460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29" y="22324"/>
                </a:lnTo>
                <a:lnTo>
                  <a:pt x="168207" y="23862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49" y="26491"/>
                </a:moveTo>
                <a:lnTo>
                  <a:pt x="190382" y="26491"/>
                </a:lnTo>
                <a:lnTo>
                  <a:pt x="191818" y="23713"/>
                </a:lnTo>
                <a:lnTo>
                  <a:pt x="191915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4" y="18355"/>
                </a:lnTo>
                <a:lnTo>
                  <a:pt x="201841" y="17561"/>
                </a:lnTo>
                <a:lnTo>
                  <a:pt x="210176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2" y="23713"/>
                </a:lnTo>
                <a:lnTo>
                  <a:pt x="194549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4" y="18901"/>
                </a:lnTo>
                <a:lnTo>
                  <a:pt x="162104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8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7" y="25300"/>
                </a:lnTo>
                <a:lnTo>
                  <a:pt x="181800" y="23316"/>
                </a:lnTo>
                <a:lnTo>
                  <a:pt x="179368" y="22324"/>
                </a:lnTo>
                <a:lnTo>
                  <a:pt x="188522" y="22324"/>
                </a:lnTo>
                <a:lnTo>
                  <a:pt x="189451" y="23564"/>
                </a:lnTo>
                <a:lnTo>
                  <a:pt x="189566" y="23862"/>
                </a:lnTo>
                <a:lnTo>
                  <a:pt x="190382" y="26491"/>
                </a:lnTo>
                <a:lnTo>
                  <a:pt x="194549" y="26491"/>
                </a:lnTo>
                <a:lnTo>
                  <a:pt x="192465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1" y="29269"/>
                </a:lnTo>
                <a:lnTo>
                  <a:pt x="213748" y="26789"/>
                </a:lnTo>
                <a:lnTo>
                  <a:pt x="211962" y="25003"/>
                </a:lnTo>
                <a:lnTo>
                  <a:pt x="210275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1" y="27930"/>
                </a:lnTo>
                <a:lnTo>
                  <a:pt x="232347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2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6" y="22324"/>
                </a:lnTo>
                <a:lnTo>
                  <a:pt x="244402" y="22324"/>
                </a:lnTo>
                <a:lnTo>
                  <a:pt x="241425" y="23217"/>
                </a:lnTo>
                <a:lnTo>
                  <a:pt x="239243" y="25003"/>
                </a:lnTo>
                <a:lnTo>
                  <a:pt x="237159" y="26789"/>
                </a:lnTo>
                <a:lnTo>
                  <a:pt x="236068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3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2" y="42713"/>
                </a:lnTo>
                <a:lnTo>
                  <a:pt x="236068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1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5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6" y="22324"/>
                </a:lnTo>
                <a:lnTo>
                  <a:pt x="264494" y="23911"/>
                </a:lnTo>
                <a:lnTo>
                  <a:pt x="265883" y="27433"/>
                </a:lnTo>
                <a:lnTo>
                  <a:pt x="265883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0" y="42763"/>
                </a:lnTo>
                <a:lnTo>
                  <a:pt x="244898" y="43457"/>
                </a:lnTo>
                <a:lnTo>
                  <a:pt x="241326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6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3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7" y="59977"/>
                </a:lnTo>
                <a:lnTo>
                  <a:pt x="258689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3" y="39736"/>
                </a:lnTo>
                <a:lnTo>
                  <a:pt x="265883" y="56703"/>
                </a:lnTo>
                <a:lnTo>
                  <a:pt x="260526" y="56703"/>
                </a:lnTo>
                <a:lnTo>
                  <a:pt x="258244" y="60176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3" y="56703"/>
                </a:lnTo>
                <a:lnTo>
                  <a:pt x="265883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6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6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5" y="36313"/>
                </a:lnTo>
                <a:lnTo>
                  <a:pt x="296373" y="40778"/>
                </a:lnTo>
                <a:lnTo>
                  <a:pt x="299952" y="45541"/>
                </a:lnTo>
                <a:lnTo>
                  <a:pt x="292801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5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2" y="18901"/>
                </a:lnTo>
                <a:lnTo>
                  <a:pt x="299775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1" y="45541"/>
                </a:lnTo>
                <a:lnTo>
                  <a:pt x="299952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130"/>
          <p:cNvSpPr/>
          <p:nvPr/>
        </p:nvSpPr>
        <p:spPr>
          <a:xfrm>
            <a:off x="7860884" y="205473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31"/>
          <p:cNvSpPr/>
          <p:nvPr/>
        </p:nvSpPr>
        <p:spPr>
          <a:xfrm>
            <a:off x="7860884" y="205473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32"/>
          <p:cNvSpPr/>
          <p:nvPr/>
        </p:nvSpPr>
        <p:spPr>
          <a:xfrm>
            <a:off x="8006963" y="2079338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33"/>
          <p:cNvSpPr/>
          <p:nvPr/>
        </p:nvSpPr>
        <p:spPr>
          <a:xfrm>
            <a:off x="7858384" y="28461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34"/>
          <p:cNvSpPr/>
          <p:nvPr/>
        </p:nvSpPr>
        <p:spPr>
          <a:xfrm>
            <a:off x="7858383" y="284610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35"/>
          <p:cNvSpPr/>
          <p:nvPr/>
        </p:nvSpPr>
        <p:spPr>
          <a:xfrm>
            <a:off x="8004478" y="287070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36"/>
          <p:cNvSpPr/>
          <p:nvPr/>
        </p:nvSpPr>
        <p:spPr>
          <a:xfrm>
            <a:off x="7856684" y="38069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37"/>
          <p:cNvSpPr/>
          <p:nvPr/>
        </p:nvSpPr>
        <p:spPr>
          <a:xfrm>
            <a:off x="7856684" y="38069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38"/>
          <p:cNvSpPr/>
          <p:nvPr/>
        </p:nvSpPr>
        <p:spPr>
          <a:xfrm>
            <a:off x="8002763" y="383149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39"/>
          <p:cNvSpPr/>
          <p:nvPr/>
        </p:nvSpPr>
        <p:spPr>
          <a:xfrm>
            <a:off x="7856684" y="36477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40"/>
          <p:cNvSpPr/>
          <p:nvPr/>
        </p:nvSpPr>
        <p:spPr>
          <a:xfrm>
            <a:off x="7856684" y="364773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41"/>
          <p:cNvSpPr/>
          <p:nvPr/>
        </p:nvSpPr>
        <p:spPr>
          <a:xfrm>
            <a:off x="8002763" y="3672324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03286" y="22175"/>
                </a:moveTo>
                <a:lnTo>
                  <a:pt x="397780" y="22175"/>
                </a:lnTo>
                <a:lnTo>
                  <a:pt x="397780" y="14833"/>
                </a:lnTo>
                <a:lnTo>
                  <a:pt x="399467" y="9673"/>
                </a:lnTo>
                <a:lnTo>
                  <a:pt x="402840" y="5804"/>
                </a:lnTo>
                <a:lnTo>
                  <a:pt x="406313" y="1934"/>
                </a:lnTo>
                <a:lnTo>
                  <a:pt x="411224" y="0"/>
                </a:lnTo>
                <a:lnTo>
                  <a:pt x="423428" y="0"/>
                </a:lnTo>
                <a:lnTo>
                  <a:pt x="428091" y="1587"/>
                </a:lnTo>
                <a:lnTo>
                  <a:pt x="431564" y="4762"/>
                </a:lnTo>
                <a:lnTo>
                  <a:pt x="413060" y="4762"/>
                </a:lnTo>
                <a:lnTo>
                  <a:pt x="409637" y="6201"/>
                </a:lnTo>
                <a:lnTo>
                  <a:pt x="404775" y="11856"/>
                </a:lnTo>
                <a:lnTo>
                  <a:pt x="403485" y="15775"/>
                </a:lnTo>
                <a:lnTo>
                  <a:pt x="403286" y="20835"/>
                </a:lnTo>
                <a:lnTo>
                  <a:pt x="403286" y="22175"/>
                </a:lnTo>
                <a:close/>
              </a:path>
              <a:path w="538479" h="75564">
                <a:moveTo>
                  <a:pt x="437219" y="62805"/>
                </a:moveTo>
                <a:lnTo>
                  <a:pt x="396292" y="62805"/>
                </a:lnTo>
                <a:lnTo>
                  <a:pt x="396292" y="58241"/>
                </a:lnTo>
                <a:lnTo>
                  <a:pt x="420650" y="34131"/>
                </a:lnTo>
                <a:lnTo>
                  <a:pt x="425164" y="30559"/>
                </a:lnTo>
                <a:lnTo>
                  <a:pt x="427545" y="27681"/>
                </a:lnTo>
                <a:lnTo>
                  <a:pt x="430026" y="24804"/>
                </a:lnTo>
                <a:lnTo>
                  <a:pt x="431266" y="21431"/>
                </a:lnTo>
                <a:lnTo>
                  <a:pt x="431266" y="13791"/>
                </a:lnTo>
                <a:lnTo>
                  <a:pt x="429976" y="10715"/>
                </a:lnTo>
                <a:lnTo>
                  <a:pt x="424817" y="5953"/>
                </a:lnTo>
                <a:lnTo>
                  <a:pt x="421493" y="4762"/>
                </a:lnTo>
                <a:lnTo>
                  <a:pt x="431564" y="4762"/>
                </a:lnTo>
                <a:lnTo>
                  <a:pt x="435136" y="7937"/>
                </a:lnTo>
                <a:lnTo>
                  <a:pt x="436922" y="12203"/>
                </a:lnTo>
                <a:lnTo>
                  <a:pt x="436806" y="22175"/>
                </a:lnTo>
                <a:lnTo>
                  <a:pt x="435583" y="25846"/>
                </a:lnTo>
                <a:lnTo>
                  <a:pt x="430324" y="33287"/>
                </a:lnTo>
                <a:lnTo>
                  <a:pt x="425512" y="37256"/>
                </a:lnTo>
                <a:lnTo>
                  <a:pt x="412911" y="44896"/>
                </a:lnTo>
                <a:lnTo>
                  <a:pt x="408992" y="47823"/>
                </a:lnTo>
                <a:lnTo>
                  <a:pt x="404427" y="52784"/>
                </a:lnTo>
                <a:lnTo>
                  <a:pt x="403039" y="55215"/>
                </a:lnTo>
                <a:lnTo>
                  <a:pt x="402542" y="57596"/>
                </a:lnTo>
                <a:lnTo>
                  <a:pt x="437219" y="57596"/>
                </a:lnTo>
                <a:lnTo>
                  <a:pt x="437219" y="62805"/>
                </a:lnTo>
                <a:close/>
              </a:path>
              <a:path w="538479" h="75564">
                <a:moveTo>
                  <a:pt x="452254" y="33635"/>
                </a:moveTo>
                <a:lnTo>
                  <a:pt x="447492" y="33635"/>
                </a:lnTo>
                <a:lnTo>
                  <a:pt x="453594" y="1488"/>
                </a:lnTo>
                <a:lnTo>
                  <a:pt x="484699" y="1488"/>
                </a:lnTo>
                <a:lnTo>
                  <a:pt x="484699" y="6548"/>
                </a:lnTo>
                <a:lnTo>
                  <a:pt x="457463" y="6548"/>
                </a:lnTo>
                <a:lnTo>
                  <a:pt x="453445" y="27235"/>
                </a:lnTo>
                <a:lnTo>
                  <a:pt x="453594" y="27384"/>
                </a:lnTo>
                <a:lnTo>
                  <a:pt x="459907" y="27384"/>
                </a:lnTo>
                <a:lnTo>
                  <a:pt x="458357" y="28128"/>
                </a:lnTo>
                <a:lnTo>
                  <a:pt x="455976" y="29319"/>
                </a:lnTo>
                <a:lnTo>
                  <a:pt x="453941" y="31154"/>
                </a:lnTo>
                <a:lnTo>
                  <a:pt x="452254" y="33635"/>
                </a:lnTo>
                <a:close/>
              </a:path>
              <a:path w="538479" h="75564">
                <a:moveTo>
                  <a:pt x="459907" y="27384"/>
                </a:moveTo>
                <a:lnTo>
                  <a:pt x="453594" y="27384"/>
                </a:lnTo>
                <a:lnTo>
                  <a:pt x="455280" y="25499"/>
                </a:lnTo>
                <a:lnTo>
                  <a:pt x="457265" y="24060"/>
                </a:lnTo>
                <a:lnTo>
                  <a:pt x="461829" y="22076"/>
                </a:lnTo>
                <a:lnTo>
                  <a:pt x="464259" y="21580"/>
                </a:lnTo>
                <a:lnTo>
                  <a:pt x="473190" y="21580"/>
                </a:lnTo>
                <a:lnTo>
                  <a:pt x="478250" y="23564"/>
                </a:lnTo>
                <a:lnTo>
                  <a:pt x="480889" y="26342"/>
                </a:lnTo>
                <a:lnTo>
                  <a:pt x="463417" y="26342"/>
                </a:lnTo>
                <a:lnTo>
                  <a:pt x="460837" y="26937"/>
                </a:lnTo>
                <a:lnTo>
                  <a:pt x="459907" y="27384"/>
                </a:lnTo>
                <a:close/>
              </a:path>
              <a:path w="538479" h="75564">
                <a:moveTo>
                  <a:pt x="480052" y="59382"/>
                </a:moveTo>
                <a:lnTo>
                  <a:pt x="471007" y="59382"/>
                </a:lnTo>
                <a:lnTo>
                  <a:pt x="474678" y="57745"/>
                </a:lnTo>
                <a:lnTo>
                  <a:pt x="477555" y="54471"/>
                </a:lnTo>
                <a:lnTo>
                  <a:pt x="480532" y="51196"/>
                </a:lnTo>
                <a:lnTo>
                  <a:pt x="482020" y="47178"/>
                </a:lnTo>
                <a:lnTo>
                  <a:pt x="482020" y="37752"/>
                </a:lnTo>
                <a:lnTo>
                  <a:pt x="480482" y="33932"/>
                </a:lnTo>
                <a:lnTo>
                  <a:pt x="477407" y="30956"/>
                </a:lnTo>
                <a:lnTo>
                  <a:pt x="474430" y="27880"/>
                </a:lnTo>
                <a:lnTo>
                  <a:pt x="470659" y="26342"/>
                </a:lnTo>
                <a:lnTo>
                  <a:pt x="480889" y="26342"/>
                </a:lnTo>
                <a:lnTo>
                  <a:pt x="485791" y="31501"/>
                </a:lnTo>
                <a:lnTo>
                  <a:pt x="487676" y="36661"/>
                </a:lnTo>
                <a:lnTo>
                  <a:pt x="487676" y="48964"/>
                </a:lnTo>
                <a:lnTo>
                  <a:pt x="485592" y="53974"/>
                </a:lnTo>
                <a:lnTo>
                  <a:pt x="480052" y="59382"/>
                </a:lnTo>
                <a:close/>
              </a:path>
              <a:path w="538479" h="75564">
                <a:moveTo>
                  <a:pt x="472148" y="64144"/>
                </a:moveTo>
                <a:lnTo>
                  <a:pt x="460440" y="64144"/>
                </a:lnTo>
                <a:lnTo>
                  <a:pt x="455677" y="62458"/>
                </a:lnTo>
                <a:lnTo>
                  <a:pt x="447938" y="55711"/>
                </a:lnTo>
                <a:lnTo>
                  <a:pt x="445905" y="50998"/>
                </a:lnTo>
                <a:lnTo>
                  <a:pt x="445706" y="44946"/>
                </a:lnTo>
                <a:lnTo>
                  <a:pt x="451213" y="44946"/>
                </a:lnTo>
                <a:lnTo>
                  <a:pt x="451411" y="49311"/>
                </a:lnTo>
                <a:lnTo>
                  <a:pt x="452899" y="52833"/>
                </a:lnTo>
                <a:lnTo>
                  <a:pt x="455677" y="55512"/>
                </a:lnTo>
                <a:lnTo>
                  <a:pt x="458555" y="58092"/>
                </a:lnTo>
                <a:lnTo>
                  <a:pt x="462176" y="59382"/>
                </a:lnTo>
                <a:lnTo>
                  <a:pt x="480052" y="59382"/>
                </a:lnTo>
                <a:lnTo>
                  <a:pt x="477257" y="62110"/>
                </a:lnTo>
                <a:lnTo>
                  <a:pt x="472148" y="64144"/>
                </a:lnTo>
                <a:close/>
              </a:path>
              <a:path w="538479" h="75564">
                <a:moveTo>
                  <a:pt x="523199" y="64144"/>
                </a:moveTo>
                <a:lnTo>
                  <a:pt x="509210" y="64144"/>
                </a:lnTo>
                <a:lnTo>
                  <a:pt x="503603" y="61565"/>
                </a:lnTo>
                <a:lnTo>
                  <a:pt x="495418" y="22125"/>
                </a:lnTo>
                <a:lnTo>
                  <a:pt x="497304" y="14634"/>
                </a:lnTo>
                <a:lnTo>
                  <a:pt x="504844" y="2927"/>
                </a:lnTo>
                <a:lnTo>
                  <a:pt x="510351" y="0"/>
                </a:lnTo>
                <a:lnTo>
                  <a:pt x="523348" y="0"/>
                </a:lnTo>
                <a:lnTo>
                  <a:pt x="527813" y="1438"/>
                </a:lnTo>
                <a:lnTo>
                  <a:pt x="531498" y="4762"/>
                </a:lnTo>
                <a:lnTo>
                  <a:pt x="512533" y="4762"/>
                </a:lnTo>
                <a:lnTo>
                  <a:pt x="508267" y="7193"/>
                </a:lnTo>
                <a:lnTo>
                  <a:pt x="505389" y="12055"/>
                </a:lnTo>
                <a:lnTo>
                  <a:pt x="502512" y="16817"/>
                </a:lnTo>
                <a:lnTo>
                  <a:pt x="501157" y="23266"/>
                </a:lnTo>
                <a:lnTo>
                  <a:pt x="501074" y="32593"/>
                </a:lnTo>
                <a:lnTo>
                  <a:pt x="505424" y="32593"/>
                </a:lnTo>
                <a:lnTo>
                  <a:pt x="503554" y="34528"/>
                </a:lnTo>
                <a:lnTo>
                  <a:pt x="502116" y="38496"/>
                </a:lnTo>
                <a:lnTo>
                  <a:pt x="502116" y="48418"/>
                </a:lnTo>
                <a:lnTo>
                  <a:pt x="503455" y="52337"/>
                </a:lnTo>
                <a:lnTo>
                  <a:pt x="506133" y="55215"/>
                </a:lnTo>
                <a:lnTo>
                  <a:pt x="508912" y="57993"/>
                </a:lnTo>
                <a:lnTo>
                  <a:pt x="512732" y="59382"/>
                </a:lnTo>
                <a:lnTo>
                  <a:pt x="530988" y="59382"/>
                </a:lnTo>
                <a:lnTo>
                  <a:pt x="528210" y="62160"/>
                </a:lnTo>
                <a:lnTo>
                  <a:pt x="523199" y="64144"/>
                </a:lnTo>
                <a:close/>
              </a:path>
              <a:path w="538479" h="75564">
                <a:moveTo>
                  <a:pt x="536644" y="16371"/>
                </a:moveTo>
                <a:lnTo>
                  <a:pt x="531136" y="16371"/>
                </a:lnTo>
                <a:lnTo>
                  <a:pt x="530641" y="12898"/>
                </a:lnTo>
                <a:lnTo>
                  <a:pt x="529251" y="10120"/>
                </a:lnTo>
                <a:lnTo>
                  <a:pt x="526969" y="8036"/>
                </a:lnTo>
                <a:lnTo>
                  <a:pt x="524688" y="5853"/>
                </a:lnTo>
                <a:lnTo>
                  <a:pt x="521761" y="4762"/>
                </a:lnTo>
                <a:lnTo>
                  <a:pt x="531498" y="4762"/>
                </a:lnTo>
                <a:lnTo>
                  <a:pt x="534163" y="7094"/>
                </a:lnTo>
                <a:lnTo>
                  <a:pt x="536048" y="11112"/>
                </a:lnTo>
                <a:lnTo>
                  <a:pt x="536644" y="16371"/>
                </a:lnTo>
                <a:close/>
              </a:path>
              <a:path w="538479" h="75564">
                <a:moveTo>
                  <a:pt x="505424" y="32593"/>
                </a:moveTo>
                <a:lnTo>
                  <a:pt x="501222" y="32593"/>
                </a:lnTo>
                <a:lnTo>
                  <a:pt x="502711" y="29418"/>
                </a:lnTo>
                <a:lnTo>
                  <a:pt x="504943" y="26937"/>
                </a:lnTo>
                <a:lnTo>
                  <a:pt x="507919" y="25151"/>
                </a:lnTo>
                <a:lnTo>
                  <a:pt x="510996" y="23266"/>
                </a:lnTo>
                <a:lnTo>
                  <a:pt x="514269" y="22324"/>
                </a:lnTo>
                <a:lnTo>
                  <a:pt x="523794" y="22324"/>
                </a:lnTo>
                <a:lnTo>
                  <a:pt x="528705" y="24258"/>
                </a:lnTo>
                <a:lnTo>
                  <a:pt x="531461" y="27086"/>
                </a:lnTo>
                <a:lnTo>
                  <a:pt x="513029" y="27086"/>
                </a:lnTo>
                <a:lnTo>
                  <a:pt x="509309" y="28574"/>
                </a:lnTo>
                <a:lnTo>
                  <a:pt x="505424" y="32593"/>
                </a:lnTo>
                <a:close/>
              </a:path>
              <a:path w="538479" h="75564">
                <a:moveTo>
                  <a:pt x="530988" y="59382"/>
                </a:moveTo>
                <a:lnTo>
                  <a:pt x="521959" y="59382"/>
                </a:lnTo>
                <a:lnTo>
                  <a:pt x="525531" y="57844"/>
                </a:lnTo>
                <a:lnTo>
                  <a:pt x="531187" y="51593"/>
                </a:lnTo>
                <a:lnTo>
                  <a:pt x="532625" y="47823"/>
                </a:lnTo>
                <a:lnTo>
                  <a:pt x="532555" y="38496"/>
                </a:lnTo>
                <a:lnTo>
                  <a:pt x="531236" y="34776"/>
                </a:lnTo>
                <a:lnTo>
                  <a:pt x="528458" y="31700"/>
                </a:lnTo>
                <a:lnTo>
                  <a:pt x="525778" y="28624"/>
                </a:lnTo>
                <a:lnTo>
                  <a:pt x="522157" y="27086"/>
                </a:lnTo>
                <a:lnTo>
                  <a:pt x="531461" y="27086"/>
                </a:lnTo>
                <a:lnTo>
                  <a:pt x="532972" y="28624"/>
                </a:lnTo>
                <a:lnTo>
                  <a:pt x="536345" y="31998"/>
                </a:lnTo>
                <a:lnTo>
                  <a:pt x="538281" y="36958"/>
                </a:lnTo>
                <a:lnTo>
                  <a:pt x="538281" y="49162"/>
                </a:lnTo>
                <a:lnTo>
                  <a:pt x="536246" y="54222"/>
                </a:lnTo>
                <a:lnTo>
                  <a:pt x="532178" y="58191"/>
                </a:lnTo>
                <a:lnTo>
                  <a:pt x="530988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42"/>
          <p:cNvSpPr/>
          <p:nvPr/>
        </p:nvSpPr>
        <p:spPr>
          <a:xfrm>
            <a:off x="7856684" y="428440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43"/>
          <p:cNvSpPr/>
          <p:nvPr/>
        </p:nvSpPr>
        <p:spPr>
          <a:xfrm>
            <a:off x="7856684" y="428440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44"/>
          <p:cNvSpPr/>
          <p:nvPr/>
        </p:nvSpPr>
        <p:spPr>
          <a:xfrm>
            <a:off x="8002763" y="4309012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45"/>
          <p:cNvSpPr/>
          <p:nvPr/>
        </p:nvSpPr>
        <p:spPr>
          <a:xfrm>
            <a:off x="7856684" y="412522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46"/>
          <p:cNvSpPr/>
          <p:nvPr/>
        </p:nvSpPr>
        <p:spPr>
          <a:xfrm>
            <a:off x="7856684" y="412522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47"/>
          <p:cNvSpPr/>
          <p:nvPr/>
        </p:nvSpPr>
        <p:spPr>
          <a:xfrm>
            <a:off x="8002763" y="4149840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8479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8479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8479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8479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8479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8479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8479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8479" h="75564">
                <a:moveTo>
                  <a:pt x="423676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50" y="16668"/>
                </a:lnTo>
                <a:lnTo>
                  <a:pt x="401650" y="12650"/>
                </a:lnTo>
                <a:lnTo>
                  <a:pt x="406710" y="12551"/>
                </a:lnTo>
                <a:lnTo>
                  <a:pt x="410232" y="12104"/>
                </a:lnTo>
                <a:lnTo>
                  <a:pt x="412216" y="11310"/>
                </a:lnTo>
                <a:lnTo>
                  <a:pt x="414300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1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6" y="595"/>
                </a:lnTo>
                <a:lnTo>
                  <a:pt x="423676" y="62805"/>
                </a:lnTo>
                <a:close/>
              </a:path>
              <a:path w="538479" h="75564">
                <a:moveTo>
                  <a:pt x="452701" y="22175"/>
                </a:moveTo>
                <a:lnTo>
                  <a:pt x="447195" y="22175"/>
                </a:lnTo>
                <a:lnTo>
                  <a:pt x="447195" y="14833"/>
                </a:lnTo>
                <a:lnTo>
                  <a:pt x="448881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2" y="0"/>
                </a:lnTo>
                <a:lnTo>
                  <a:pt x="477506" y="1587"/>
                </a:lnTo>
                <a:lnTo>
                  <a:pt x="480979" y="4762"/>
                </a:lnTo>
                <a:lnTo>
                  <a:pt x="462474" y="4762"/>
                </a:lnTo>
                <a:lnTo>
                  <a:pt x="459051" y="6201"/>
                </a:lnTo>
                <a:lnTo>
                  <a:pt x="454190" y="11856"/>
                </a:lnTo>
                <a:lnTo>
                  <a:pt x="452899" y="15775"/>
                </a:lnTo>
                <a:lnTo>
                  <a:pt x="452701" y="20835"/>
                </a:lnTo>
                <a:lnTo>
                  <a:pt x="452701" y="22175"/>
                </a:lnTo>
                <a:close/>
              </a:path>
              <a:path w="538479" h="75564">
                <a:moveTo>
                  <a:pt x="486634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9" y="30559"/>
                </a:lnTo>
                <a:lnTo>
                  <a:pt x="476960" y="27681"/>
                </a:lnTo>
                <a:lnTo>
                  <a:pt x="479440" y="24804"/>
                </a:lnTo>
                <a:lnTo>
                  <a:pt x="480681" y="21431"/>
                </a:lnTo>
                <a:lnTo>
                  <a:pt x="480681" y="13791"/>
                </a:lnTo>
                <a:lnTo>
                  <a:pt x="479391" y="10715"/>
                </a:lnTo>
                <a:lnTo>
                  <a:pt x="474231" y="5953"/>
                </a:lnTo>
                <a:lnTo>
                  <a:pt x="470908" y="4762"/>
                </a:lnTo>
                <a:lnTo>
                  <a:pt x="480979" y="4762"/>
                </a:lnTo>
                <a:lnTo>
                  <a:pt x="484551" y="7937"/>
                </a:lnTo>
                <a:lnTo>
                  <a:pt x="486336" y="12203"/>
                </a:lnTo>
                <a:lnTo>
                  <a:pt x="486221" y="22175"/>
                </a:lnTo>
                <a:lnTo>
                  <a:pt x="484996" y="25846"/>
                </a:lnTo>
                <a:lnTo>
                  <a:pt x="479739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6" y="47823"/>
                </a:lnTo>
                <a:lnTo>
                  <a:pt x="453842" y="52784"/>
                </a:lnTo>
                <a:lnTo>
                  <a:pt x="452453" y="55215"/>
                </a:lnTo>
                <a:lnTo>
                  <a:pt x="451957" y="57596"/>
                </a:lnTo>
                <a:lnTo>
                  <a:pt x="486634" y="57596"/>
                </a:lnTo>
                <a:lnTo>
                  <a:pt x="486634" y="62805"/>
                </a:lnTo>
                <a:close/>
              </a:path>
              <a:path w="538479" h="75564">
                <a:moveTo>
                  <a:pt x="522902" y="64144"/>
                </a:moveTo>
                <a:lnTo>
                  <a:pt x="510201" y="64144"/>
                </a:lnTo>
                <a:lnTo>
                  <a:pt x="505043" y="62458"/>
                </a:lnTo>
                <a:lnTo>
                  <a:pt x="497104" y="55711"/>
                </a:lnTo>
                <a:lnTo>
                  <a:pt x="495142" y="51246"/>
                </a:lnTo>
                <a:lnTo>
                  <a:pt x="495231" y="41423"/>
                </a:lnTo>
                <a:lnTo>
                  <a:pt x="496212" y="38348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4" y="0"/>
                </a:lnTo>
                <a:lnTo>
                  <a:pt x="521761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2" y="4762"/>
                </a:lnTo>
                <a:lnTo>
                  <a:pt x="509606" y="5754"/>
                </a:lnTo>
                <a:lnTo>
                  <a:pt x="504447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5" y="27235"/>
                </a:lnTo>
                <a:lnTo>
                  <a:pt x="530095" y="27235"/>
                </a:lnTo>
                <a:lnTo>
                  <a:pt x="528458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1" y="30360"/>
                </a:lnTo>
                <a:lnTo>
                  <a:pt x="531925" y="31849"/>
                </a:lnTo>
                <a:lnTo>
                  <a:pt x="511441" y="31849"/>
                </a:lnTo>
                <a:lnTo>
                  <a:pt x="507572" y="33089"/>
                </a:lnTo>
                <a:lnTo>
                  <a:pt x="504794" y="35569"/>
                </a:lnTo>
                <a:lnTo>
                  <a:pt x="502116" y="38050"/>
                </a:lnTo>
                <a:lnTo>
                  <a:pt x="500817" y="41225"/>
                </a:lnTo>
                <a:lnTo>
                  <a:pt x="500776" y="49758"/>
                </a:lnTo>
                <a:lnTo>
                  <a:pt x="502215" y="53181"/>
                </a:lnTo>
                <a:lnTo>
                  <a:pt x="507970" y="58142"/>
                </a:lnTo>
                <a:lnTo>
                  <a:pt x="511789" y="59382"/>
                </a:lnTo>
                <a:lnTo>
                  <a:pt x="531849" y="59382"/>
                </a:lnTo>
                <a:lnTo>
                  <a:pt x="528061" y="62507"/>
                </a:lnTo>
                <a:lnTo>
                  <a:pt x="522902" y="64144"/>
                </a:lnTo>
                <a:close/>
              </a:path>
              <a:path w="538479" h="75564">
                <a:moveTo>
                  <a:pt x="530095" y="27235"/>
                </a:moveTo>
                <a:lnTo>
                  <a:pt x="520719" y="27235"/>
                </a:lnTo>
                <a:lnTo>
                  <a:pt x="524093" y="26193"/>
                </a:lnTo>
                <a:lnTo>
                  <a:pt x="526375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20" y="4762"/>
                </a:lnTo>
                <a:lnTo>
                  <a:pt x="530536" y="4762"/>
                </a:lnTo>
                <a:lnTo>
                  <a:pt x="533618" y="7094"/>
                </a:lnTo>
                <a:lnTo>
                  <a:pt x="535453" y="10864"/>
                </a:lnTo>
                <a:lnTo>
                  <a:pt x="535361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5" y="27235"/>
                </a:lnTo>
                <a:close/>
              </a:path>
              <a:path w="538479" h="75564">
                <a:moveTo>
                  <a:pt x="531849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9" y="53181"/>
                </a:lnTo>
                <a:lnTo>
                  <a:pt x="532328" y="49758"/>
                </a:lnTo>
                <a:lnTo>
                  <a:pt x="532242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2" y="33139"/>
                </a:lnTo>
                <a:lnTo>
                  <a:pt x="521463" y="31849"/>
                </a:lnTo>
                <a:lnTo>
                  <a:pt x="531925" y="31849"/>
                </a:lnTo>
                <a:lnTo>
                  <a:pt x="532526" y="32196"/>
                </a:lnTo>
                <a:lnTo>
                  <a:pt x="536891" y="37752"/>
                </a:lnTo>
                <a:lnTo>
                  <a:pt x="537983" y="41225"/>
                </a:lnTo>
                <a:lnTo>
                  <a:pt x="537983" y="51246"/>
                </a:lnTo>
                <a:lnTo>
                  <a:pt x="535999" y="55860"/>
                </a:lnTo>
                <a:lnTo>
                  <a:pt x="531849" y="5938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48"/>
          <p:cNvSpPr/>
          <p:nvPr/>
        </p:nvSpPr>
        <p:spPr>
          <a:xfrm>
            <a:off x="7856684" y="46027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49"/>
          <p:cNvSpPr/>
          <p:nvPr/>
        </p:nvSpPr>
        <p:spPr>
          <a:xfrm>
            <a:off x="7856684" y="460275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50"/>
          <p:cNvSpPr/>
          <p:nvPr/>
        </p:nvSpPr>
        <p:spPr>
          <a:xfrm>
            <a:off x="8027471" y="462736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51"/>
          <p:cNvSpPr/>
          <p:nvPr/>
        </p:nvSpPr>
        <p:spPr>
          <a:xfrm>
            <a:off x="7856684" y="47619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52"/>
          <p:cNvSpPr/>
          <p:nvPr/>
        </p:nvSpPr>
        <p:spPr>
          <a:xfrm>
            <a:off x="7856684" y="4761928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53"/>
          <p:cNvSpPr/>
          <p:nvPr/>
        </p:nvSpPr>
        <p:spPr>
          <a:xfrm>
            <a:off x="8027471" y="478653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8" y="22225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69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6" y="22225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4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1" y="43011"/>
                </a:lnTo>
                <a:lnTo>
                  <a:pt x="97901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7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3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7" y="57298"/>
                </a:lnTo>
                <a:lnTo>
                  <a:pt x="168479" y="52734"/>
                </a:lnTo>
                <a:lnTo>
                  <a:pt x="166494" y="46930"/>
                </a:lnTo>
                <a:lnTo>
                  <a:pt x="166494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4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3" y="64144"/>
                </a:lnTo>
                <a:close/>
              </a:path>
              <a:path w="488315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3" y="21332"/>
                </a:lnTo>
                <a:lnTo>
                  <a:pt x="191696" y="20389"/>
                </a:lnTo>
                <a:lnTo>
                  <a:pt x="201724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8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5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5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69" y="32841"/>
                </a:lnTo>
                <a:lnTo>
                  <a:pt x="256069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2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4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0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488315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488315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488315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0" y="64144"/>
                </a:moveTo>
                <a:lnTo>
                  <a:pt x="410380" y="64144"/>
                </a:lnTo>
                <a:lnTo>
                  <a:pt x="404774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4" y="2927"/>
                </a:lnTo>
                <a:lnTo>
                  <a:pt x="411522" y="0"/>
                </a:lnTo>
                <a:lnTo>
                  <a:pt x="424518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4" y="4762"/>
                </a:lnTo>
                <a:lnTo>
                  <a:pt x="409437" y="7193"/>
                </a:lnTo>
                <a:lnTo>
                  <a:pt x="406560" y="12055"/>
                </a:lnTo>
                <a:lnTo>
                  <a:pt x="403682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2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0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7" y="16371"/>
                </a:lnTo>
                <a:lnTo>
                  <a:pt x="431812" y="12898"/>
                </a:lnTo>
                <a:lnTo>
                  <a:pt x="430422" y="10120"/>
                </a:lnTo>
                <a:lnTo>
                  <a:pt x="428140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3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0" y="25151"/>
                </a:lnTo>
                <a:lnTo>
                  <a:pt x="412166" y="23266"/>
                </a:lnTo>
                <a:lnTo>
                  <a:pt x="415440" y="22324"/>
                </a:lnTo>
                <a:lnTo>
                  <a:pt x="424965" y="22324"/>
                </a:lnTo>
                <a:lnTo>
                  <a:pt x="429876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8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6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7" y="54222"/>
                </a:lnTo>
                <a:lnTo>
                  <a:pt x="433349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0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4" y="595"/>
                </a:lnTo>
                <a:lnTo>
                  <a:pt x="478894" y="8780"/>
                </a:lnTo>
                <a:lnTo>
                  <a:pt x="473685" y="8780"/>
                </a:lnTo>
                <a:lnTo>
                  <a:pt x="450170" y="42564"/>
                </a:lnTo>
                <a:lnTo>
                  <a:pt x="488270" y="42564"/>
                </a:lnTo>
                <a:lnTo>
                  <a:pt x="488270" y="47327"/>
                </a:lnTo>
                <a:close/>
              </a:path>
              <a:path w="488315" h="75564">
                <a:moveTo>
                  <a:pt x="478894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4" y="8780"/>
                </a:lnTo>
                <a:lnTo>
                  <a:pt x="478894" y="42564"/>
                </a:lnTo>
                <a:close/>
              </a:path>
              <a:path w="488315" h="75564">
                <a:moveTo>
                  <a:pt x="478894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4" y="47327"/>
                </a:lnTo>
                <a:lnTo>
                  <a:pt x="478894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54"/>
          <p:cNvSpPr/>
          <p:nvPr/>
        </p:nvSpPr>
        <p:spPr>
          <a:xfrm>
            <a:off x="7859184" y="23721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55"/>
          <p:cNvSpPr/>
          <p:nvPr/>
        </p:nvSpPr>
        <p:spPr>
          <a:xfrm>
            <a:off x="7859183" y="2372105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56"/>
          <p:cNvSpPr/>
          <p:nvPr/>
        </p:nvSpPr>
        <p:spPr>
          <a:xfrm>
            <a:off x="8005278" y="239671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57"/>
          <p:cNvSpPr/>
          <p:nvPr/>
        </p:nvSpPr>
        <p:spPr>
          <a:xfrm>
            <a:off x="7859184" y="221293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58"/>
          <p:cNvSpPr/>
          <p:nvPr/>
        </p:nvSpPr>
        <p:spPr>
          <a:xfrm>
            <a:off x="7859183" y="2212933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59"/>
          <p:cNvSpPr/>
          <p:nvPr/>
        </p:nvSpPr>
        <p:spPr>
          <a:xfrm>
            <a:off x="8005278" y="223752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5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5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5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5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5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60"/>
          <p:cNvSpPr/>
          <p:nvPr/>
        </p:nvSpPr>
        <p:spPr>
          <a:xfrm>
            <a:off x="7862559" y="253129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61"/>
          <p:cNvSpPr/>
          <p:nvPr/>
        </p:nvSpPr>
        <p:spPr>
          <a:xfrm>
            <a:off x="7862558" y="2531290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62"/>
          <p:cNvSpPr/>
          <p:nvPr/>
        </p:nvSpPr>
        <p:spPr>
          <a:xfrm>
            <a:off x="8008649" y="255589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63"/>
          <p:cNvSpPr/>
          <p:nvPr/>
        </p:nvSpPr>
        <p:spPr>
          <a:xfrm>
            <a:off x="7854984" y="316731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64"/>
          <p:cNvSpPr/>
          <p:nvPr/>
        </p:nvSpPr>
        <p:spPr>
          <a:xfrm>
            <a:off x="7854984" y="3167316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65"/>
          <p:cNvSpPr/>
          <p:nvPr/>
        </p:nvSpPr>
        <p:spPr>
          <a:xfrm>
            <a:off x="8001077" y="3191922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66"/>
          <p:cNvSpPr/>
          <p:nvPr/>
        </p:nvSpPr>
        <p:spPr>
          <a:xfrm>
            <a:off x="7854984" y="300814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67"/>
          <p:cNvSpPr/>
          <p:nvPr/>
        </p:nvSpPr>
        <p:spPr>
          <a:xfrm>
            <a:off x="7854984" y="3008144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68"/>
          <p:cNvSpPr/>
          <p:nvPr/>
        </p:nvSpPr>
        <p:spPr>
          <a:xfrm>
            <a:off x="8001077" y="3032741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69"/>
          <p:cNvSpPr/>
          <p:nvPr/>
        </p:nvSpPr>
        <p:spPr>
          <a:xfrm>
            <a:off x="7858359" y="33265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70"/>
          <p:cNvSpPr/>
          <p:nvPr/>
        </p:nvSpPr>
        <p:spPr>
          <a:xfrm>
            <a:off x="7858359" y="3326501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71"/>
          <p:cNvSpPr/>
          <p:nvPr/>
        </p:nvSpPr>
        <p:spPr>
          <a:xfrm>
            <a:off x="8004449" y="335110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6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5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4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4">
                <a:moveTo>
                  <a:pt x="36052" y="59382"/>
                </a:moveTo>
                <a:lnTo>
                  <a:pt x="25698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8" y="38447"/>
                </a:lnTo>
                <a:lnTo>
                  <a:pt x="33139" y="36165"/>
                </a:lnTo>
                <a:lnTo>
                  <a:pt x="30460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7" y="27830"/>
                </a:lnTo>
                <a:lnTo>
                  <a:pt x="28674" y="26838"/>
                </a:lnTo>
                <a:lnTo>
                  <a:pt x="33536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6" y="9872"/>
                </a:lnTo>
                <a:lnTo>
                  <a:pt x="31056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8"/>
                </a:lnTo>
                <a:lnTo>
                  <a:pt x="39489" y="22225"/>
                </a:lnTo>
                <a:lnTo>
                  <a:pt x="35818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30" y="55463"/>
                </a:lnTo>
                <a:lnTo>
                  <a:pt x="36052" y="59382"/>
                </a:lnTo>
                <a:close/>
              </a:path>
              <a:path w="536575" h="75564">
                <a:moveTo>
                  <a:pt x="27484" y="64144"/>
                </a:moveTo>
                <a:lnTo>
                  <a:pt x="15081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5" y="55364"/>
                </a:lnTo>
                <a:lnTo>
                  <a:pt x="112" y="50899"/>
                </a:lnTo>
                <a:lnTo>
                  <a:pt x="0" y="43209"/>
                </a:lnTo>
                <a:lnTo>
                  <a:pt x="100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700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4" y="64144"/>
                </a:lnTo>
                <a:close/>
              </a:path>
              <a:path w="536575" h="75564">
                <a:moveTo>
                  <a:pt x="53680" y="62805"/>
                </a:moveTo>
                <a:lnTo>
                  <a:pt x="46835" y="62805"/>
                </a:lnTo>
                <a:lnTo>
                  <a:pt x="64546" y="38992"/>
                </a:lnTo>
                <a:lnTo>
                  <a:pt x="48174" y="16966"/>
                </a:lnTo>
                <a:lnTo>
                  <a:pt x="55169" y="16966"/>
                </a:lnTo>
                <a:lnTo>
                  <a:pt x="68266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536575" h="75564">
                <a:moveTo>
                  <a:pt x="74793" y="34379"/>
                </a:moveTo>
                <a:lnTo>
                  <a:pt x="68266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53657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3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3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2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4">
                <a:moveTo>
                  <a:pt x="128199" y="59382"/>
                </a:moveTo>
                <a:lnTo>
                  <a:pt x="117845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6" y="38447"/>
                </a:lnTo>
                <a:lnTo>
                  <a:pt x="125286" y="36165"/>
                </a:lnTo>
                <a:lnTo>
                  <a:pt x="122608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2" y="26838"/>
                </a:lnTo>
                <a:lnTo>
                  <a:pt x="125684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4" y="9872"/>
                </a:lnTo>
                <a:lnTo>
                  <a:pt x="123203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8"/>
                </a:lnTo>
                <a:lnTo>
                  <a:pt x="131637" y="22225"/>
                </a:lnTo>
                <a:lnTo>
                  <a:pt x="127966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8" y="55463"/>
                </a:lnTo>
                <a:lnTo>
                  <a:pt x="128199" y="59382"/>
                </a:lnTo>
                <a:close/>
              </a:path>
              <a:path w="536575" h="75564">
                <a:moveTo>
                  <a:pt x="119631" y="64144"/>
                </a:moveTo>
                <a:lnTo>
                  <a:pt x="107229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3" y="55364"/>
                </a:lnTo>
                <a:lnTo>
                  <a:pt x="92260" y="50899"/>
                </a:lnTo>
                <a:lnTo>
                  <a:pt x="92147" y="43209"/>
                </a:lnTo>
                <a:lnTo>
                  <a:pt x="92247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8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1" y="64144"/>
                </a:lnTo>
                <a:close/>
              </a:path>
              <a:path w="53657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6" y="15626"/>
                </a:lnTo>
                <a:lnTo>
                  <a:pt x="193582" y="15626"/>
                </a:lnTo>
                <a:lnTo>
                  <a:pt x="197849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1" y="34428"/>
                </a:lnTo>
                <a:lnTo>
                  <a:pt x="172151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8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1" y="25003"/>
                </a:lnTo>
                <a:lnTo>
                  <a:pt x="196708" y="23217"/>
                </a:lnTo>
                <a:lnTo>
                  <a:pt x="194524" y="21332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8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536575" h="75564">
                <a:moveTo>
                  <a:pt x="201038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5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8" y="56455"/>
                </a:lnTo>
                <a:lnTo>
                  <a:pt x="201038" y="59382"/>
                </a:lnTo>
                <a:close/>
              </a:path>
              <a:path w="53657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7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7" y="27037"/>
                </a:lnTo>
                <a:lnTo>
                  <a:pt x="222534" y="17908"/>
                </a:lnTo>
                <a:lnTo>
                  <a:pt x="227793" y="15626"/>
                </a:lnTo>
                <a:lnTo>
                  <a:pt x="240890" y="15626"/>
                </a:lnTo>
                <a:lnTo>
                  <a:pt x="246149" y="17908"/>
                </a:lnTo>
                <a:lnTo>
                  <a:pt x="248306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8" y="34428"/>
                </a:lnTo>
                <a:lnTo>
                  <a:pt x="218268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80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6" y="63053"/>
                </a:lnTo>
                <a:lnTo>
                  <a:pt x="238806" y="64144"/>
                </a:lnTo>
                <a:close/>
              </a:path>
              <a:path w="53657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3" y="45342"/>
                </a:lnTo>
                <a:lnTo>
                  <a:pt x="250383" y="34428"/>
                </a:lnTo>
                <a:lnTo>
                  <a:pt x="248926" y="29964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4" y="20389"/>
                </a:lnTo>
                <a:lnTo>
                  <a:pt x="248306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7" y="48170"/>
                </a:lnTo>
                <a:lnTo>
                  <a:pt x="253540" y="51940"/>
                </a:lnTo>
                <a:lnTo>
                  <a:pt x="251952" y="55612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53657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7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4">
                <a:moveTo>
                  <a:pt x="269915" y="62805"/>
                </a:moveTo>
                <a:lnTo>
                  <a:pt x="264260" y="62805"/>
                </a:lnTo>
                <a:lnTo>
                  <a:pt x="264260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3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53657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8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53657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53657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536575" h="75564">
                <a:moveTo>
                  <a:pt x="351832" y="75009"/>
                </a:moveTo>
                <a:lnTo>
                  <a:pt x="351832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9" y="68014"/>
                </a:lnTo>
                <a:lnTo>
                  <a:pt x="355602" y="66526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9" y="62805"/>
                </a:lnTo>
                <a:lnTo>
                  <a:pt x="352279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2" y="75009"/>
                </a:lnTo>
                <a:close/>
              </a:path>
              <a:path w="536575" h="75564">
                <a:moveTo>
                  <a:pt x="402840" y="33635"/>
                </a:moveTo>
                <a:lnTo>
                  <a:pt x="398078" y="33635"/>
                </a:lnTo>
                <a:lnTo>
                  <a:pt x="404180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1" y="27235"/>
                </a:lnTo>
                <a:lnTo>
                  <a:pt x="404180" y="27384"/>
                </a:lnTo>
                <a:lnTo>
                  <a:pt x="410492" y="27384"/>
                </a:lnTo>
                <a:lnTo>
                  <a:pt x="408942" y="28128"/>
                </a:lnTo>
                <a:lnTo>
                  <a:pt x="406561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4">
                <a:moveTo>
                  <a:pt x="410492" y="27384"/>
                </a:moveTo>
                <a:lnTo>
                  <a:pt x="404180" y="27384"/>
                </a:lnTo>
                <a:lnTo>
                  <a:pt x="405867" y="25499"/>
                </a:lnTo>
                <a:lnTo>
                  <a:pt x="407851" y="24060"/>
                </a:lnTo>
                <a:lnTo>
                  <a:pt x="412415" y="22076"/>
                </a:lnTo>
                <a:lnTo>
                  <a:pt x="414846" y="21580"/>
                </a:lnTo>
                <a:lnTo>
                  <a:pt x="423775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4">
                <a:moveTo>
                  <a:pt x="430639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1"/>
                </a:lnTo>
                <a:lnTo>
                  <a:pt x="431117" y="51196"/>
                </a:lnTo>
                <a:lnTo>
                  <a:pt x="432606" y="47178"/>
                </a:lnTo>
                <a:lnTo>
                  <a:pt x="432606" y="37752"/>
                </a:lnTo>
                <a:lnTo>
                  <a:pt x="431068" y="33932"/>
                </a:lnTo>
                <a:lnTo>
                  <a:pt x="427992" y="30956"/>
                </a:lnTo>
                <a:lnTo>
                  <a:pt x="425016" y="27880"/>
                </a:lnTo>
                <a:lnTo>
                  <a:pt x="421246" y="26342"/>
                </a:lnTo>
                <a:lnTo>
                  <a:pt x="431474" y="26342"/>
                </a:lnTo>
                <a:lnTo>
                  <a:pt x="436376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8" y="53974"/>
                </a:lnTo>
                <a:lnTo>
                  <a:pt x="430639" y="59382"/>
                </a:lnTo>
                <a:close/>
              </a:path>
              <a:path w="536575" h="75564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90" y="50998"/>
                </a:lnTo>
                <a:lnTo>
                  <a:pt x="396292" y="44946"/>
                </a:lnTo>
                <a:lnTo>
                  <a:pt x="401798" y="44946"/>
                </a:lnTo>
                <a:lnTo>
                  <a:pt x="401997" y="49311"/>
                </a:lnTo>
                <a:lnTo>
                  <a:pt x="403485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9" y="59382"/>
                </a:lnTo>
                <a:lnTo>
                  <a:pt x="427844" y="62110"/>
                </a:lnTo>
                <a:lnTo>
                  <a:pt x="422733" y="64144"/>
                </a:lnTo>
                <a:close/>
              </a:path>
              <a:path w="536575" h="75564">
                <a:moveTo>
                  <a:pt x="473090" y="62805"/>
                </a:moveTo>
                <a:lnTo>
                  <a:pt x="467435" y="62805"/>
                </a:lnTo>
                <a:lnTo>
                  <a:pt x="467435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4" y="12551"/>
                </a:lnTo>
                <a:lnTo>
                  <a:pt x="459647" y="12104"/>
                </a:lnTo>
                <a:lnTo>
                  <a:pt x="461631" y="11310"/>
                </a:lnTo>
                <a:lnTo>
                  <a:pt x="463715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6" y="5903"/>
                </a:lnTo>
                <a:lnTo>
                  <a:pt x="468080" y="3571"/>
                </a:lnTo>
                <a:lnTo>
                  <a:pt x="468477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4">
                <a:moveTo>
                  <a:pt x="502116" y="22175"/>
                </a:moveTo>
                <a:lnTo>
                  <a:pt x="496609" y="22175"/>
                </a:lnTo>
                <a:lnTo>
                  <a:pt x="496609" y="14833"/>
                </a:lnTo>
                <a:lnTo>
                  <a:pt x="498295" y="9673"/>
                </a:lnTo>
                <a:lnTo>
                  <a:pt x="501669" y="5804"/>
                </a:lnTo>
                <a:lnTo>
                  <a:pt x="505142" y="1934"/>
                </a:lnTo>
                <a:lnTo>
                  <a:pt x="510053" y="0"/>
                </a:lnTo>
                <a:lnTo>
                  <a:pt x="522257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4" y="15775"/>
                </a:lnTo>
                <a:lnTo>
                  <a:pt x="502116" y="20835"/>
                </a:lnTo>
                <a:lnTo>
                  <a:pt x="502116" y="22175"/>
                </a:lnTo>
                <a:close/>
              </a:path>
              <a:path w="536575" h="75564">
                <a:moveTo>
                  <a:pt x="536048" y="62805"/>
                </a:moveTo>
                <a:lnTo>
                  <a:pt x="495120" y="62805"/>
                </a:lnTo>
                <a:lnTo>
                  <a:pt x="495120" y="58241"/>
                </a:lnTo>
                <a:lnTo>
                  <a:pt x="519479" y="34131"/>
                </a:lnTo>
                <a:lnTo>
                  <a:pt x="523993" y="30559"/>
                </a:lnTo>
                <a:lnTo>
                  <a:pt x="526375" y="27681"/>
                </a:lnTo>
                <a:lnTo>
                  <a:pt x="528855" y="24804"/>
                </a:lnTo>
                <a:lnTo>
                  <a:pt x="530095" y="21431"/>
                </a:lnTo>
                <a:lnTo>
                  <a:pt x="530095" y="13791"/>
                </a:lnTo>
                <a:lnTo>
                  <a:pt x="528805" y="10715"/>
                </a:lnTo>
                <a:lnTo>
                  <a:pt x="523646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1" y="25846"/>
                </a:lnTo>
                <a:lnTo>
                  <a:pt x="529152" y="33287"/>
                </a:lnTo>
                <a:lnTo>
                  <a:pt x="524340" y="37256"/>
                </a:lnTo>
                <a:lnTo>
                  <a:pt x="511740" y="44896"/>
                </a:lnTo>
                <a:lnTo>
                  <a:pt x="507820" y="47823"/>
                </a:lnTo>
                <a:lnTo>
                  <a:pt x="503257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8" y="57596"/>
                </a:lnTo>
                <a:lnTo>
                  <a:pt x="536048" y="6280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72"/>
          <p:cNvSpPr/>
          <p:nvPr/>
        </p:nvSpPr>
        <p:spPr>
          <a:xfrm>
            <a:off x="7854984" y="15784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73"/>
          <p:cNvSpPr/>
          <p:nvPr/>
        </p:nvSpPr>
        <p:spPr>
          <a:xfrm>
            <a:off x="7854984" y="1578437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74"/>
          <p:cNvSpPr/>
          <p:nvPr/>
        </p:nvSpPr>
        <p:spPr>
          <a:xfrm>
            <a:off x="8110411" y="160110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75"/>
          <p:cNvSpPr/>
          <p:nvPr/>
        </p:nvSpPr>
        <p:spPr>
          <a:xfrm>
            <a:off x="7854984" y="141926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76"/>
          <p:cNvSpPr/>
          <p:nvPr/>
        </p:nvSpPr>
        <p:spPr>
          <a:xfrm>
            <a:off x="7854984" y="1419262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20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77"/>
          <p:cNvSpPr/>
          <p:nvPr/>
        </p:nvSpPr>
        <p:spPr>
          <a:xfrm>
            <a:off x="8110411" y="1441929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1" y="64740"/>
                </a:lnTo>
                <a:lnTo>
                  <a:pt x="153571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60" y="14485"/>
                </a:lnTo>
                <a:lnTo>
                  <a:pt x="145782" y="14039"/>
                </a:lnTo>
                <a:lnTo>
                  <a:pt x="147766" y="13245"/>
                </a:lnTo>
                <a:lnTo>
                  <a:pt x="149850" y="12451"/>
                </a:lnTo>
                <a:lnTo>
                  <a:pt x="151388" y="11211"/>
                </a:lnTo>
                <a:lnTo>
                  <a:pt x="152380" y="9524"/>
                </a:lnTo>
                <a:lnTo>
                  <a:pt x="153472" y="7838"/>
                </a:lnTo>
                <a:lnTo>
                  <a:pt x="154216" y="5506"/>
                </a:lnTo>
                <a:lnTo>
                  <a:pt x="154613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9246" y="66079"/>
                </a:moveTo>
                <a:lnTo>
                  <a:pt x="245057" y="66079"/>
                </a:lnTo>
                <a:lnTo>
                  <a:pt x="239650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50" y="4613"/>
                </a:lnTo>
                <a:lnTo>
                  <a:pt x="245057" y="1934"/>
                </a:lnTo>
                <a:lnTo>
                  <a:pt x="259246" y="1934"/>
                </a:lnTo>
                <a:lnTo>
                  <a:pt x="264653" y="4663"/>
                </a:lnTo>
                <a:lnTo>
                  <a:pt x="266021" y="6697"/>
                </a:lnTo>
                <a:lnTo>
                  <a:pt x="246794" y="6697"/>
                </a:lnTo>
                <a:lnTo>
                  <a:pt x="242825" y="8979"/>
                </a:lnTo>
                <a:lnTo>
                  <a:pt x="240046" y="13543"/>
                </a:lnTo>
                <a:lnTo>
                  <a:pt x="237368" y="18008"/>
                </a:lnTo>
                <a:lnTo>
                  <a:pt x="236029" y="24804"/>
                </a:lnTo>
                <a:lnTo>
                  <a:pt x="236029" y="43060"/>
                </a:lnTo>
                <a:lnTo>
                  <a:pt x="237368" y="49906"/>
                </a:lnTo>
                <a:lnTo>
                  <a:pt x="242726" y="59035"/>
                </a:lnTo>
                <a:lnTo>
                  <a:pt x="246744" y="61317"/>
                </a:lnTo>
                <a:lnTo>
                  <a:pt x="266081" y="61317"/>
                </a:lnTo>
                <a:lnTo>
                  <a:pt x="264653" y="63400"/>
                </a:lnTo>
                <a:lnTo>
                  <a:pt x="259246" y="66079"/>
                </a:lnTo>
                <a:close/>
              </a:path>
              <a:path w="323850" h="66675">
                <a:moveTo>
                  <a:pt x="266081" y="61317"/>
                </a:moveTo>
                <a:lnTo>
                  <a:pt x="257460" y="61317"/>
                </a:lnTo>
                <a:lnTo>
                  <a:pt x="261477" y="59035"/>
                </a:lnTo>
                <a:lnTo>
                  <a:pt x="266835" y="49906"/>
                </a:lnTo>
                <a:lnTo>
                  <a:pt x="268175" y="43060"/>
                </a:lnTo>
                <a:lnTo>
                  <a:pt x="268156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10" y="6697"/>
                </a:lnTo>
                <a:lnTo>
                  <a:pt x="266021" y="6697"/>
                </a:lnTo>
                <a:lnTo>
                  <a:pt x="271995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5" y="52685"/>
                </a:lnTo>
                <a:lnTo>
                  <a:pt x="266081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2" y="66079"/>
                </a:lnTo>
                <a:lnTo>
                  <a:pt x="289064" y="63400"/>
                </a:lnTo>
                <a:lnTo>
                  <a:pt x="285294" y="58042"/>
                </a:lnTo>
                <a:lnTo>
                  <a:pt x="281623" y="52685"/>
                </a:lnTo>
                <a:lnTo>
                  <a:pt x="279787" y="44697"/>
                </a:lnTo>
                <a:lnTo>
                  <a:pt x="279787" y="23365"/>
                </a:lnTo>
                <a:lnTo>
                  <a:pt x="281623" y="15329"/>
                </a:lnTo>
                <a:lnTo>
                  <a:pt x="285294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9" y="8979"/>
                </a:lnTo>
                <a:lnTo>
                  <a:pt x="289461" y="13543"/>
                </a:lnTo>
                <a:lnTo>
                  <a:pt x="286782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2" y="49906"/>
                </a:lnTo>
                <a:lnTo>
                  <a:pt x="292140" y="59035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2" y="59035"/>
                </a:lnTo>
                <a:lnTo>
                  <a:pt x="316250" y="49906"/>
                </a:lnTo>
                <a:lnTo>
                  <a:pt x="317589" y="43060"/>
                </a:lnTo>
                <a:lnTo>
                  <a:pt x="317570" y="24804"/>
                </a:lnTo>
                <a:lnTo>
                  <a:pt x="316250" y="18107"/>
                </a:lnTo>
                <a:lnTo>
                  <a:pt x="310892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10" y="15577"/>
                </a:lnTo>
                <a:lnTo>
                  <a:pt x="323211" y="23365"/>
                </a:lnTo>
                <a:lnTo>
                  <a:pt x="323234" y="44697"/>
                </a:lnTo>
                <a:lnTo>
                  <a:pt x="321410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78"/>
          <p:cNvSpPr/>
          <p:nvPr/>
        </p:nvSpPr>
        <p:spPr>
          <a:xfrm>
            <a:off x="7854984" y="17376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79"/>
          <p:cNvSpPr/>
          <p:nvPr/>
        </p:nvSpPr>
        <p:spPr>
          <a:xfrm>
            <a:off x="7854984" y="1737609"/>
            <a:ext cx="831215" cy="109220"/>
          </a:xfrm>
          <a:custGeom>
            <a:avLst/>
            <a:gdLst/>
            <a:ahLst/>
            <a:cxnLst/>
            <a:rect l="l" t="t" r="r" b="b"/>
            <a:pathLst>
              <a:path w="831215" h="109219">
                <a:moveTo>
                  <a:pt x="0" y="0"/>
                </a:moveTo>
                <a:lnTo>
                  <a:pt x="830698" y="0"/>
                </a:lnTo>
                <a:lnTo>
                  <a:pt x="8306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80"/>
          <p:cNvSpPr/>
          <p:nvPr/>
        </p:nvSpPr>
        <p:spPr>
          <a:xfrm>
            <a:off x="8110411" y="1760277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2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2" y="6548"/>
                </a:lnTo>
                <a:lnTo>
                  <a:pt x="6102" y="29319"/>
                </a:lnTo>
                <a:lnTo>
                  <a:pt x="36463" y="29319"/>
                </a:lnTo>
                <a:lnTo>
                  <a:pt x="36463" y="34528"/>
                </a:lnTo>
                <a:lnTo>
                  <a:pt x="6102" y="34528"/>
                </a:lnTo>
                <a:lnTo>
                  <a:pt x="6102" y="64740"/>
                </a:lnTo>
                <a:close/>
              </a:path>
              <a:path w="323850" h="66675">
                <a:moveTo>
                  <a:pt x="81903" y="66079"/>
                </a:moveTo>
                <a:lnTo>
                  <a:pt x="65432" y="66079"/>
                </a:lnTo>
                <a:lnTo>
                  <a:pt x="58140" y="63003"/>
                </a:lnTo>
                <a:lnTo>
                  <a:pt x="52782" y="56852"/>
                </a:lnTo>
                <a:lnTo>
                  <a:pt x="47424" y="50601"/>
                </a:lnTo>
                <a:lnTo>
                  <a:pt x="44746" y="42664"/>
                </a:lnTo>
                <a:lnTo>
                  <a:pt x="44746" y="23316"/>
                </a:lnTo>
                <a:lnTo>
                  <a:pt x="47474" y="15378"/>
                </a:lnTo>
                <a:lnTo>
                  <a:pt x="58388" y="3075"/>
                </a:lnTo>
                <a:lnTo>
                  <a:pt x="65631" y="0"/>
                </a:lnTo>
                <a:lnTo>
                  <a:pt x="81109" y="0"/>
                </a:lnTo>
                <a:lnTo>
                  <a:pt x="86715" y="1835"/>
                </a:lnTo>
                <a:lnTo>
                  <a:pt x="90898" y="5060"/>
                </a:lnTo>
                <a:lnTo>
                  <a:pt x="67317" y="5060"/>
                </a:lnTo>
                <a:lnTo>
                  <a:pt x="61464" y="7689"/>
                </a:lnTo>
                <a:lnTo>
                  <a:pt x="57098" y="12947"/>
                </a:lnTo>
                <a:lnTo>
                  <a:pt x="52832" y="18206"/>
                </a:lnTo>
                <a:lnTo>
                  <a:pt x="50699" y="24903"/>
                </a:lnTo>
                <a:lnTo>
                  <a:pt x="50699" y="41076"/>
                </a:lnTo>
                <a:lnTo>
                  <a:pt x="52782" y="47724"/>
                </a:lnTo>
                <a:lnTo>
                  <a:pt x="56949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4" y="60870"/>
                </a:lnTo>
                <a:lnTo>
                  <a:pt x="87856" y="63847"/>
                </a:lnTo>
                <a:lnTo>
                  <a:pt x="81903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7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1" y="6399"/>
                </a:lnTo>
                <a:lnTo>
                  <a:pt x="79324" y="5060"/>
                </a:lnTo>
                <a:lnTo>
                  <a:pt x="90898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4" y="60870"/>
                </a:moveTo>
                <a:lnTo>
                  <a:pt x="80117" y="60870"/>
                </a:lnTo>
                <a:lnTo>
                  <a:pt x="84681" y="59035"/>
                </a:lnTo>
                <a:lnTo>
                  <a:pt x="92122" y="51593"/>
                </a:lnTo>
                <a:lnTo>
                  <a:pt x="94355" y="46682"/>
                </a:lnTo>
                <a:lnTo>
                  <a:pt x="95049" y="40629"/>
                </a:lnTo>
                <a:lnTo>
                  <a:pt x="101002" y="40629"/>
                </a:lnTo>
                <a:lnTo>
                  <a:pt x="100109" y="48567"/>
                </a:lnTo>
                <a:lnTo>
                  <a:pt x="97282" y="54818"/>
                </a:lnTo>
                <a:lnTo>
                  <a:pt x="90964" y="60870"/>
                </a:lnTo>
                <a:close/>
              </a:path>
              <a:path w="323850" h="66675">
                <a:moveTo>
                  <a:pt x="174407" y="49261"/>
                </a:moveTo>
                <a:lnTo>
                  <a:pt x="131246" y="49261"/>
                </a:lnTo>
                <a:lnTo>
                  <a:pt x="131246" y="43904"/>
                </a:lnTo>
                <a:lnTo>
                  <a:pt x="159971" y="2530"/>
                </a:lnTo>
                <a:lnTo>
                  <a:pt x="165030" y="2530"/>
                </a:lnTo>
                <a:lnTo>
                  <a:pt x="165030" y="10715"/>
                </a:lnTo>
                <a:lnTo>
                  <a:pt x="159821" y="10715"/>
                </a:lnTo>
                <a:lnTo>
                  <a:pt x="136307" y="44499"/>
                </a:lnTo>
                <a:lnTo>
                  <a:pt x="174407" y="44499"/>
                </a:lnTo>
                <a:lnTo>
                  <a:pt x="174407" y="49261"/>
                </a:lnTo>
                <a:close/>
              </a:path>
              <a:path w="323850" h="66675">
                <a:moveTo>
                  <a:pt x="165030" y="44499"/>
                </a:moveTo>
                <a:lnTo>
                  <a:pt x="159971" y="44499"/>
                </a:lnTo>
                <a:lnTo>
                  <a:pt x="159971" y="10715"/>
                </a:lnTo>
                <a:lnTo>
                  <a:pt x="165030" y="10715"/>
                </a:lnTo>
                <a:lnTo>
                  <a:pt x="165030" y="44499"/>
                </a:lnTo>
                <a:close/>
              </a:path>
              <a:path w="323850" h="66675">
                <a:moveTo>
                  <a:pt x="165030" y="64740"/>
                </a:moveTo>
                <a:lnTo>
                  <a:pt x="159971" y="64740"/>
                </a:lnTo>
                <a:lnTo>
                  <a:pt x="159971" y="49261"/>
                </a:lnTo>
                <a:lnTo>
                  <a:pt x="165030" y="49261"/>
                </a:lnTo>
                <a:lnTo>
                  <a:pt x="165030" y="64740"/>
                </a:lnTo>
                <a:close/>
              </a:path>
              <a:path w="323850" h="66675">
                <a:moveTo>
                  <a:pt x="209831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5" y="58042"/>
                </a:lnTo>
                <a:lnTo>
                  <a:pt x="182794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4" y="15329"/>
                </a:lnTo>
                <a:lnTo>
                  <a:pt x="186465" y="9971"/>
                </a:lnTo>
                <a:lnTo>
                  <a:pt x="190235" y="4613"/>
                </a:lnTo>
                <a:lnTo>
                  <a:pt x="195643" y="1934"/>
                </a:lnTo>
                <a:lnTo>
                  <a:pt x="209831" y="1934"/>
                </a:lnTo>
                <a:lnTo>
                  <a:pt x="215238" y="4663"/>
                </a:lnTo>
                <a:lnTo>
                  <a:pt x="216607" y="6697"/>
                </a:lnTo>
                <a:lnTo>
                  <a:pt x="197379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4" y="24804"/>
                </a:lnTo>
                <a:lnTo>
                  <a:pt x="186614" y="43060"/>
                </a:lnTo>
                <a:lnTo>
                  <a:pt x="187953" y="49906"/>
                </a:lnTo>
                <a:lnTo>
                  <a:pt x="193311" y="59035"/>
                </a:lnTo>
                <a:lnTo>
                  <a:pt x="197329" y="61317"/>
                </a:lnTo>
                <a:lnTo>
                  <a:pt x="216666" y="61317"/>
                </a:lnTo>
                <a:lnTo>
                  <a:pt x="215238" y="63400"/>
                </a:lnTo>
                <a:lnTo>
                  <a:pt x="209831" y="66079"/>
                </a:lnTo>
                <a:close/>
              </a:path>
              <a:path w="323850" h="66675">
                <a:moveTo>
                  <a:pt x="216666" y="61317"/>
                </a:moveTo>
                <a:lnTo>
                  <a:pt x="208045" y="61317"/>
                </a:lnTo>
                <a:lnTo>
                  <a:pt x="212064" y="59035"/>
                </a:lnTo>
                <a:lnTo>
                  <a:pt x="217421" y="49906"/>
                </a:lnTo>
                <a:lnTo>
                  <a:pt x="218761" y="43060"/>
                </a:lnTo>
                <a:lnTo>
                  <a:pt x="218741" y="24804"/>
                </a:lnTo>
                <a:lnTo>
                  <a:pt x="217421" y="18107"/>
                </a:lnTo>
                <a:lnTo>
                  <a:pt x="212064" y="8979"/>
                </a:lnTo>
                <a:lnTo>
                  <a:pt x="207996" y="6697"/>
                </a:lnTo>
                <a:lnTo>
                  <a:pt x="216607" y="6697"/>
                </a:lnTo>
                <a:lnTo>
                  <a:pt x="222580" y="15577"/>
                </a:lnTo>
                <a:lnTo>
                  <a:pt x="224382" y="23365"/>
                </a:lnTo>
                <a:lnTo>
                  <a:pt x="224405" y="44697"/>
                </a:lnTo>
                <a:lnTo>
                  <a:pt x="222580" y="52685"/>
                </a:lnTo>
                <a:lnTo>
                  <a:pt x="216666" y="61317"/>
                </a:lnTo>
                <a:close/>
              </a:path>
              <a:path w="323850" h="66675">
                <a:moveTo>
                  <a:pt x="254284" y="43904"/>
                </a:moveTo>
                <a:lnTo>
                  <a:pt x="244858" y="43904"/>
                </a:lnTo>
                <a:lnTo>
                  <a:pt x="239898" y="41969"/>
                </a:lnTo>
                <a:lnTo>
                  <a:pt x="236029" y="38099"/>
                </a:lnTo>
                <a:lnTo>
                  <a:pt x="232258" y="34131"/>
                </a:lnTo>
                <a:lnTo>
                  <a:pt x="230373" y="29120"/>
                </a:lnTo>
                <a:lnTo>
                  <a:pt x="230373" y="17015"/>
                </a:lnTo>
                <a:lnTo>
                  <a:pt x="232357" y="12005"/>
                </a:lnTo>
                <a:lnTo>
                  <a:pt x="240394" y="3968"/>
                </a:lnTo>
                <a:lnTo>
                  <a:pt x="245454" y="1934"/>
                </a:lnTo>
                <a:lnTo>
                  <a:pt x="259345" y="1934"/>
                </a:lnTo>
                <a:lnTo>
                  <a:pt x="264901" y="4564"/>
                </a:lnTo>
                <a:lnTo>
                  <a:pt x="266229" y="6697"/>
                </a:lnTo>
                <a:lnTo>
                  <a:pt x="246644" y="6697"/>
                </a:lnTo>
                <a:lnTo>
                  <a:pt x="243072" y="8235"/>
                </a:lnTo>
                <a:lnTo>
                  <a:pt x="240196" y="11310"/>
                </a:lnTo>
                <a:lnTo>
                  <a:pt x="237417" y="14386"/>
                </a:lnTo>
                <a:lnTo>
                  <a:pt x="236029" y="18206"/>
                </a:lnTo>
                <a:lnTo>
                  <a:pt x="236029" y="27533"/>
                </a:lnTo>
                <a:lnTo>
                  <a:pt x="237368" y="31452"/>
                </a:lnTo>
                <a:lnTo>
                  <a:pt x="240046" y="34528"/>
                </a:lnTo>
                <a:lnTo>
                  <a:pt x="242825" y="37603"/>
                </a:lnTo>
                <a:lnTo>
                  <a:pt x="246496" y="39141"/>
                </a:lnTo>
                <a:lnTo>
                  <a:pt x="263682" y="39141"/>
                </a:lnTo>
                <a:lnTo>
                  <a:pt x="263413" y="39439"/>
                </a:lnTo>
                <a:lnTo>
                  <a:pt x="257460" y="43011"/>
                </a:lnTo>
                <a:lnTo>
                  <a:pt x="254284" y="43904"/>
                </a:lnTo>
                <a:close/>
              </a:path>
              <a:path w="323850" h="66675">
                <a:moveTo>
                  <a:pt x="263682" y="39141"/>
                </a:moveTo>
                <a:lnTo>
                  <a:pt x="255624" y="39141"/>
                </a:lnTo>
                <a:lnTo>
                  <a:pt x="259345" y="37603"/>
                </a:lnTo>
                <a:lnTo>
                  <a:pt x="265099" y="31452"/>
                </a:lnTo>
                <a:lnTo>
                  <a:pt x="266538" y="27533"/>
                </a:lnTo>
                <a:lnTo>
                  <a:pt x="266538" y="17809"/>
                </a:lnTo>
                <a:lnTo>
                  <a:pt x="265199" y="13890"/>
                </a:lnTo>
                <a:lnTo>
                  <a:pt x="259841" y="8135"/>
                </a:lnTo>
                <a:lnTo>
                  <a:pt x="255971" y="6697"/>
                </a:lnTo>
                <a:lnTo>
                  <a:pt x="266229" y="6697"/>
                </a:lnTo>
                <a:lnTo>
                  <a:pt x="273182" y="33486"/>
                </a:lnTo>
                <a:lnTo>
                  <a:pt x="267430" y="33486"/>
                </a:lnTo>
                <a:lnTo>
                  <a:pt x="265745" y="36859"/>
                </a:lnTo>
                <a:lnTo>
                  <a:pt x="263682" y="39141"/>
                </a:lnTo>
                <a:close/>
              </a:path>
              <a:path w="323850" h="66675">
                <a:moveTo>
                  <a:pt x="264992" y="61317"/>
                </a:moveTo>
                <a:lnTo>
                  <a:pt x="256021" y="61317"/>
                </a:lnTo>
                <a:lnTo>
                  <a:pt x="260237" y="58935"/>
                </a:lnTo>
                <a:lnTo>
                  <a:pt x="263115" y="54173"/>
                </a:lnTo>
                <a:lnTo>
                  <a:pt x="266091" y="49410"/>
                </a:lnTo>
                <a:lnTo>
                  <a:pt x="267473" y="43011"/>
                </a:lnTo>
                <a:lnTo>
                  <a:pt x="267580" y="33486"/>
                </a:lnTo>
                <a:lnTo>
                  <a:pt x="273182" y="33486"/>
                </a:lnTo>
                <a:lnTo>
                  <a:pt x="273223" y="43904"/>
                </a:lnTo>
                <a:lnTo>
                  <a:pt x="271350" y="51345"/>
                </a:lnTo>
                <a:lnTo>
                  <a:pt x="267580" y="57298"/>
                </a:lnTo>
                <a:lnTo>
                  <a:pt x="264992" y="61317"/>
                </a:lnTo>
                <a:close/>
              </a:path>
              <a:path w="323850" h="66675">
                <a:moveTo>
                  <a:pt x="258303" y="66079"/>
                </a:moveTo>
                <a:lnTo>
                  <a:pt x="245504" y="66079"/>
                </a:lnTo>
                <a:lnTo>
                  <a:pt x="241088" y="64740"/>
                </a:lnTo>
                <a:lnTo>
                  <a:pt x="234540" y="59382"/>
                </a:lnTo>
                <a:lnTo>
                  <a:pt x="232556" y="55314"/>
                </a:lnTo>
                <a:lnTo>
                  <a:pt x="231861" y="49857"/>
                </a:lnTo>
                <a:lnTo>
                  <a:pt x="237516" y="49857"/>
                </a:lnTo>
                <a:lnTo>
                  <a:pt x="238112" y="53429"/>
                </a:lnTo>
                <a:lnTo>
                  <a:pt x="239551" y="56256"/>
                </a:lnTo>
                <a:lnTo>
                  <a:pt x="241832" y="58340"/>
                </a:lnTo>
                <a:lnTo>
                  <a:pt x="244114" y="60324"/>
                </a:lnTo>
                <a:lnTo>
                  <a:pt x="246992" y="61317"/>
                </a:lnTo>
                <a:lnTo>
                  <a:pt x="264992" y="61317"/>
                </a:lnTo>
                <a:lnTo>
                  <a:pt x="263809" y="63152"/>
                </a:lnTo>
                <a:lnTo>
                  <a:pt x="258303" y="66079"/>
                </a:lnTo>
                <a:close/>
              </a:path>
              <a:path w="323850" h="66675">
                <a:moveTo>
                  <a:pt x="308163" y="66079"/>
                </a:moveTo>
                <a:lnTo>
                  <a:pt x="294174" y="66079"/>
                </a:lnTo>
                <a:lnTo>
                  <a:pt x="288568" y="63499"/>
                </a:lnTo>
                <a:lnTo>
                  <a:pt x="280383" y="24060"/>
                </a:lnTo>
                <a:lnTo>
                  <a:pt x="282268" y="16569"/>
                </a:lnTo>
                <a:lnTo>
                  <a:pt x="289808" y="4861"/>
                </a:lnTo>
                <a:lnTo>
                  <a:pt x="295315" y="1934"/>
                </a:lnTo>
                <a:lnTo>
                  <a:pt x="308313" y="1934"/>
                </a:lnTo>
                <a:lnTo>
                  <a:pt x="312777" y="3373"/>
                </a:lnTo>
                <a:lnTo>
                  <a:pt x="316463" y="6697"/>
                </a:lnTo>
                <a:lnTo>
                  <a:pt x="297498" y="6697"/>
                </a:lnTo>
                <a:lnTo>
                  <a:pt x="293231" y="9128"/>
                </a:lnTo>
                <a:lnTo>
                  <a:pt x="290354" y="13989"/>
                </a:lnTo>
                <a:lnTo>
                  <a:pt x="287477" y="18752"/>
                </a:lnTo>
                <a:lnTo>
                  <a:pt x="286121" y="25201"/>
                </a:lnTo>
                <a:lnTo>
                  <a:pt x="286038" y="34528"/>
                </a:lnTo>
                <a:lnTo>
                  <a:pt x="290389" y="34528"/>
                </a:lnTo>
                <a:lnTo>
                  <a:pt x="288519" y="36462"/>
                </a:lnTo>
                <a:lnTo>
                  <a:pt x="287080" y="40431"/>
                </a:lnTo>
                <a:lnTo>
                  <a:pt x="287080" y="50353"/>
                </a:lnTo>
                <a:lnTo>
                  <a:pt x="288419" y="54272"/>
                </a:lnTo>
                <a:lnTo>
                  <a:pt x="291098" y="57149"/>
                </a:lnTo>
                <a:lnTo>
                  <a:pt x="293876" y="59928"/>
                </a:lnTo>
                <a:lnTo>
                  <a:pt x="297696" y="61317"/>
                </a:lnTo>
                <a:lnTo>
                  <a:pt x="315953" y="61317"/>
                </a:lnTo>
                <a:lnTo>
                  <a:pt x="313174" y="64095"/>
                </a:lnTo>
                <a:lnTo>
                  <a:pt x="308163" y="66079"/>
                </a:lnTo>
                <a:close/>
              </a:path>
              <a:path w="323850" h="66675">
                <a:moveTo>
                  <a:pt x="321608" y="18305"/>
                </a:moveTo>
                <a:lnTo>
                  <a:pt x="316101" y="18305"/>
                </a:lnTo>
                <a:lnTo>
                  <a:pt x="315605" y="14833"/>
                </a:lnTo>
                <a:lnTo>
                  <a:pt x="314216" y="12055"/>
                </a:lnTo>
                <a:lnTo>
                  <a:pt x="311934" y="9971"/>
                </a:lnTo>
                <a:lnTo>
                  <a:pt x="309652" y="7788"/>
                </a:lnTo>
                <a:lnTo>
                  <a:pt x="306725" y="6697"/>
                </a:lnTo>
                <a:lnTo>
                  <a:pt x="316463" y="6697"/>
                </a:lnTo>
                <a:lnTo>
                  <a:pt x="319127" y="9028"/>
                </a:lnTo>
                <a:lnTo>
                  <a:pt x="321012" y="13047"/>
                </a:lnTo>
                <a:lnTo>
                  <a:pt x="321608" y="18305"/>
                </a:lnTo>
                <a:close/>
              </a:path>
              <a:path w="323850" h="66675">
                <a:moveTo>
                  <a:pt x="290389" y="34528"/>
                </a:moveTo>
                <a:lnTo>
                  <a:pt x="286187" y="34528"/>
                </a:lnTo>
                <a:lnTo>
                  <a:pt x="287675" y="31353"/>
                </a:lnTo>
                <a:lnTo>
                  <a:pt x="289908" y="28872"/>
                </a:lnTo>
                <a:lnTo>
                  <a:pt x="292884" y="27086"/>
                </a:lnTo>
                <a:lnTo>
                  <a:pt x="295960" y="25201"/>
                </a:lnTo>
                <a:lnTo>
                  <a:pt x="299234" y="24258"/>
                </a:lnTo>
                <a:lnTo>
                  <a:pt x="308758" y="24258"/>
                </a:lnTo>
                <a:lnTo>
                  <a:pt x="313670" y="26193"/>
                </a:lnTo>
                <a:lnTo>
                  <a:pt x="316425" y="29021"/>
                </a:lnTo>
                <a:lnTo>
                  <a:pt x="297993" y="29021"/>
                </a:lnTo>
                <a:lnTo>
                  <a:pt x="294273" y="30509"/>
                </a:lnTo>
                <a:lnTo>
                  <a:pt x="290389" y="34528"/>
                </a:lnTo>
                <a:close/>
              </a:path>
              <a:path w="323850" h="66675">
                <a:moveTo>
                  <a:pt x="315953" y="61317"/>
                </a:moveTo>
                <a:lnTo>
                  <a:pt x="306923" y="61317"/>
                </a:lnTo>
                <a:lnTo>
                  <a:pt x="310495" y="59779"/>
                </a:lnTo>
                <a:lnTo>
                  <a:pt x="316151" y="53528"/>
                </a:lnTo>
                <a:lnTo>
                  <a:pt x="317589" y="49758"/>
                </a:lnTo>
                <a:lnTo>
                  <a:pt x="317519" y="40431"/>
                </a:lnTo>
                <a:lnTo>
                  <a:pt x="316200" y="36710"/>
                </a:lnTo>
                <a:lnTo>
                  <a:pt x="313422" y="33635"/>
                </a:lnTo>
                <a:lnTo>
                  <a:pt x="310743" y="30559"/>
                </a:lnTo>
                <a:lnTo>
                  <a:pt x="307122" y="29021"/>
                </a:lnTo>
                <a:lnTo>
                  <a:pt x="316425" y="29021"/>
                </a:lnTo>
                <a:lnTo>
                  <a:pt x="317937" y="30559"/>
                </a:lnTo>
                <a:lnTo>
                  <a:pt x="321310" y="33932"/>
                </a:lnTo>
                <a:lnTo>
                  <a:pt x="323245" y="38893"/>
                </a:lnTo>
                <a:lnTo>
                  <a:pt x="323245" y="51097"/>
                </a:lnTo>
                <a:lnTo>
                  <a:pt x="321210" y="56157"/>
                </a:lnTo>
                <a:lnTo>
                  <a:pt x="317143" y="60126"/>
                </a:lnTo>
                <a:lnTo>
                  <a:pt x="315953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81"/>
          <p:cNvSpPr txBox="1"/>
          <p:nvPr/>
        </p:nvSpPr>
        <p:spPr>
          <a:xfrm>
            <a:off x="5334091" y="5100140"/>
            <a:ext cx="64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AlexNet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0" name="object 182"/>
          <p:cNvSpPr txBox="1"/>
          <p:nvPr/>
        </p:nvSpPr>
        <p:spPr>
          <a:xfrm>
            <a:off x="6934287" y="5100140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1" name="object 183"/>
          <p:cNvSpPr txBox="1"/>
          <p:nvPr/>
        </p:nvSpPr>
        <p:spPr>
          <a:xfrm>
            <a:off x="8001085" y="5100140"/>
            <a:ext cx="617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VGG19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2" name="object 184"/>
          <p:cNvSpPr/>
          <p:nvPr/>
        </p:nvSpPr>
        <p:spPr>
          <a:xfrm>
            <a:off x="6422668" y="4787124"/>
            <a:ext cx="321310" cy="63500"/>
          </a:xfrm>
          <a:custGeom>
            <a:avLst/>
            <a:gdLst/>
            <a:ahLst/>
            <a:cxnLst/>
            <a:rect l="l" t="t" r="r" b="b"/>
            <a:pathLst>
              <a:path w="321309" h="63500">
                <a:moveTo>
                  <a:pt x="29219" y="63401"/>
                </a:moveTo>
                <a:lnTo>
                  <a:pt x="16321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2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3" y="26441"/>
                </a:lnTo>
                <a:lnTo>
                  <a:pt x="6250" y="21877"/>
                </a:lnTo>
                <a:lnTo>
                  <a:pt x="10516" y="17313"/>
                </a:lnTo>
                <a:lnTo>
                  <a:pt x="16221" y="15031"/>
                </a:lnTo>
                <a:lnTo>
                  <a:pt x="29318" y="15031"/>
                </a:lnTo>
                <a:lnTo>
                  <a:pt x="34328" y="16569"/>
                </a:lnTo>
                <a:lnTo>
                  <a:pt x="42465" y="22721"/>
                </a:lnTo>
                <a:lnTo>
                  <a:pt x="43404" y="24556"/>
                </a:lnTo>
                <a:lnTo>
                  <a:pt x="19892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0" y="35073"/>
                </a:lnTo>
                <a:lnTo>
                  <a:pt x="12650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3" y="54024"/>
                </a:lnTo>
                <a:lnTo>
                  <a:pt x="42751" y="54024"/>
                </a:lnTo>
                <a:lnTo>
                  <a:pt x="42068" y="55363"/>
                </a:lnTo>
                <a:lnTo>
                  <a:pt x="34229" y="61813"/>
                </a:lnTo>
                <a:lnTo>
                  <a:pt x="29219" y="63401"/>
                </a:lnTo>
                <a:close/>
              </a:path>
              <a:path w="321309" h="63500">
                <a:moveTo>
                  <a:pt x="44945" y="32444"/>
                </a:moveTo>
                <a:lnTo>
                  <a:pt x="32593" y="32444"/>
                </a:lnTo>
                <a:lnTo>
                  <a:pt x="32196" y="29864"/>
                </a:lnTo>
                <a:lnTo>
                  <a:pt x="31203" y="27930"/>
                </a:lnTo>
                <a:lnTo>
                  <a:pt x="29616" y="26640"/>
                </a:lnTo>
                <a:lnTo>
                  <a:pt x="28128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5" y="32444"/>
                </a:lnTo>
                <a:close/>
              </a:path>
              <a:path w="321309" h="63500">
                <a:moveTo>
                  <a:pt x="42751" y="54024"/>
                </a:moveTo>
                <a:lnTo>
                  <a:pt x="25846" y="54024"/>
                </a:lnTo>
                <a:lnTo>
                  <a:pt x="28078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39" y="44648"/>
                </a:lnTo>
                <a:lnTo>
                  <a:pt x="45243" y="44648"/>
                </a:lnTo>
                <a:lnTo>
                  <a:pt x="44449" y="50700"/>
                </a:lnTo>
                <a:lnTo>
                  <a:pt x="42751" y="54024"/>
                </a:lnTo>
                <a:close/>
              </a:path>
              <a:path w="321309" h="63500">
                <a:moveTo>
                  <a:pt x="81826" y="63401"/>
                </a:moveTo>
                <a:lnTo>
                  <a:pt x="67538" y="63401"/>
                </a:lnTo>
                <a:lnTo>
                  <a:pt x="61784" y="61218"/>
                </a:lnTo>
                <a:lnTo>
                  <a:pt x="57418" y="56851"/>
                </a:lnTo>
                <a:lnTo>
                  <a:pt x="53152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2" y="26193"/>
                </a:lnTo>
                <a:lnTo>
                  <a:pt x="61685" y="17264"/>
                </a:lnTo>
                <a:lnTo>
                  <a:pt x="67439" y="15031"/>
                </a:lnTo>
                <a:lnTo>
                  <a:pt x="81926" y="15031"/>
                </a:lnTo>
                <a:lnTo>
                  <a:pt x="87680" y="17264"/>
                </a:lnTo>
                <a:lnTo>
                  <a:pt x="91946" y="21728"/>
                </a:lnTo>
                <a:lnTo>
                  <a:pt x="94711" y="24556"/>
                </a:lnTo>
                <a:lnTo>
                  <a:pt x="71309" y="24556"/>
                </a:lnTo>
                <a:lnTo>
                  <a:pt x="68630" y="25796"/>
                </a:lnTo>
                <a:lnTo>
                  <a:pt x="66646" y="28277"/>
                </a:lnTo>
                <a:lnTo>
                  <a:pt x="64662" y="30658"/>
                </a:lnTo>
                <a:lnTo>
                  <a:pt x="63669" y="34329"/>
                </a:lnTo>
                <a:lnTo>
                  <a:pt x="63669" y="44152"/>
                </a:lnTo>
                <a:lnTo>
                  <a:pt x="64662" y="47823"/>
                </a:lnTo>
                <a:lnTo>
                  <a:pt x="68630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1" y="61218"/>
                </a:lnTo>
                <a:lnTo>
                  <a:pt x="81826" y="63401"/>
                </a:lnTo>
                <a:close/>
              </a:path>
              <a:path w="321309" h="63500">
                <a:moveTo>
                  <a:pt x="94774" y="54024"/>
                </a:moveTo>
                <a:lnTo>
                  <a:pt x="78254" y="54024"/>
                </a:lnTo>
                <a:lnTo>
                  <a:pt x="80983" y="52735"/>
                </a:lnTo>
                <a:lnTo>
                  <a:pt x="82868" y="50154"/>
                </a:lnTo>
                <a:lnTo>
                  <a:pt x="84852" y="47575"/>
                </a:lnTo>
                <a:lnTo>
                  <a:pt x="85790" y="44152"/>
                </a:lnTo>
                <a:lnTo>
                  <a:pt x="85740" y="34329"/>
                </a:lnTo>
                <a:lnTo>
                  <a:pt x="84902" y="31154"/>
                </a:lnTo>
                <a:lnTo>
                  <a:pt x="83016" y="28574"/>
                </a:lnTo>
                <a:lnTo>
                  <a:pt x="81230" y="25896"/>
                </a:lnTo>
                <a:lnTo>
                  <a:pt x="78453" y="24556"/>
                </a:lnTo>
                <a:lnTo>
                  <a:pt x="94711" y="24556"/>
                </a:lnTo>
                <a:lnTo>
                  <a:pt x="96312" y="26193"/>
                </a:lnTo>
                <a:lnTo>
                  <a:pt x="98494" y="32047"/>
                </a:lnTo>
                <a:lnTo>
                  <a:pt x="98494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321309" h="63500">
                <a:moveTo>
                  <a:pt x="148495" y="22621"/>
                </a:moveTo>
                <a:lnTo>
                  <a:pt x="118985" y="22621"/>
                </a:lnTo>
                <a:lnTo>
                  <a:pt x="120472" y="20240"/>
                </a:lnTo>
                <a:lnTo>
                  <a:pt x="122456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6" y="15031"/>
                </a:lnTo>
                <a:lnTo>
                  <a:pt x="138828" y="15031"/>
                </a:lnTo>
                <a:lnTo>
                  <a:pt x="143094" y="16519"/>
                </a:lnTo>
                <a:lnTo>
                  <a:pt x="148452" y="22472"/>
                </a:lnTo>
                <a:lnTo>
                  <a:pt x="148495" y="22621"/>
                </a:lnTo>
                <a:close/>
              </a:path>
              <a:path w="321309" h="63500">
                <a:moveTo>
                  <a:pt x="119282" y="62210"/>
                </a:moveTo>
                <a:lnTo>
                  <a:pt x="106632" y="62210"/>
                </a:lnTo>
                <a:lnTo>
                  <a:pt x="106632" y="16222"/>
                </a:lnTo>
                <a:lnTo>
                  <a:pt x="118686" y="16222"/>
                </a:lnTo>
                <a:lnTo>
                  <a:pt x="118686" y="22621"/>
                </a:lnTo>
                <a:lnTo>
                  <a:pt x="148495" y="22621"/>
                </a:lnTo>
                <a:lnTo>
                  <a:pt x="149179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6" y="30212"/>
                </a:lnTo>
                <a:lnTo>
                  <a:pt x="119282" y="33386"/>
                </a:lnTo>
                <a:lnTo>
                  <a:pt x="119282" y="62210"/>
                </a:lnTo>
                <a:close/>
              </a:path>
              <a:path w="321309" h="63500">
                <a:moveTo>
                  <a:pt x="149791" y="62210"/>
                </a:moveTo>
                <a:lnTo>
                  <a:pt x="137141" y="62210"/>
                </a:lnTo>
                <a:lnTo>
                  <a:pt x="137141" y="32295"/>
                </a:lnTo>
                <a:lnTo>
                  <a:pt x="136496" y="29616"/>
                </a:lnTo>
                <a:lnTo>
                  <a:pt x="135207" y="27830"/>
                </a:lnTo>
                <a:lnTo>
                  <a:pt x="134016" y="25945"/>
                </a:lnTo>
                <a:lnTo>
                  <a:pt x="131981" y="25003"/>
                </a:lnTo>
                <a:lnTo>
                  <a:pt x="149179" y="25003"/>
                </a:lnTo>
                <a:lnTo>
                  <a:pt x="149791" y="27136"/>
                </a:lnTo>
                <a:lnTo>
                  <a:pt x="149791" y="62210"/>
                </a:lnTo>
                <a:close/>
              </a:path>
              <a:path w="321309" h="63500">
                <a:moveTo>
                  <a:pt x="184749" y="62210"/>
                </a:moveTo>
                <a:lnTo>
                  <a:pt x="170760" y="62210"/>
                </a:lnTo>
                <a:lnTo>
                  <a:pt x="154983" y="16222"/>
                </a:lnTo>
                <a:lnTo>
                  <a:pt x="168229" y="16222"/>
                </a:lnTo>
                <a:lnTo>
                  <a:pt x="177903" y="47624"/>
                </a:lnTo>
                <a:lnTo>
                  <a:pt x="189705" y="47624"/>
                </a:lnTo>
                <a:lnTo>
                  <a:pt x="184749" y="62210"/>
                </a:lnTo>
                <a:close/>
              </a:path>
              <a:path w="321309" h="63500">
                <a:moveTo>
                  <a:pt x="189705" y="47624"/>
                </a:moveTo>
                <a:lnTo>
                  <a:pt x="178052" y="47624"/>
                </a:lnTo>
                <a:lnTo>
                  <a:pt x="187725" y="16222"/>
                </a:lnTo>
                <a:lnTo>
                  <a:pt x="200377" y="16222"/>
                </a:lnTo>
                <a:lnTo>
                  <a:pt x="189705" y="47624"/>
                </a:lnTo>
                <a:close/>
              </a:path>
              <a:path w="321309" h="63500">
                <a:moveTo>
                  <a:pt x="235567" y="62210"/>
                </a:moveTo>
                <a:lnTo>
                  <a:pt x="222916" y="62210"/>
                </a:lnTo>
                <a:lnTo>
                  <a:pt x="222916" y="21877"/>
                </a:lnTo>
                <a:lnTo>
                  <a:pt x="207290" y="21877"/>
                </a:lnTo>
                <a:lnTo>
                  <a:pt x="207290" y="12352"/>
                </a:lnTo>
                <a:lnTo>
                  <a:pt x="213243" y="12352"/>
                </a:lnTo>
                <a:lnTo>
                  <a:pt x="217211" y="11310"/>
                </a:lnTo>
                <a:lnTo>
                  <a:pt x="220088" y="9227"/>
                </a:lnTo>
                <a:lnTo>
                  <a:pt x="223065" y="7143"/>
                </a:lnTo>
                <a:lnTo>
                  <a:pt x="224851" y="4067"/>
                </a:lnTo>
                <a:lnTo>
                  <a:pt x="225446" y="0"/>
                </a:lnTo>
                <a:lnTo>
                  <a:pt x="235567" y="0"/>
                </a:lnTo>
                <a:lnTo>
                  <a:pt x="235567" y="62210"/>
                </a:lnTo>
                <a:close/>
              </a:path>
              <a:path w="321309" h="63500">
                <a:moveTo>
                  <a:pt x="281558" y="43309"/>
                </a:moveTo>
                <a:lnTo>
                  <a:pt x="254918" y="43309"/>
                </a:lnTo>
                <a:lnTo>
                  <a:pt x="254918" y="32593"/>
                </a:lnTo>
                <a:lnTo>
                  <a:pt x="281558" y="32593"/>
                </a:lnTo>
                <a:lnTo>
                  <a:pt x="281558" y="43309"/>
                </a:lnTo>
                <a:close/>
              </a:path>
              <a:path w="321309" h="63500">
                <a:moveTo>
                  <a:pt x="321163" y="62210"/>
                </a:moveTo>
                <a:lnTo>
                  <a:pt x="308513" y="62210"/>
                </a:lnTo>
                <a:lnTo>
                  <a:pt x="308513" y="21877"/>
                </a:lnTo>
                <a:lnTo>
                  <a:pt x="292886" y="21877"/>
                </a:lnTo>
                <a:lnTo>
                  <a:pt x="292886" y="12352"/>
                </a:lnTo>
                <a:lnTo>
                  <a:pt x="298839" y="12352"/>
                </a:lnTo>
                <a:lnTo>
                  <a:pt x="302808" y="11310"/>
                </a:lnTo>
                <a:lnTo>
                  <a:pt x="305685" y="9227"/>
                </a:lnTo>
                <a:lnTo>
                  <a:pt x="308661" y="7143"/>
                </a:lnTo>
                <a:lnTo>
                  <a:pt x="310447" y="4067"/>
                </a:lnTo>
                <a:lnTo>
                  <a:pt x="311043" y="0"/>
                </a:lnTo>
                <a:lnTo>
                  <a:pt x="321163" y="0"/>
                </a:lnTo>
                <a:lnTo>
                  <a:pt x="321163" y="6221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85"/>
          <p:cNvSpPr/>
          <p:nvPr/>
        </p:nvSpPr>
        <p:spPr>
          <a:xfrm>
            <a:off x="6422668" y="4633533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70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70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70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70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70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70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70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70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70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70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70">
                <a:moveTo>
                  <a:pt x="235567" y="63401"/>
                </a:moveTo>
                <a:lnTo>
                  <a:pt x="222916" y="63401"/>
                </a:lnTo>
                <a:lnTo>
                  <a:pt x="222916" y="23068"/>
                </a:lnTo>
                <a:lnTo>
                  <a:pt x="207290" y="23068"/>
                </a:lnTo>
                <a:lnTo>
                  <a:pt x="207290" y="13543"/>
                </a:lnTo>
                <a:lnTo>
                  <a:pt x="213243" y="13543"/>
                </a:lnTo>
                <a:lnTo>
                  <a:pt x="217211" y="12501"/>
                </a:lnTo>
                <a:lnTo>
                  <a:pt x="220088" y="10417"/>
                </a:lnTo>
                <a:lnTo>
                  <a:pt x="223065" y="8334"/>
                </a:lnTo>
                <a:lnTo>
                  <a:pt x="224851" y="5258"/>
                </a:lnTo>
                <a:lnTo>
                  <a:pt x="225446" y="1190"/>
                </a:lnTo>
                <a:lnTo>
                  <a:pt x="235567" y="1190"/>
                </a:lnTo>
                <a:lnTo>
                  <a:pt x="235567" y="63401"/>
                </a:lnTo>
                <a:close/>
              </a:path>
              <a:path w="334009" h="64770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70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70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86"/>
          <p:cNvSpPr/>
          <p:nvPr/>
        </p:nvSpPr>
        <p:spPr>
          <a:xfrm>
            <a:off x="6422668" y="4328734"/>
            <a:ext cx="321310" cy="64769"/>
          </a:xfrm>
          <a:custGeom>
            <a:avLst/>
            <a:gdLst/>
            <a:ahLst/>
            <a:cxnLst/>
            <a:rect l="l" t="t" r="r" b="b"/>
            <a:pathLst>
              <a:path w="321309" h="64770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21309" h="64770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21309" h="64770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21309" h="64770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21309" h="64770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21309" h="64770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21309" h="64770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21309" h="64770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21309" h="64770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21309" h="64770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21309" h="64770">
                <a:moveTo>
                  <a:pt x="216070" y="25151"/>
                </a:moveTo>
                <a:lnTo>
                  <a:pt x="204015" y="25151"/>
                </a:lnTo>
                <a:lnTo>
                  <a:pt x="204015" y="16718"/>
                </a:lnTo>
                <a:lnTo>
                  <a:pt x="206050" y="10914"/>
                </a:lnTo>
                <a:lnTo>
                  <a:pt x="210117" y="6548"/>
                </a:lnTo>
                <a:lnTo>
                  <a:pt x="214284" y="2182"/>
                </a:lnTo>
                <a:lnTo>
                  <a:pt x="219791" y="0"/>
                </a:lnTo>
                <a:lnTo>
                  <a:pt x="232689" y="0"/>
                </a:lnTo>
                <a:lnTo>
                  <a:pt x="237750" y="1835"/>
                </a:lnTo>
                <a:lnTo>
                  <a:pt x="241818" y="5506"/>
                </a:lnTo>
                <a:lnTo>
                  <a:pt x="245885" y="9078"/>
                </a:lnTo>
                <a:lnTo>
                  <a:pt x="246673" y="10864"/>
                </a:lnTo>
                <a:lnTo>
                  <a:pt x="222867" y="10864"/>
                </a:lnTo>
                <a:lnTo>
                  <a:pt x="220436" y="12154"/>
                </a:lnTo>
                <a:lnTo>
                  <a:pt x="218749" y="14734"/>
                </a:lnTo>
                <a:lnTo>
                  <a:pt x="217062" y="17214"/>
                </a:lnTo>
                <a:lnTo>
                  <a:pt x="216170" y="20687"/>
                </a:lnTo>
                <a:lnTo>
                  <a:pt x="216070" y="25151"/>
                </a:lnTo>
                <a:close/>
              </a:path>
              <a:path w="321309" h="64770">
                <a:moveTo>
                  <a:pt x="248217" y="63401"/>
                </a:moveTo>
                <a:lnTo>
                  <a:pt x="202676" y="63401"/>
                </a:lnTo>
                <a:lnTo>
                  <a:pt x="202676" y="59333"/>
                </a:lnTo>
                <a:lnTo>
                  <a:pt x="226785" y="32593"/>
                </a:lnTo>
                <a:lnTo>
                  <a:pt x="229663" y="30608"/>
                </a:lnTo>
                <a:lnTo>
                  <a:pt x="231797" y="28674"/>
                </a:lnTo>
                <a:lnTo>
                  <a:pt x="233185" y="26789"/>
                </a:lnTo>
                <a:lnTo>
                  <a:pt x="234575" y="24804"/>
                </a:lnTo>
                <a:lnTo>
                  <a:pt x="235269" y="22671"/>
                </a:lnTo>
                <a:lnTo>
                  <a:pt x="235269" y="17611"/>
                </a:lnTo>
                <a:lnTo>
                  <a:pt x="234425" y="15329"/>
                </a:lnTo>
                <a:lnTo>
                  <a:pt x="231053" y="11757"/>
                </a:lnTo>
                <a:lnTo>
                  <a:pt x="228820" y="10864"/>
                </a:lnTo>
                <a:lnTo>
                  <a:pt x="246673" y="10864"/>
                </a:lnTo>
                <a:lnTo>
                  <a:pt x="247920" y="13692"/>
                </a:lnTo>
                <a:lnTo>
                  <a:pt x="247920" y="23415"/>
                </a:lnTo>
                <a:lnTo>
                  <a:pt x="246927" y="27037"/>
                </a:lnTo>
                <a:lnTo>
                  <a:pt x="244943" y="30212"/>
                </a:lnTo>
                <a:lnTo>
                  <a:pt x="243058" y="33387"/>
                </a:lnTo>
                <a:lnTo>
                  <a:pt x="239089" y="36909"/>
                </a:lnTo>
                <a:lnTo>
                  <a:pt x="233037" y="40779"/>
                </a:lnTo>
                <a:lnTo>
                  <a:pt x="228770" y="43457"/>
                </a:lnTo>
                <a:lnTo>
                  <a:pt x="225595" y="45690"/>
                </a:lnTo>
                <a:lnTo>
                  <a:pt x="223512" y="47476"/>
                </a:lnTo>
                <a:lnTo>
                  <a:pt x="221437" y="49361"/>
                </a:lnTo>
                <a:lnTo>
                  <a:pt x="219989" y="50949"/>
                </a:lnTo>
                <a:lnTo>
                  <a:pt x="218898" y="52535"/>
                </a:lnTo>
                <a:lnTo>
                  <a:pt x="248217" y="52535"/>
                </a:lnTo>
                <a:lnTo>
                  <a:pt x="248217" y="63401"/>
                </a:lnTo>
                <a:close/>
              </a:path>
              <a:path w="321309" h="64770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21309" h="64770">
                <a:moveTo>
                  <a:pt x="321163" y="63401"/>
                </a:moveTo>
                <a:lnTo>
                  <a:pt x="308513" y="63401"/>
                </a:lnTo>
                <a:lnTo>
                  <a:pt x="308513" y="23068"/>
                </a:lnTo>
                <a:lnTo>
                  <a:pt x="292886" y="23068"/>
                </a:lnTo>
                <a:lnTo>
                  <a:pt x="292886" y="13543"/>
                </a:lnTo>
                <a:lnTo>
                  <a:pt x="298839" y="13543"/>
                </a:lnTo>
                <a:lnTo>
                  <a:pt x="302808" y="12501"/>
                </a:lnTo>
                <a:lnTo>
                  <a:pt x="305685" y="10417"/>
                </a:lnTo>
                <a:lnTo>
                  <a:pt x="308661" y="8334"/>
                </a:lnTo>
                <a:lnTo>
                  <a:pt x="310447" y="5258"/>
                </a:lnTo>
                <a:lnTo>
                  <a:pt x="311043" y="1190"/>
                </a:lnTo>
                <a:lnTo>
                  <a:pt x="321163" y="1190"/>
                </a:lnTo>
                <a:lnTo>
                  <a:pt x="321163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87"/>
          <p:cNvSpPr/>
          <p:nvPr/>
        </p:nvSpPr>
        <p:spPr>
          <a:xfrm>
            <a:off x="6422668" y="4176334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70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70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70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70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70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70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70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70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70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70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70">
                <a:moveTo>
                  <a:pt x="216070" y="25151"/>
                </a:moveTo>
                <a:lnTo>
                  <a:pt x="204015" y="25151"/>
                </a:lnTo>
                <a:lnTo>
                  <a:pt x="204015" y="16718"/>
                </a:lnTo>
                <a:lnTo>
                  <a:pt x="206050" y="10914"/>
                </a:lnTo>
                <a:lnTo>
                  <a:pt x="210117" y="6548"/>
                </a:lnTo>
                <a:lnTo>
                  <a:pt x="214284" y="2182"/>
                </a:lnTo>
                <a:lnTo>
                  <a:pt x="219791" y="0"/>
                </a:lnTo>
                <a:lnTo>
                  <a:pt x="232689" y="0"/>
                </a:lnTo>
                <a:lnTo>
                  <a:pt x="237750" y="1835"/>
                </a:lnTo>
                <a:lnTo>
                  <a:pt x="241818" y="5506"/>
                </a:lnTo>
                <a:lnTo>
                  <a:pt x="245885" y="9078"/>
                </a:lnTo>
                <a:lnTo>
                  <a:pt x="246673" y="10864"/>
                </a:lnTo>
                <a:lnTo>
                  <a:pt x="222867" y="10864"/>
                </a:lnTo>
                <a:lnTo>
                  <a:pt x="220436" y="12154"/>
                </a:lnTo>
                <a:lnTo>
                  <a:pt x="218749" y="14734"/>
                </a:lnTo>
                <a:lnTo>
                  <a:pt x="217062" y="17214"/>
                </a:lnTo>
                <a:lnTo>
                  <a:pt x="216170" y="20687"/>
                </a:lnTo>
                <a:lnTo>
                  <a:pt x="216070" y="25151"/>
                </a:lnTo>
                <a:close/>
              </a:path>
              <a:path w="334009" h="64770">
                <a:moveTo>
                  <a:pt x="248217" y="63401"/>
                </a:moveTo>
                <a:lnTo>
                  <a:pt x="202676" y="63401"/>
                </a:lnTo>
                <a:lnTo>
                  <a:pt x="202676" y="59333"/>
                </a:lnTo>
                <a:lnTo>
                  <a:pt x="226785" y="32593"/>
                </a:lnTo>
                <a:lnTo>
                  <a:pt x="229663" y="30608"/>
                </a:lnTo>
                <a:lnTo>
                  <a:pt x="231797" y="28674"/>
                </a:lnTo>
                <a:lnTo>
                  <a:pt x="233185" y="26789"/>
                </a:lnTo>
                <a:lnTo>
                  <a:pt x="234575" y="24804"/>
                </a:lnTo>
                <a:lnTo>
                  <a:pt x="235269" y="22671"/>
                </a:lnTo>
                <a:lnTo>
                  <a:pt x="235269" y="17611"/>
                </a:lnTo>
                <a:lnTo>
                  <a:pt x="234425" y="15329"/>
                </a:lnTo>
                <a:lnTo>
                  <a:pt x="231053" y="11757"/>
                </a:lnTo>
                <a:lnTo>
                  <a:pt x="228820" y="10864"/>
                </a:lnTo>
                <a:lnTo>
                  <a:pt x="246673" y="10864"/>
                </a:lnTo>
                <a:lnTo>
                  <a:pt x="247920" y="13692"/>
                </a:lnTo>
                <a:lnTo>
                  <a:pt x="247920" y="23415"/>
                </a:lnTo>
                <a:lnTo>
                  <a:pt x="246927" y="27037"/>
                </a:lnTo>
                <a:lnTo>
                  <a:pt x="244943" y="30212"/>
                </a:lnTo>
                <a:lnTo>
                  <a:pt x="243058" y="33387"/>
                </a:lnTo>
                <a:lnTo>
                  <a:pt x="239089" y="36909"/>
                </a:lnTo>
                <a:lnTo>
                  <a:pt x="233037" y="40779"/>
                </a:lnTo>
                <a:lnTo>
                  <a:pt x="228770" y="43457"/>
                </a:lnTo>
                <a:lnTo>
                  <a:pt x="225595" y="45690"/>
                </a:lnTo>
                <a:lnTo>
                  <a:pt x="223512" y="47476"/>
                </a:lnTo>
                <a:lnTo>
                  <a:pt x="221437" y="49361"/>
                </a:lnTo>
                <a:lnTo>
                  <a:pt x="219989" y="50949"/>
                </a:lnTo>
                <a:lnTo>
                  <a:pt x="218898" y="52535"/>
                </a:lnTo>
                <a:lnTo>
                  <a:pt x="248217" y="52535"/>
                </a:lnTo>
                <a:lnTo>
                  <a:pt x="248217" y="63401"/>
                </a:lnTo>
                <a:close/>
              </a:path>
              <a:path w="334009" h="64770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70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70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88"/>
          <p:cNvSpPr/>
          <p:nvPr/>
        </p:nvSpPr>
        <p:spPr>
          <a:xfrm>
            <a:off x="6422668" y="3825986"/>
            <a:ext cx="321310" cy="64769"/>
          </a:xfrm>
          <a:custGeom>
            <a:avLst/>
            <a:gdLst/>
            <a:ahLst/>
            <a:cxnLst/>
            <a:rect l="l" t="t" r="r" b="b"/>
            <a:pathLst>
              <a:path w="3213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213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213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213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213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213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213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213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213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213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21309" h="64769">
                <a:moveTo>
                  <a:pt x="215773" y="21431"/>
                </a:moveTo>
                <a:lnTo>
                  <a:pt x="203718" y="21431"/>
                </a:lnTo>
                <a:lnTo>
                  <a:pt x="204015" y="14882"/>
                </a:lnTo>
                <a:lnTo>
                  <a:pt x="206099" y="9673"/>
                </a:lnTo>
                <a:lnTo>
                  <a:pt x="213838" y="1934"/>
                </a:lnTo>
                <a:lnTo>
                  <a:pt x="218947" y="0"/>
                </a:lnTo>
                <a:lnTo>
                  <a:pt x="230953" y="0"/>
                </a:lnTo>
                <a:lnTo>
                  <a:pt x="235815" y="1637"/>
                </a:lnTo>
                <a:lnTo>
                  <a:pt x="239882" y="4911"/>
                </a:lnTo>
                <a:lnTo>
                  <a:pt x="244050" y="8185"/>
                </a:lnTo>
                <a:lnTo>
                  <a:pt x="245104" y="10269"/>
                </a:lnTo>
                <a:lnTo>
                  <a:pt x="222519" y="10269"/>
                </a:lnTo>
                <a:lnTo>
                  <a:pt x="220237" y="11211"/>
                </a:lnTo>
                <a:lnTo>
                  <a:pt x="216665" y="14982"/>
                </a:lnTo>
                <a:lnTo>
                  <a:pt x="215773" y="17760"/>
                </a:lnTo>
                <a:lnTo>
                  <a:pt x="215773" y="21431"/>
                </a:lnTo>
                <a:close/>
              </a:path>
              <a:path w="321309" h="64769">
                <a:moveTo>
                  <a:pt x="243028" y="26491"/>
                </a:moveTo>
                <a:lnTo>
                  <a:pt x="226637" y="26491"/>
                </a:lnTo>
                <a:lnTo>
                  <a:pt x="229366" y="25796"/>
                </a:lnTo>
                <a:lnTo>
                  <a:pt x="233136" y="23018"/>
                </a:lnTo>
                <a:lnTo>
                  <a:pt x="234079" y="21083"/>
                </a:lnTo>
                <a:lnTo>
                  <a:pt x="234079" y="16123"/>
                </a:lnTo>
                <a:lnTo>
                  <a:pt x="233235" y="14138"/>
                </a:lnTo>
                <a:lnTo>
                  <a:pt x="231548" y="12650"/>
                </a:lnTo>
                <a:lnTo>
                  <a:pt x="229961" y="11062"/>
                </a:lnTo>
                <a:lnTo>
                  <a:pt x="227877" y="10269"/>
                </a:lnTo>
                <a:lnTo>
                  <a:pt x="245104" y="10269"/>
                </a:lnTo>
                <a:lnTo>
                  <a:pt x="246134" y="12303"/>
                </a:lnTo>
                <a:lnTo>
                  <a:pt x="246134" y="20240"/>
                </a:lnTo>
                <a:lnTo>
                  <a:pt x="245390" y="22869"/>
                </a:lnTo>
                <a:lnTo>
                  <a:pt x="243028" y="26491"/>
                </a:lnTo>
                <a:close/>
              </a:path>
              <a:path w="321309" h="64769">
                <a:moveTo>
                  <a:pt x="246733" y="54173"/>
                </a:moveTo>
                <a:lnTo>
                  <a:pt x="228126" y="54173"/>
                </a:lnTo>
                <a:lnTo>
                  <a:pt x="230556" y="53279"/>
                </a:lnTo>
                <a:lnTo>
                  <a:pt x="232441" y="51494"/>
                </a:lnTo>
                <a:lnTo>
                  <a:pt x="234326" y="49608"/>
                </a:lnTo>
                <a:lnTo>
                  <a:pt x="235269" y="47277"/>
                </a:lnTo>
                <a:lnTo>
                  <a:pt x="235269" y="41424"/>
                </a:lnTo>
                <a:lnTo>
                  <a:pt x="234326" y="39141"/>
                </a:lnTo>
                <a:lnTo>
                  <a:pt x="232441" y="37653"/>
                </a:lnTo>
                <a:lnTo>
                  <a:pt x="230655" y="36066"/>
                </a:lnTo>
                <a:lnTo>
                  <a:pt x="227282" y="35271"/>
                </a:lnTo>
                <a:lnTo>
                  <a:pt x="220982" y="35271"/>
                </a:lnTo>
                <a:lnTo>
                  <a:pt x="220982" y="26342"/>
                </a:lnTo>
                <a:lnTo>
                  <a:pt x="223065" y="26491"/>
                </a:lnTo>
                <a:lnTo>
                  <a:pt x="243028" y="26491"/>
                </a:lnTo>
                <a:lnTo>
                  <a:pt x="242413" y="27433"/>
                </a:lnTo>
                <a:lnTo>
                  <a:pt x="240280" y="29021"/>
                </a:lnTo>
                <a:lnTo>
                  <a:pt x="237501" y="29914"/>
                </a:lnTo>
                <a:lnTo>
                  <a:pt x="237501" y="30063"/>
                </a:lnTo>
                <a:lnTo>
                  <a:pt x="240974" y="30856"/>
                </a:lnTo>
                <a:lnTo>
                  <a:pt x="243653" y="32543"/>
                </a:lnTo>
                <a:lnTo>
                  <a:pt x="245653" y="35271"/>
                </a:lnTo>
                <a:lnTo>
                  <a:pt x="247522" y="37702"/>
                </a:lnTo>
                <a:lnTo>
                  <a:pt x="248515" y="40728"/>
                </a:lnTo>
                <a:lnTo>
                  <a:pt x="248515" y="50253"/>
                </a:lnTo>
                <a:lnTo>
                  <a:pt x="246733" y="54173"/>
                </a:lnTo>
                <a:close/>
              </a:path>
              <a:path w="321309" h="64769">
                <a:moveTo>
                  <a:pt x="231846" y="64591"/>
                </a:moveTo>
                <a:lnTo>
                  <a:pt x="218352" y="64591"/>
                </a:lnTo>
                <a:lnTo>
                  <a:pt x="212747" y="62656"/>
                </a:lnTo>
                <a:lnTo>
                  <a:pt x="208480" y="58787"/>
                </a:lnTo>
                <a:lnTo>
                  <a:pt x="204313" y="54818"/>
                </a:lnTo>
                <a:lnTo>
                  <a:pt x="202287" y="49608"/>
                </a:lnTo>
                <a:lnTo>
                  <a:pt x="202229" y="41969"/>
                </a:lnTo>
                <a:lnTo>
                  <a:pt x="214284" y="41969"/>
                </a:lnTo>
                <a:lnTo>
                  <a:pt x="214483" y="45838"/>
                </a:lnTo>
                <a:lnTo>
                  <a:pt x="215525" y="48865"/>
                </a:lnTo>
                <a:lnTo>
                  <a:pt x="217410" y="51048"/>
                </a:lnTo>
                <a:lnTo>
                  <a:pt x="219295" y="53131"/>
                </a:lnTo>
                <a:lnTo>
                  <a:pt x="221874" y="54173"/>
                </a:lnTo>
                <a:lnTo>
                  <a:pt x="246733" y="54173"/>
                </a:lnTo>
                <a:lnTo>
                  <a:pt x="246282" y="55165"/>
                </a:lnTo>
                <a:lnTo>
                  <a:pt x="237353" y="62705"/>
                </a:lnTo>
                <a:lnTo>
                  <a:pt x="231846" y="64591"/>
                </a:lnTo>
                <a:close/>
              </a:path>
              <a:path w="3213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21309" h="64769">
                <a:moveTo>
                  <a:pt x="321163" y="63401"/>
                </a:moveTo>
                <a:lnTo>
                  <a:pt x="308513" y="63401"/>
                </a:lnTo>
                <a:lnTo>
                  <a:pt x="308513" y="23068"/>
                </a:lnTo>
                <a:lnTo>
                  <a:pt x="292886" y="23068"/>
                </a:lnTo>
                <a:lnTo>
                  <a:pt x="292886" y="13543"/>
                </a:lnTo>
                <a:lnTo>
                  <a:pt x="298839" y="13543"/>
                </a:lnTo>
                <a:lnTo>
                  <a:pt x="302808" y="12501"/>
                </a:lnTo>
                <a:lnTo>
                  <a:pt x="305685" y="10417"/>
                </a:lnTo>
                <a:lnTo>
                  <a:pt x="308661" y="8334"/>
                </a:lnTo>
                <a:lnTo>
                  <a:pt x="310447" y="5258"/>
                </a:lnTo>
                <a:lnTo>
                  <a:pt x="311043" y="1190"/>
                </a:lnTo>
                <a:lnTo>
                  <a:pt x="321163" y="1190"/>
                </a:lnTo>
                <a:lnTo>
                  <a:pt x="321163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89"/>
          <p:cNvSpPr/>
          <p:nvPr/>
        </p:nvSpPr>
        <p:spPr>
          <a:xfrm>
            <a:off x="6422668" y="3671710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69">
                <a:moveTo>
                  <a:pt x="215773" y="21431"/>
                </a:moveTo>
                <a:lnTo>
                  <a:pt x="203718" y="21431"/>
                </a:lnTo>
                <a:lnTo>
                  <a:pt x="204015" y="14882"/>
                </a:lnTo>
                <a:lnTo>
                  <a:pt x="206099" y="9673"/>
                </a:lnTo>
                <a:lnTo>
                  <a:pt x="213838" y="1934"/>
                </a:lnTo>
                <a:lnTo>
                  <a:pt x="218947" y="0"/>
                </a:lnTo>
                <a:lnTo>
                  <a:pt x="230953" y="0"/>
                </a:lnTo>
                <a:lnTo>
                  <a:pt x="235815" y="1637"/>
                </a:lnTo>
                <a:lnTo>
                  <a:pt x="239882" y="4911"/>
                </a:lnTo>
                <a:lnTo>
                  <a:pt x="244050" y="8185"/>
                </a:lnTo>
                <a:lnTo>
                  <a:pt x="245104" y="10269"/>
                </a:lnTo>
                <a:lnTo>
                  <a:pt x="222519" y="10269"/>
                </a:lnTo>
                <a:lnTo>
                  <a:pt x="220237" y="11211"/>
                </a:lnTo>
                <a:lnTo>
                  <a:pt x="216665" y="14982"/>
                </a:lnTo>
                <a:lnTo>
                  <a:pt x="215773" y="17760"/>
                </a:lnTo>
                <a:lnTo>
                  <a:pt x="215773" y="21431"/>
                </a:lnTo>
                <a:close/>
              </a:path>
              <a:path w="334009" h="64769">
                <a:moveTo>
                  <a:pt x="243028" y="26491"/>
                </a:moveTo>
                <a:lnTo>
                  <a:pt x="226637" y="26491"/>
                </a:lnTo>
                <a:lnTo>
                  <a:pt x="229366" y="25796"/>
                </a:lnTo>
                <a:lnTo>
                  <a:pt x="233136" y="23018"/>
                </a:lnTo>
                <a:lnTo>
                  <a:pt x="234079" y="21083"/>
                </a:lnTo>
                <a:lnTo>
                  <a:pt x="234079" y="16123"/>
                </a:lnTo>
                <a:lnTo>
                  <a:pt x="233235" y="14138"/>
                </a:lnTo>
                <a:lnTo>
                  <a:pt x="231548" y="12650"/>
                </a:lnTo>
                <a:lnTo>
                  <a:pt x="229961" y="11062"/>
                </a:lnTo>
                <a:lnTo>
                  <a:pt x="227877" y="10269"/>
                </a:lnTo>
                <a:lnTo>
                  <a:pt x="245104" y="10269"/>
                </a:lnTo>
                <a:lnTo>
                  <a:pt x="246134" y="12303"/>
                </a:lnTo>
                <a:lnTo>
                  <a:pt x="246134" y="20240"/>
                </a:lnTo>
                <a:lnTo>
                  <a:pt x="245390" y="22869"/>
                </a:lnTo>
                <a:lnTo>
                  <a:pt x="243028" y="26491"/>
                </a:lnTo>
                <a:close/>
              </a:path>
              <a:path w="334009" h="64769">
                <a:moveTo>
                  <a:pt x="246733" y="54173"/>
                </a:moveTo>
                <a:lnTo>
                  <a:pt x="228126" y="54173"/>
                </a:lnTo>
                <a:lnTo>
                  <a:pt x="230556" y="53279"/>
                </a:lnTo>
                <a:lnTo>
                  <a:pt x="232441" y="51494"/>
                </a:lnTo>
                <a:lnTo>
                  <a:pt x="234326" y="49608"/>
                </a:lnTo>
                <a:lnTo>
                  <a:pt x="235269" y="47277"/>
                </a:lnTo>
                <a:lnTo>
                  <a:pt x="235269" y="41424"/>
                </a:lnTo>
                <a:lnTo>
                  <a:pt x="234326" y="39141"/>
                </a:lnTo>
                <a:lnTo>
                  <a:pt x="232441" y="37653"/>
                </a:lnTo>
                <a:lnTo>
                  <a:pt x="230655" y="36066"/>
                </a:lnTo>
                <a:lnTo>
                  <a:pt x="227282" y="35271"/>
                </a:lnTo>
                <a:lnTo>
                  <a:pt x="220982" y="35271"/>
                </a:lnTo>
                <a:lnTo>
                  <a:pt x="220982" y="26342"/>
                </a:lnTo>
                <a:lnTo>
                  <a:pt x="223065" y="26491"/>
                </a:lnTo>
                <a:lnTo>
                  <a:pt x="243028" y="26491"/>
                </a:lnTo>
                <a:lnTo>
                  <a:pt x="242413" y="27433"/>
                </a:lnTo>
                <a:lnTo>
                  <a:pt x="240280" y="29021"/>
                </a:lnTo>
                <a:lnTo>
                  <a:pt x="237501" y="29914"/>
                </a:lnTo>
                <a:lnTo>
                  <a:pt x="237501" y="30063"/>
                </a:lnTo>
                <a:lnTo>
                  <a:pt x="240974" y="30856"/>
                </a:lnTo>
                <a:lnTo>
                  <a:pt x="243653" y="32543"/>
                </a:lnTo>
                <a:lnTo>
                  <a:pt x="245653" y="35271"/>
                </a:lnTo>
                <a:lnTo>
                  <a:pt x="247522" y="37702"/>
                </a:lnTo>
                <a:lnTo>
                  <a:pt x="248515" y="40728"/>
                </a:lnTo>
                <a:lnTo>
                  <a:pt x="248515" y="50253"/>
                </a:lnTo>
                <a:lnTo>
                  <a:pt x="246733" y="54173"/>
                </a:lnTo>
                <a:close/>
              </a:path>
              <a:path w="334009" h="64769">
                <a:moveTo>
                  <a:pt x="231846" y="64591"/>
                </a:moveTo>
                <a:lnTo>
                  <a:pt x="218352" y="64591"/>
                </a:lnTo>
                <a:lnTo>
                  <a:pt x="212747" y="62656"/>
                </a:lnTo>
                <a:lnTo>
                  <a:pt x="208480" y="58787"/>
                </a:lnTo>
                <a:lnTo>
                  <a:pt x="204313" y="54818"/>
                </a:lnTo>
                <a:lnTo>
                  <a:pt x="202287" y="49608"/>
                </a:lnTo>
                <a:lnTo>
                  <a:pt x="202229" y="41969"/>
                </a:lnTo>
                <a:lnTo>
                  <a:pt x="214284" y="41969"/>
                </a:lnTo>
                <a:lnTo>
                  <a:pt x="214483" y="45838"/>
                </a:lnTo>
                <a:lnTo>
                  <a:pt x="215525" y="48865"/>
                </a:lnTo>
                <a:lnTo>
                  <a:pt x="217410" y="51048"/>
                </a:lnTo>
                <a:lnTo>
                  <a:pt x="219295" y="53131"/>
                </a:lnTo>
                <a:lnTo>
                  <a:pt x="221874" y="54173"/>
                </a:lnTo>
                <a:lnTo>
                  <a:pt x="246733" y="54173"/>
                </a:lnTo>
                <a:lnTo>
                  <a:pt x="246282" y="55165"/>
                </a:lnTo>
                <a:lnTo>
                  <a:pt x="237353" y="62705"/>
                </a:lnTo>
                <a:lnTo>
                  <a:pt x="231846" y="64591"/>
                </a:lnTo>
                <a:close/>
              </a:path>
              <a:path w="3340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69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69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90"/>
          <p:cNvSpPr/>
          <p:nvPr/>
        </p:nvSpPr>
        <p:spPr>
          <a:xfrm>
            <a:off x="6422668" y="3351366"/>
            <a:ext cx="321310" cy="63500"/>
          </a:xfrm>
          <a:custGeom>
            <a:avLst/>
            <a:gdLst/>
            <a:ahLst/>
            <a:cxnLst/>
            <a:rect l="l" t="t" r="r" b="b"/>
            <a:pathLst>
              <a:path w="321309" h="63500">
                <a:moveTo>
                  <a:pt x="29219" y="63401"/>
                </a:moveTo>
                <a:lnTo>
                  <a:pt x="16321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2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3" y="26441"/>
                </a:lnTo>
                <a:lnTo>
                  <a:pt x="6250" y="21877"/>
                </a:lnTo>
                <a:lnTo>
                  <a:pt x="10516" y="17313"/>
                </a:lnTo>
                <a:lnTo>
                  <a:pt x="16221" y="15031"/>
                </a:lnTo>
                <a:lnTo>
                  <a:pt x="29318" y="15031"/>
                </a:lnTo>
                <a:lnTo>
                  <a:pt x="34328" y="16569"/>
                </a:lnTo>
                <a:lnTo>
                  <a:pt x="42465" y="22721"/>
                </a:lnTo>
                <a:lnTo>
                  <a:pt x="43404" y="24556"/>
                </a:lnTo>
                <a:lnTo>
                  <a:pt x="19892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0" y="35073"/>
                </a:lnTo>
                <a:lnTo>
                  <a:pt x="12650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3" y="54024"/>
                </a:lnTo>
                <a:lnTo>
                  <a:pt x="42751" y="54024"/>
                </a:lnTo>
                <a:lnTo>
                  <a:pt x="42068" y="55363"/>
                </a:lnTo>
                <a:lnTo>
                  <a:pt x="34229" y="61813"/>
                </a:lnTo>
                <a:lnTo>
                  <a:pt x="29219" y="63401"/>
                </a:lnTo>
                <a:close/>
              </a:path>
              <a:path w="321309" h="63500">
                <a:moveTo>
                  <a:pt x="44945" y="32444"/>
                </a:moveTo>
                <a:lnTo>
                  <a:pt x="32593" y="32444"/>
                </a:lnTo>
                <a:lnTo>
                  <a:pt x="32196" y="29864"/>
                </a:lnTo>
                <a:lnTo>
                  <a:pt x="31203" y="27930"/>
                </a:lnTo>
                <a:lnTo>
                  <a:pt x="29616" y="26640"/>
                </a:lnTo>
                <a:lnTo>
                  <a:pt x="28128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5" y="32444"/>
                </a:lnTo>
                <a:close/>
              </a:path>
              <a:path w="321309" h="63500">
                <a:moveTo>
                  <a:pt x="42751" y="54024"/>
                </a:moveTo>
                <a:lnTo>
                  <a:pt x="25846" y="54024"/>
                </a:lnTo>
                <a:lnTo>
                  <a:pt x="28078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39" y="44648"/>
                </a:lnTo>
                <a:lnTo>
                  <a:pt x="45243" y="44648"/>
                </a:lnTo>
                <a:lnTo>
                  <a:pt x="44449" y="50700"/>
                </a:lnTo>
                <a:lnTo>
                  <a:pt x="42751" y="54024"/>
                </a:lnTo>
                <a:close/>
              </a:path>
              <a:path w="321309" h="63500">
                <a:moveTo>
                  <a:pt x="81826" y="63401"/>
                </a:moveTo>
                <a:lnTo>
                  <a:pt x="67538" y="63401"/>
                </a:lnTo>
                <a:lnTo>
                  <a:pt x="61784" y="61218"/>
                </a:lnTo>
                <a:lnTo>
                  <a:pt x="57418" y="56851"/>
                </a:lnTo>
                <a:lnTo>
                  <a:pt x="53152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2" y="26193"/>
                </a:lnTo>
                <a:lnTo>
                  <a:pt x="61685" y="17264"/>
                </a:lnTo>
                <a:lnTo>
                  <a:pt x="67439" y="15031"/>
                </a:lnTo>
                <a:lnTo>
                  <a:pt x="81926" y="15031"/>
                </a:lnTo>
                <a:lnTo>
                  <a:pt x="87680" y="17264"/>
                </a:lnTo>
                <a:lnTo>
                  <a:pt x="91946" y="21728"/>
                </a:lnTo>
                <a:lnTo>
                  <a:pt x="94711" y="24556"/>
                </a:lnTo>
                <a:lnTo>
                  <a:pt x="71309" y="24556"/>
                </a:lnTo>
                <a:lnTo>
                  <a:pt x="68630" y="25796"/>
                </a:lnTo>
                <a:lnTo>
                  <a:pt x="66646" y="28277"/>
                </a:lnTo>
                <a:lnTo>
                  <a:pt x="64662" y="30658"/>
                </a:lnTo>
                <a:lnTo>
                  <a:pt x="63669" y="34329"/>
                </a:lnTo>
                <a:lnTo>
                  <a:pt x="63669" y="44152"/>
                </a:lnTo>
                <a:lnTo>
                  <a:pt x="64662" y="47823"/>
                </a:lnTo>
                <a:lnTo>
                  <a:pt x="68630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1" y="61218"/>
                </a:lnTo>
                <a:lnTo>
                  <a:pt x="81826" y="63401"/>
                </a:lnTo>
                <a:close/>
              </a:path>
              <a:path w="321309" h="63500">
                <a:moveTo>
                  <a:pt x="94774" y="54024"/>
                </a:moveTo>
                <a:lnTo>
                  <a:pt x="78254" y="54024"/>
                </a:lnTo>
                <a:lnTo>
                  <a:pt x="80983" y="52735"/>
                </a:lnTo>
                <a:lnTo>
                  <a:pt x="82868" y="50154"/>
                </a:lnTo>
                <a:lnTo>
                  <a:pt x="84852" y="47575"/>
                </a:lnTo>
                <a:lnTo>
                  <a:pt x="85790" y="44152"/>
                </a:lnTo>
                <a:lnTo>
                  <a:pt x="85740" y="34329"/>
                </a:lnTo>
                <a:lnTo>
                  <a:pt x="84902" y="31154"/>
                </a:lnTo>
                <a:lnTo>
                  <a:pt x="83016" y="28574"/>
                </a:lnTo>
                <a:lnTo>
                  <a:pt x="81230" y="25896"/>
                </a:lnTo>
                <a:lnTo>
                  <a:pt x="78453" y="24556"/>
                </a:lnTo>
                <a:lnTo>
                  <a:pt x="94711" y="24556"/>
                </a:lnTo>
                <a:lnTo>
                  <a:pt x="96312" y="26193"/>
                </a:lnTo>
                <a:lnTo>
                  <a:pt x="98494" y="32047"/>
                </a:lnTo>
                <a:lnTo>
                  <a:pt x="98494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321309" h="63500">
                <a:moveTo>
                  <a:pt x="148495" y="22621"/>
                </a:moveTo>
                <a:lnTo>
                  <a:pt x="118985" y="22621"/>
                </a:lnTo>
                <a:lnTo>
                  <a:pt x="120472" y="20240"/>
                </a:lnTo>
                <a:lnTo>
                  <a:pt x="122456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6" y="15031"/>
                </a:lnTo>
                <a:lnTo>
                  <a:pt x="138828" y="15031"/>
                </a:lnTo>
                <a:lnTo>
                  <a:pt x="143094" y="16519"/>
                </a:lnTo>
                <a:lnTo>
                  <a:pt x="148452" y="22472"/>
                </a:lnTo>
                <a:lnTo>
                  <a:pt x="148495" y="22621"/>
                </a:lnTo>
                <a:close/>
              </a:path>
              <a:path w="321309" h="63500">
                <a:moveTo>
                  <a:pt x="119282" y="62210"/>
                </a:moveTo>
                <a:lnTo>
                  <a:pt x="106632" y="62210"/>
                </a:lnTo>
                <a:lnTo>
                  <a:pt x="106632" y="16222"/>
                </a:lnTo>
                <a:lnTo>
                  <a:pt x="118686" y="16222"/>
                </a:lnTo>
                <a:lnTo>
                  <a:pt x="118686" y="22621"/>
                </a:lnTo>
                <a:lnTo>
                  <a:pt x="148495" y="22621"/>
                </a:lnTo>
                <a:lnTo>
                  <a:pt x="149179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6" y="30212"/>
                </a:lnTo>
                <a:lnTo>
                  <a:pt x="119282" y="33386"/>
                </a:lnTo>
                <a:lnTo>
                  <a:pt x="119282" y="62210"/>
                </a:lnTo>
                <a:close/>
              </a:path>
              <a:path w="321309" h="63500">
                <a:moveTo>
                  <a:pt x="149791" y="62210"/>
                </a:moveTo>
                <a:lnTo>
                  <a:pt x="137141" y="62210"/>
                </a:lnTo>
                <a:lnTo>
                  <a:pt x="137141" y="32295"/>
                </a:lnTo>
                <a:lnTo>
                  <a:pt x="136496" y="29616"/>
                </a:lnTo>
                <a:lnTo>
                  <a:pt x="135207" y="27830"/>
                </a:lnTo>
                <a:lnTo>
                  <a:pt x="134016" y="25945"/>
                </a:lnTo>
                <a:lnTo>
                  <a:pt x="131981" y="25003"/>
                </a:lnTo>
                <a:lnTo>
                  <a:pt x="149179" y="25003"/>
                </a:lnTo>
                <a:lnTo>
                  <a:pt x="149791" y="27136"/>
                </a:lnTo>
                <a:lnTo>
                  <a:pt x="149791" y="62210"/>
                </a:lnTo>
                <a:close/>
              </a:path>
              <a:path w="321309" h="63500">
                <a:moveTo>
                  <a:pt x="184749" y="62210"/>
                </a:moveTo>
                <a:lnTo>
                  <a:pt x="170760" y="62210"/>
                </a:lnTo>
                <a:lnTo>
                  <a:pt x="154983" y="16222"/>
                </a:lnTo>
                <a:lnTo>
                  <a:pt x="168229" y="16222"/>
                </a:lnTo>
                <a:lnTo>
                  <a:pt x="177903" y="47624"/>
                </a:lnTo>
                <a:lnTo>
                  <a:pt x="189705" y="47624"/>
                </a:lnTo>
                <a:lnTo>
                  <a:pt x="184749" y="62210"/>
                </a:lnTo>
                <a:close/>
              </a:path>
              <a:path w="321309" h="63500">
                <a:moveTo>
                  <a:pt x="189705" y="47624"/>
                </a:moveTo>
                <a:lnTo>
                  <a:pt x="178052" y="47624"/>
                </a:lnTo>
                <a:lnTo>
                  <a:pt x="187725" y="16222"/>
                </a:lnTo>
                <a:lnTo>
                  <a:pt x="200377" y="16222"/>
                </a:lnTo>
                <a:lnTo>
                  <a:pt x="189705" y="47624"/>
                </a:lnTo>
                <a:close/>
              </a:path>
              <a:path w="321309" h="63500">
                <a:moveTo>
                  <a:pt x="248663" y="47773"/>
                </a:moveTo>
                <a:lnTo>
                  <a:pt x="202229" y="47773"/>
                </a:lnTo>
                <a:lnTo>
                  <a:pt x="202229" y="36313"/>
                </a:lnTo>
                <a:lnTo>
                  <a:pt x="229167" y="0"/>
                </a:lnTo>
                <a:lnTo>
                  <a:pt x="240478" y="0"/>
                </a:lnTo>
                <a:lnTo>
                  <a:pt x="240478" y="15775"/>
                </a:lnTo>
                <a:lnTo>
                  <a:pt x="228274" y="15775"/>
                </a:lnTo>
                <a:lnTo>
                  <a:pt x="212052" y="37504"/>
                </a:lnTo>
                <a:lnTo>
                  <a:pt x="248663" y="37504"/>
                </a:lnTo>
                <a:lnTo>
                  <a:pt x="248663" y="47773"/>
                </a:lnTo>
                <a:close/>
              </a:path>
              <a:path w="321309" h="63500">
                <a:moveTo>
                  <a:pt x="240478" y="37504"/>
                </a:moveTo>
                <a:lnTo>
                  <a:pt x="228423" y="37504"/>
                </a:lnTo>
                <a:lnTo>
                  <a:pt x="228423" y="15775"/>
                </a:lnTo>
                <a:lnTo>
                  <a:pt x="240478" y="15775"/>
                </a:lnTo>
                <a:lnTo>
                  <a:pt x="240478" y="37504"/>
                </a:lnTo>
                <a:close/>
              </a:path>
              <a:path w="321309" h="63500">
                <a:moveTo>
                  <a:pt x="240478" y="62210"/>
                </a:moveTo>
                <a:lnTo>
                  <a:pt x="228423" y="62210"/>
                </a:lnTo>
                <a:lnTo>
                  <a:pt x="228423" y="47773"/>
                </a:lnTo>
                <a:lnTo>
                  <a:pt x="240478" y="47773"/>
                </a:lnTo>
                <a:lnTo>
                  <a:pt x="240478" y="62210"/>
                </a:lnTo>
                <a:close/>
              </a:path>
              <a:path w="321309" h="63500">
                <a:moveTo>
                  <a:pt x="281558" y="43309"/>
                </a:moveTo>
                <a:lnTo>
                  <a:pt x="254918" y="43309"/>
                </a:lnTo>
                <a:lnTo>
                  <a:pt x="254918" y="32593"/>
                </a:lnTo>
                <a:lnTo>
                  <a:pt x="281558" y="32593"/>
                </a:lnTo>
                <a:lnTo>
                  <a:pt x="281558" y="43309"/>
                </a:lnTo>
                <a:close/>
              </a:path>
              <a:path w="321309" h="63500">
                <a:moveTo>
                  <a:pt x="321163" y="62210"/>
                </a:moveTo>
                <a:lnTo>
                  <a:pt x="308513" y="62210"/>
                </a:lnTo>
                <a:lnTo>
                  <a:pt x="308513" y="21877"/>
                </a:lnTo>
                <a:lnTo>
                  <a:pt x="292886" y="21877"/>
                </a:lnTo>
                <a:lnTo>
                  <a:pt x="292886" y="12352"/>
                </a:lnTo>
                <a:lnTo>
                  <a:pt x="298839" y="12352"/>
                </a:lnTo>
                <a:lnTo>
                  <a:pt x="302808" y="11310"/>
                </a:lnTo>
                <a:lnTo>
                  <a:pt x="305685" y="9227"/>
                </a:lnTo>
                <a:lnTo>
                  <a:pt x="308661" y="7143"/>
                </a:lnTo>
                <a:lnTo>
                  <a:pt x="310447" y="4067"/>
                </a:lnTo>
                <a:lnTo>
                  <a:pt x="311043" y="0"/>
                </a:lnTo>
                <a:lnTo>
                  <a:pt x="321163" y="0"/>
                </a:lnTo>
                <a:lnTo>
                  <a:pt x="321163" y="6221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91"/>
          <p:cNvSpPr/>
          <p:nvPr/>
        </p:nvSpPr>
        <p:spPr>
          <a:xfrm>
            <a:off x="6422668" y="3190365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69">
                <a:moveTo>
                  <a:pt x="248663" y="48964"/>
                </a:moveTo>
                <a:lnTo>
                  <a:pt x="202229" y="48964"/>
                </a:lnTo>
                <a:lnTo>
                  <a:pt x="202229" y="37504"/>
                </a:lnTo>
                <a:lnTo>
                  <a:pt x="229167" y="1190"/>
                </a:lnTo>
                <a:lnTo>
                  <a:pt x="240478" y="1190"/>
                </a:lnTo>
                <a:lnTo>
                  <a:pt x="240478" y="16966"/>
                </a:lnTo>
                <a:lnTo>
                  <a:pt x="228274" y="16966"/>
                </a:lnTo>
                <a:lnTo>
                  <a:pt x="212052" y="38695"/>
                </a:lnTo>
                <a:lnTo>
                  <a:pt x="248663" y="38695"/>
                </a:lnTo>
                <a:lnTo>
                  <a:pt x="248663" y="48964"/>
                </a:lnTo>
                <a:close/>
              </a:path>
              <a:path w="334009" h="64769">
                <a:moveTo>
                  <a:pt x="240478" y="38695"/>
                </a:moveTo>
                <a:lnTo>
                  <a:pt x="228423" y="38695"/>
                </a:lnTo>
                <a:lnTo>
                  <a:pt x="228423" y="16966"/>
                </a:lnTo>
                <a:lnTo>
                  <a:pt x="240478" y="16966"/>
                </a:lnTo>
                <a:lnTo>
                  <a:pt x="240478" y="38695"/>
                </a:lnTo>
                <a:close/>
              </a:path>
              <a:path w="334009" h="64769">
                <a:moveTo>
                  <a:pt x="240478" y="63401"/>
                </a:moveTo>
                <a:lnTo>
                  <a:pt x="228423" y="63401"/>
                </a:lnTo>
                <a:lnTo>
                  <a:pt x="228423" y="48964"/>
                </a:lnTo>
                <a:lnTo>
                  <a:pt x="240478" y="48964"/>
                </a:lnTo>
                <a:lnTo>
                  <a:pt x="240478" y="63401"/>
                </a:lnTo>
                <a:close/>
              </a:path>
              <a:path w="3340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69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69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92"/>
          <p:cNvSpPr/>
          <p:nvPr/>
        </p:nvSpPr>
        <p:spPr>
          <a:xfrm>
            <a:off x="6422668" y="3031203"/>
            <a:ext cx="334645" cy="64769"/>
          </a:xfrm>
          <a:custGeom>
            <a:avLst/>
            <a:gdLst/>
            <a:ahLst/>
            <a:cxnLst/>
            <a:rect l="l" t="t" r="r" b="b"/>
            <a:pathLst>
              <a:path w="334645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645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645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645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645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645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645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645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645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645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645" h="64769">
                <a:moveTo>
                  <a:pt x="248663" y="48964"/>
                </a:moveTo>
                <a:lnTo>
                  <a:pt x="202229" y="48964"/>
                </a:lnTo>
                <a:lnTo>
                  <a:pt x="202229" y="37504"/>
                </a:lnTo>
                <a:lnTo>
                  <a:pt x="229167" y="1190"/>
                </a:lnTo>
                <a:lnTo>
                  <a:pt x="240478" y="1190"/>
                </a:lnTo>
                <a:lnTo>
                  <a:pt x="240478" y="16966"/>
                </a:lnTo>
                <a:lnTo>
                  <a:pt x="228274" y="16966"/>
                </a:lnTo>
                <a:lnTo>
                  <a:pt x="212052" y="38695"/>
                </a:lnTo>
                <a:lnTo>
                  <a:pt x="248663" y="38695"/>
                </a:lnTo>
                <a:lnTo>
                  <a:pt x="248663" y="48964"/>
                </a:lnTo>
                <a:close/>
              </a:path>
              <a:path w="334645" h="64769">
                <a:moveTo>
                  <a:pt x="240478" y="38695"/>
                </a:moveTo>
                <a:lnTo>
                  <a:pt x="228423" y="38695"/>
                </a:lnTo>
                <a:lnTo>
                  <a:pt x="228423" y="16966"/>
                </a:lnTo>
                <a:lnTo>
                  <a:pt x="240478" y="16966"/>
                </a:lnTo>
                <a:lnTo>
                  <a:pt x="240478" y="38695"/>
                </a:lnTo>
                <a:close/>
              </a:path>
              <a:path w="334645" h="64769">
                <a:moveTo>
                  <a:pt x="240478" y="63401"/>
                </a:moveTo>
                <a:lnTo>
                  <a:pt x="228423" y="63401"/>
                </a:lnTo>
                <a:lnTo>
                  <a:pt x="228423" y="48964"/>
                </a:lnTo>
                <a:lnTo>
                  <a:pt x="240478" y="48964"/>
                </a:lnTo>
                <a:lnTo>
                  <a:pt x="240478" y="63401"/>
                </a:lnTo>
                <a:close/>
              </a:path>
              <a:path w="334645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645" h="64769">
                <a:moveTo>
                  <a:pt x="301369" y="21431"/>
                </a:moveTo>
                <a:lnTo>
                  <a:pt x="289314" y="21431"/>
                </a:lnTo>
                <a:lnTo>
                  <a:pt x="289611" y="14882"/>
                </a:lnTo>
                <a:lnTo>
                  <a:pt x="291695" y="9673"/>
                </a:lnTo>
                <a:lnTo>
                  <a:pt x="299434" y="1934"/>
                </a:lnTo>
                <a:lnTo>
                  <a:pt x="304544" y="0"/>
                </a:lnTo>
                <a:lnTo>
                  <a:pt x="316550" y="0"/>
                </a:lnTo>
                <a:lnTo>
                  <a:pt x="321411" y="1637"/>
                </a:lnTo>
                <a:lnTo>
                  <a:pt x="325480" y="4911"/>
                </a:lnTo>
                <a:lnTo>
                  <a:pt x="329647" y="8185"/>
                </a:lnTo>
                <a:lnTo>
                  <a:pt x="330701" y="10269"/>
                </a:lnTo>
                <a:lnTo>
                  <a:pt x="308116" y="10269"/>
                </a:lnTo>
                <a:lnTo>
                  <a:pt x="305834" y="11211"/>
                </a:lnTo>
                <a:lnTo>
                  <a:pt x="302262" y="14982"/>
                </a:lnTo>
                <a:lnTo>
                  <a:pt x="301369" y="17760"/>
                </a:lnTo>
                <a:lnTo>
                  <a:pt x="301369" y="21431"/>
                </a:lnTo>
                <a:close/>
              </a:path>
              <a:path w="334645" h="64769">
                <a:moveTo>
                  <a:pt x="328624" y="26491"/>
                </a:moveTo>
                <a:lnTo>
                  <a:pt x="312233" y="26491"/>
                </a:lnTo>
                <a:lnTo>
                  <a:pt x="314962" y="25796"/>
                </a:lnTo>
                <a:lnTo>
                  <a:pt x="318732" y="23018"/>
                </a:lnTo>
                <a:lnTo>
                  <a:pt x="319675" y="21083"/>
                </a:lnTo>
                <a:lnTo>
                  <a:pt x="319675" y="16123"/>
                </a:lnTo>
                <a:lnTo>
                  <a:pt x="318831" y="14138"/>
                </a:lnTo>
                <a:lnTo>
                  <a:pt x="317145" y="12650"/>
                </a:lnTo>
                <a:lnTo>
                  <a:pt x="315557" y="11062"/>
                </a:lnTo>
                <a:lnTo>
                  <a:pt x="313473" y="10269"/>
                </a:lnTo>
                <a:lnTo>
                  <a:pt x="330701" y="10269"/>
                </a:lnTo>
                <a:lnTo>
                  <a:pt x="331730" y="12303"/>
                </a:lnTo>
                <a:lnTo>
                  <a:pt x="331730" y="20240"/>
                </a:lnTo>
                <a:lnTo>
                  <a:pt x="330986" y="22869"/>
                </a:lnTo>
                <a:lnTo>
                  <a:pt x="328624" y="26491"/>
                </a:lnTo>
                <a:close/>
              </a:path>
              <a:path w="334645" h="64769">
                <a:moveTo>
                  <a:pt x="332330" y="54173"/>
                </a:moveTo>
                <a:lnTo>
                  <a:pt x="313722" y="54173"/>
                </a:lnTo>
                <a:lnTo>
                  <a:pt x="316153" y="53279"/>
                </a:lnTo>
                <a:lnTo>
                  <a:pt x="318038" y="51494"/>
                </a:lnTo>
                <a:lnTo>
                  <a:pt x="319923" y="49608"/>
                </a:lnTo>
                <a:lnTo>
                  <a:pt x="320866" y="47277"/>
                </a:lnTo>
                <a:lnTo>
                  <a:pt x="320866" y="41424"/>
                </a:lnTo>
                <a:lnTo>
                  <a:pt x="319923" y="39141"/>
                </a:lnTo>
                <a:lnTo>
                  <a:pt x="318038" y="37653"/>
                </a:lnTo>
                <a:lnTo>
                  <a:pt x="316252" y="36066"/>
                </a:lnTo>
                <a:lnTo>
                  <a:pt x="312878" y="35271"/>
                </a:lnTo>
                <a:lnTo>
                  <a:pt x="306578" y="35271"/>
                </a:lnTo>
                <a:lnTo>
                  <a:pt x="306578" y="26342"/>
                </a:lnTo>
                <a:lnTo>
                  <a:pt x="308661" y="26491"/>
                </a:lnTo>
                <a:lnTo>
                  <a:pt x="328624" y="26491"/>
                </a:lnTo>
                <a:lnTo>
                  <a:pt x="328009" y="27433"/>
                </a:lnTo>
                <a:lnTo>
                  <a:pt x="325876" y="29021"/>
                </a:lnTo>
                <a:lnTo>
                  <a:pt x="323098" y="29914"/>
                </a:lnTo>
                <a:lnTo>
                  <a:pt x="323098" y="30063"/>
                </a:lnTo>
                <a:lnTo>
                  <a:pt x="326571" y="30856"/>
                </a:lnTo>
                <a:lnTo>
                  <a:pt x="329250" y="32543"/>
                </a:lnTo>
                <a:lnTo>
                  <a:pt x="331249" y="35271"/>
                </a:lnTo>
                <a:lnTo>
                  <a:pt x="333119" y="37702"/>
                </a:lnTo>
                <a:lnTo>
                  <a:pt x="334111" y="40728"/>
                </a:lnTo>
                <a:lnTo>
                  <a:pt x="334111" y="50253"/>
                </a:lnTo>
                <a:lnTo>
                  <a:pt x="332330" y="54173"/>
                </a:lnTo>
                <a:close/>
              </a:path>
              <a:path w="334645" h="64769">
                <a:moveTo>
                  <a:pt x="317442" y="64591"/>
                </a:moveTo>
                <a:lnTo>
                  <a:pt x="303948" y="64591"/>
                </a:lnTo>
                <a:lnTo>
                  <a:pt x="298343" y="62656"/>
                </a:lnTo>
                <a:lnTo>
                  <a:pt x="294077" y="58787"/>
                </a:lnTo>
                <a:lnTo>
                  <a:pt x="289909" y="54818"/>
                </a:lnTo>
                <a:lnTo>
                  <a:pt x="287883" y="49608"/>
                </a:lnTo>
                <a:lnTo>
                  <a:pt x="287825" y="41969"/>
                </a:lnTo>
                <a:lnTo>
                  <a:pt x="299881" y="41969"/>
                </a:lnTo>
                <a:lnTo>
                  <a:pt x="300079" y="45838"/>
                </a:lnTo>
                <a:lnTo>
                  <a:pt x="301121" y="48865"/>
                </a:lnTo>
                <a:lnTo>
                  <a:pt x="303006" y="51048"/>
                </a:lnTo>
                <a:lnTo>
                  <a:pt x="304891" y="53131"/>
                </a:lnTo>
                <a:lnTo>
                  <a:pt x="307471" y="54173"/>
                </a:lnTo>
                <a:lnTo>
                  <a:pt x="332330" y="54173"/>
                </a:lnTo>
                <a:lnTo>
                  <a:pt x="331878" y="55165"/>
                </a:lnTo>
                <a:lnTo>
                  <a:pt x="322949" y="62705"/>
                </a:lnTo>
                <a:lnTo>
                  <a:pt x="317442" y="6459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93"/>
          <p:cNvSpPr/>
          <p:nvPr/>
        </p:nvSpPr>
        <p:spPr>
          <a:xfrm>
            <a:off x="6422668" y="2710849"/>
            <a:ext cx="321310" cy="63500"/>
          </a:xfrm>
          <a:custGeom>
            <a:avLst/>
            <a:gdLst/>
            <a:ahLst/>
            <a:cxnLst/>
            <a:rect l="l" t="t" r="r" b="b"/>
            <a:pathLst>
              <a:path w="321309" h="63500">
                <a:moveTo>
                  <a:pt x="29219" y="63401"/>
                </a:moveTo>
                <a:lnTo>
                  <a:pt x="16321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2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3" y="26441"/>
                </a:lnTo>
                <a:lnTo>
                  <a:pt x="6250" y="21877"/>
                </a:lnTo>
                <a:lnTo>
                  <a:pt x="10516" y="17313"/>
                </a:lnTo>
                <a:lnTo>
                  <a:pt x="16221" y="15031"/>
                </a:lnTo>
                <a:lnTo>
                  <a:pt x="29318" y="15031"/>
                </a:lnTo>
                <a:lnTo>
                  <a:pt x="34328" y="16569"/>
                </a:lnTo>
                <a:lnTo>
                  <a:pt x="42465" y="22721"/>
                </a:lnTo>
                <a:lnTo>
                  <a:pt x="43404" y="24556"/>
                </a:lnTo>
                <a:lnTo>
                  <a:pt x="19892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0" y="35073"/>
                </a:lnTo>
                <a:lnTo>
                  <a:pt x="12650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3" y="54024"/>
                </a:lnTo>
                <a:lnTo>
                  <a:pt x="42751" y="54024"/>
                </a:lnTo>
                <a:lnTo>
                  <a:pt x="42068" y="55363"/>
                </a:lnTo>
                <a:lnTo>
                  <a:pt x="34229" y="61813"/>
                </a:lnTo>
                <a:lnTo>
                  <a:pt x="29219" y="63401"/>
                </a:lnTo>
                <a:close/>
              </a:path>
              <a:path w="321309" h="63500">
                <a:moveTo>
                  <a:pt x="44945" y="32444"/>
                </a:moveTo>
                <a:lnTo>
                  <a:pt x="32593" y="32444"/>
                </a:lnTo>
                <a:lnTo>
                  <a:pt x="32196" y="29864"/>
                </a:lnTo>
                <a:lnTo>
                  <a:pt x="31203" y="27930"/>
                </a:lnTo>
                <a:lnTo>
                  <a:pt x="29616" y="26640"/>
                </a:lnTo>
                <a:lnTo>
                  <a:pt x="28128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5" y="32444"/>
                </a:lnTo>
                <a:close/>
              </a:path>
              <a:path w="321309" h="63500">
                <a:moveTo>
                  <a:pt x="42751" y="54024"/>
                </a:moveTo>
                <a:lnTo>
                  <a:pt x="25846" y="54024"/>
                </a:lnTo>
                <a:lnTo>
                  <a:pt x="28078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39" y="44648"/>
                </a:lnTo>
                <a:lnTo>
                  <a:pt x="45243" y="44648"/>
                </a:lnTo>
                <a:lnTo>
                  <a:pt x="44449" y="50700"/>
                </a:lnTo>
                <a:lnTo>
                  <a:pt x="42751" y="54024"/>
                </a:lnTo>
                <a:close/>
              </a:path>
              <a:path w="321309" h="63500">
                <a:moveTo>
                  <a:pt x="81826" y="63401"/>
                </a:moveTo>
                <a:lnTo>
                  <a:pt x="67538" y="63401"/>
                </a:lnTo>
                <a:lnTo>
                  <a:pt x="61784" y="61218"/>
                </a:lnTo>
                <a:lnTo>
                  <a:pt x="57418" y="56851"/>
                </a:lnTo>
                <a:lnTo>
                  <a:pt x="53152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2" y="26193"/>
                </a:lnTo>
                <a:lnTo>
                  <a:pt x="61685" y="17264"/>
                </a:lnTo>
                <a:lnTo>
                  <a:pt x="67439" y="15031"/>
                </a:lnTo>
                <a:lnTo>
                  <a:pt x="81926" y="15031"/>
                </a:lnTo>
                <a:lnTo>
                  <a:pt x="87680" y="17264"/>
                </a:lnTo>
                <a:lnTo>
                  <a:pt x="91946" y="21728"/>
                </a:lnTo>
                <a:lnTo>
                  <a:pt x="94711" y="24556"/>
                </a:lnTo>
                <a:lnTo>
                  <a:pt x="71309" y="24556"/>
                </a:lnTo>
                <a:lnTo>
                  <a:pt x="68630" y="25796"/>
                </a:lnTo>
                <a:lnTo>
                  <a:pt x="66646" y="28277"/>
                </a:lnTo>
                <a:lnTo>
                  <a:pt x="64662" y="30658"/>
                </a:lnTo>
                <a:lnTo>
                  <a:pt x="63669" y="34329"/>
                </a:lnTo>
                <a:lnTo>
                  <a:pt x="63669" y="44152"/>
                </a:lnTo>
                <a:lnTo>
                  <a:pt x="64662" y="47823"/>
                </a:lnTo>
                <a:lnTo>
                  <a:pt x="68630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1" y="61218"/>
                </a:lnTo>
                <a:lnTo>
                  <a:pt x="81826" y="63401"/>
                </a:lnTo>
                <a:close/>
              </a:path>
              <a:path w="321309" h="63500">
                <a:moveTo>
                  <a:pt x="94774" y="54024"/>
                </a:moveTo>
                <a:lnTo>
                  <a:pt x="78254" y="54024"/>
                </a:lnTo>
                <a:lnTo>
                  <a:pt x="80983" y="52735"/>
                </a:lnTo>
                <a:lnTo>
                  <a:pt x="82868" y="50154"/>
                </a:lnTo>
                <a:lnTo>
                  <a:pt x="84852" y="47575"/>
                </a:lnTo>
                <a:lnTo>
                  <a:pt x="85790" y="44152"/>
                </a:lnTo>
                <a:lnTo>
                  <a:pt x="85740" y="34329"/>
                </a:lnTo>
                <a:lnTo>
                  <a:pt x="84902" y="31154"/>
                </a:lnTo>
                <a:lnTo>
                  <a:pt x="83016" y="28574"/>
                </a:lnTo>
                <a:lnTo>
                  <a:pt x="81230" y="25896"/>
                </a:lnTo>
                <a:lnTo>
                  <a:pt x="78453" y="24556"/>
                </a:lnTo>
                <a:lnTo>
                  <a:pt x="94711" y="24556"/>
                </a:lnTo>
                <a:lnTo>
                  <a:pt x="96312" y="26193"/>
                </a:lnTo>
                <a:lnTo>
                  <a:pt x="98494" y="32047"/>
                </a:lnTo>
                <a:lnTo>
                  <a:pt x="98494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321309" h="63500">
                <a:moveTo>
                  <a:pt x="148495" y="22621"/>
                </a:moveTo>
                <a:lnTo>
                  <a:pt x="118985" y="22621"/>
                </a:lnTo>
                <a:lnTo>
                  <a:pt x="120472" y="20240"/>
                </a:lnTo>
                <a:lnTo>
                  <a:pt x="122456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6" y="15031"/>
                </a:lnTo>
                <a:lnTo>
                  <a:pt x="138828" y="15031"/>
                </a:lnTo>
                <a:lnTo>
                  <a:pt x="143094" y="16519"/>
                </a:lnTo>
                <a:lnTo>
                  <a:pt x="148452" y="22472"/>
                </a:lnTo>
                <a:lnTo>
                  <a:pt x="148495" y="22621"/>
                </a:lnTo>
                <a:close/>
              </a:path>
              <a:path w="321309" h="63500">
                <a:moveTo>
                  <a:pt x="119282" y="62210"/>
                </a:moveTo>
                <a:lnTo>
                  <a:pt x="106632" y="62210"/>
                </a:lnTo>
                <a:lnTo>
                  <a:pt x="106632" y="16222"/>
                </a:lnTo>
                <a:lnTo>
                  <a:pt x="118686" y="16222"/>
                </a:lnTo>
                <a:lnTo>
                  <a:pt x="118686" y="22621"/>
                </a:lnTo>
                <a:lnTo>
                  <a:pt x="148495" y="22621"/>
                </a:lnTo>
                <a:lnTo>
                  <a:pt x="149179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6" y="30212"/>
                </a:lnTo>
                <a:lnTo>
                  <a:pt x="119282" y="33386"/>
                </a:lnTo>
                <a:lnTo>
                  <a:pt x="119282" y="62210"/>
                </a:lnTo>
                <a:close/>
              </a:path>
              <a:path w="321309" h="63500">
                <a:moveTo>
                  <a:pt x="149791" y="62210"/>
                </a:moveTo>
                <a:lnTo>
                  <a:pt x="137141" y="62210"/>
                </a:lnTo>
                <a:lnTo>
                  <a:pt x="137141" y="32295"/>
                </a:lnTo>
                <a:lnTo>
                  <a:pt x="136496" y="29616"/>
                </a:lnTo>
                <a:lnTo>
                  <a:pt x="135207" y="27830"/>
                </a:lnTo>
                <a:lnTo>
                  <a:pt x="134016" y="25945"/>
                </a:lnTo>
                <a:lnTo>
                  <a:pt x="131981" y="25003"/>
                </a:lnTo>
                <a:lnTo>
                  <a:pt x="149179" y="25003"/>
                </a:lnTo>
                <a:lnTo>
                  <a:pt x="149791" y="27136"/>
                </a:lnTo>
                <a:lnTo>
                  <a:pt x="149791" y="62210"/>
                </a:lnTo>
                <a:close/>
              </a:path>
              <a:path w="321309" h="63500">
                <a:moveTo>
                  <a:pt x="184749" y="62210"/>
                </a:moveTo>
                <a:lnTo>
                  <a:pt x="170760" y="62210"/>
                </a:lnTo>
                <a:lnTo>
                  <a:pt x="154983" y="16222"/>
                </a:lnTo>
                <a:lnTo>
                  <a:pt x="168229" y="16222"/>
                </a:lnTo>
                <a:lnTo>
                  <a:pt x="177903" y="47624"/>
                </a:lnTo>
                <a:lnTo>
                  <a:pt x="189705" y="47624"/>
                </a:lnTo>
                <a:lnTo>
                  <a:pt x="184749" y="62210"/>
                </a:lnTo>
                <a:close/>
              </a:path>
              <a:path w="321309" h="63500">
                <a:moveTo>
                  <a:pt x="189705" y="47624"/>
                </a:moveTo>
                <a:lnTo>
                  <a:pt x="178052" y="47624"/>
                </a:lnTo>
                <a:lnTo>
                  <a:pt x="187725" y="16222"/>
                </a:lnTo>
                <a:lnTo>
                  <a:pt x="200377" y="16222"/>
                </a:lnTo>
                <a:lnTo>
                  <a:pt x="189705" y="47624"/>
                </a:lnTo>
                <a:close/>
              </a:path>
              <a:path w="321309" h="63500">
                <a:moveTo>
                  <a:pt x="215624" y="34379"/>
                </a:moveTo>
                <a:lnTo>
                  <a:pt x="204313" y="34379"/>
                </a:lnTo>
                <a:lnTo>
                  <a:pt x="210415" y="0"/>
                </a:lnTo>
                <a:lnTo>
                  <a:pt x="245240" y="0"/>
                </a:lnTo>
                <a:lnTo>
                  <a:pt x="245240" y="10417"/>
                </a:lnTo>
                <a:lnTo>
                  <a:pt x="219493" y="10417"/>
                </a:lnTo>
                <a:lnTo>
                  <a:pt x="216963" y="24556"/>
                </a:lnTo>
                <a:lnTo>
                  <a:pt x="217112" y="24705"/>
                </a:lnTo>
                <a:lnTo>
                  <a:pt x="242115" y="24705"/>
                </a:lnTo>
                <a:lnTo>
                  <a:pt x="243157" y="25896"/>
                </a:lnTo>
                <a:lnTo>
                  <a:pt x="246372" y="29467"/>
                </a:lnTo>
                <a:lnTo>
                  <a:pt x="222867" y="29467"/>
                </a:lnTo>
                <a:lnTo>
                  <a:pt x="220982" y="29864"/>
                </a:lnTo>
                <a:lnTo>
                  <a:pt x="219493" y="30658"/>
                </a:lnTo>
                <a:lnTo>
                  <a:pt x="218104" y="31452"/>
                </a:lnTo>
                <a:lnTo>
                  <a:pt x="216780" y="32742"/>
                </a:lnTo>
                <a:lnTo>
                  <a:pt x="215624" y="34379"/>
                </a:lnTo>
                <a:close/>
              </a:path>
              <a:path w="321309" h="63500">
                <a:moveTo>
                  <a:pt x="242115" y="24705"/>
                </a:moveTo>
                <a:lnTo>
                  <a:pt x="217112" y="24705"/>
                </a:lnTo>
                <a:lnTo>
                  <a:pt x="218700" y="23117"/>
                </a:lnTo>
                <a:lnTo>
                  <a:pt x="220436" y="21927"/>
                </a:lnTo>
                <a:lnTo>
                  <a:pt x="222321" y="21133"/>
                </a:lnTo>
                <a:lnTo>
                  <a:pt x="224305" y="20339"/>
                </a:lnTo>
                <a:lnTo>
                  <a:pt x="226637" y="19942"/>
                </a:lnTo>
                <a:lnTo>
                  <a:pt x="235070" y="19942"/>
                </a:lnTo>
                <a:lnTo>
                  <a:pt x="239684" y="21927"/>
                </a:lnTo>
                <a:lnTo>
                  <a:pt x="242115" y="24705"/>
                </a:lnTo>
                <a:close/>
              </a:path>
              <a:path w="321309" h="63500">
                <a:moveTo>
                  <a:pt x="245775" y="52982"/>
                </a:moveTo>
                <a:lnTo>
                  <a:pt x="228225" y="52982"/>
                </a:lnTo>
                <a:lnTo>
                  <a:pt x="230755" y="51841"/>
                </a:lnTo>
                <a:lnTo>
                  <a:pt x="234823" y="47178"/>
                </a:lnTo>
                <a:lnTo>
                  <a:pt x="235865" y="44351"/>
                </a:lnTo>
                <a:lnTo>
                  <a:pt x="235865" y="37603"/>
                </a:lnTo>
                <a:lnTo>
                  <a:pt x="234872" y="34826"/>
                </a:lnTo>
                <a:lnTo>
                  <a:pt x="232843" y="32692"/>
                </a:lnTo>
                <a:lnTo>
                  <a:pt x="230903" y="30559"/>
                </a:lnTo>
                <a:lnTo>
                  <a:pt x="228324" y="29467"/>
                </a:lnTo>
                <a:lnTo>
                  <a:pt x="246372" y="29467"/>
                </a:lnTo>
                <a:lnTo>
                  <a:pt x="246729" y="29864"/>
                </a:lnTo>
                <a:lnTo>
                  <a:pt x="248480" y="34826"/>
                </a:lnTo>
                <a:lnTo>
                  <a:pt x="248515" y="47227"/>
                </a:lnTo>
                <a:lnTo>
                  <a:pt x="246282" y="52486"/>
                </a:lnTo>
                <a:lnTo>
                  <a:pt x="245775" y="52982"/>
                </a:lnTo>
                <a:close/>
              </a:path>
              <a:path w="321309" h="63500">
                <a:moveTo>
                  <a:pt x="232094" y="63401"/>
                </a:moveTo>
                <a:lnTo>
                  <a:pt x="218997" y="63401"/>
                </a:lnTo>
                <a:lnTo>
                  <a:pt x="213441" y="61664"/>
                </a:lnTo>
                <a:lnTo>
                  <a:pt x="209076" y="58191"/>
                </a:lnTo>
                <a:lnTo>
                  <a:pt x="204809" y="54719"/>
                </a:lnTo>
                <a:lnTo>
                  <a:pt x="202577" y="49907"/>
                </a:lnTo>
                <a:lnTo>
                  <a:pt x="202378" y="43755"/>
                </a:lnTo>
                <a:lnTo>
                  <a:pt x="215029" y="43755"/>
                </a:lnTo>
                <a:lnTo>
                  <a:pt x="215326" y="46533"/>
                </a:lnTo>
                <a:lnTo>
                  <a:pt x="216368" y="48765"/>
                </a:lnTo>
                <a:lnTo>
                  <a:pt x="218154" y="50452"/>
                </a:lnTo>
                <a:lnTo>
                  <a:pt x="220039" y="52139"/>
                </a:lnTo>
                <a:lnTo>
                  <a:pt x="222371" y="52982"/>
                </a:lnTo>
                <a:lnTo>
                  <a:pt x="245775" y="52982"/>
                </a:lnTo>
                <a:lnTo>
                  <a:pt x="241818" y="56851"/>
                </a:lnTo>
                <a:lnTo>
                  <a:pt x="237452" y="61218"/>
                </a:lnTo>
                <a:lnTo>
                  <a:pt x="232094" y="63401"/>
                </a:lnTo>
                <a:close/>
              </a:path>
              <a:path w="321309" h="63500">
                <a:moveTo>
                  <a:pt x="281558" y="43309"/>
                </a:moveTo>
                <a:lnTo>
                  <a:pt x="254918" y="43309"/>
                </a:lnTo>
                <a:lnTo>
                  <a:pt x="254918" y="32593"/>
                </a:lnTo>
                <a:lnTo>
                  <a:pt x="281558" y="32593"/>
                </a:lnTo>
                <a:lnTo>
                  <a:pt x="281558" y="43309"/>
                </a:lnTo>
                <a:close/>
              </a:path>
              <a:path w="321309" h="63500">
                <a:moveTo>
                  <a:pt x="321163" y="62210"/>
                </a:moveTo>
                <a:lnTo>
                  <a:pt x="308513" y="62210"/>
                </a:lnTo>
                <a:lnTo>
                  <a:pt x="308513" y="21877"/>
                </a:lnTo>
                <a:lnTo>
                  <a:pt x="292886" y="21877"/>
                </a:lnTo>
                <a:lnTo>
                  <a:pt x="292886" y="12352"/>
                </a:lnTo>
                <a:lnTo>
                  <a:pt x="298839" y="12352"/>
                </a:lnTo>
                <a:lnTo>
                  <a:pt x="302808" y="11310"/>
                </a:lnTo>
                <a:lnTo>
                  <a:pt x="305685" y="9227"/>
                </a:lnTo>
                <a:lnTo>
                  <a:pt x="308661" y="7143"/>
                </a:lnTo>
                <a:lnTo>
                  <a:pt x="310447" y="4067"/>
                </a:lnTo>
                <a:lnTo>
                  <a:pt x="311043" y="0"/>
                </a:lnTo>
                <a:lnTo>
                  <a:pt x="321163" y="0"/>
                </a:lnTo>
                <a:lnTo>
                  <a:pt x="321163" y="6221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94"/>
          <p:cNvSpPr/>
          <p:nvPr/>
        </p:nvSpPr>
        <p:spPr>
          <a:xfrm>
            <a:off x="6422668" y="2549867"/>
            <a:ext cx="334010" cy="64769"/>
          </a:xfrm>
          <a:custGeom>
            <a:avLst/>
            <a:gdLst/>
            <a:ahLst/>
            <a:cxnLst/>
            <a:rect l="l" t="t" r="r" b="b"/>
            <a:pathLst>
              <a:path w="334009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009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009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009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009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009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009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009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009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009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009" h="64769">
                <a:moveTo>
                  <a:pt x="215624" y="35570"/>
                </a:moveTo>
                <a:lnTo>
                  <a:pt x="204313" y="35570"/>
                </a:lnTo>
                <a:lnTo>
                  <a:pt x="210415" y="1190"/>
                </a:lnTo>
                <a:lnTo>
                  <a:pt x="245240" y="1190"/>
                </a:lnTo>
                <a:lnTo>
                  <a:pt x="245240" y="11608"/>
                </a:lnTo>
                <a:lnTo>
                  <a:pt x="219493" y="11608"/>
                </a:lnTo>
                <a:lnTo>
                  <a:pt x="216963" y="25747"/>
                </a:lnTo>
                <a:lnTo>
                  <a:pt x="217112" y="25896"/>
                </a:lnTo>
                <a:lnTo>
                  <a:pt x="242115" y="25896"/>
                </a:lnTo>
                <a:lnTo>
                  <a:pt x="243157" y="27086"/>
                </a:lnTo>
                <a:lnTo>
                  <a:pt x="246372" y="30658"/>
                </a:lnTo>
                <a:lnTo>
                  <a:pt x="222867" y="30658"/>
                </a:lnTo>
                <a:lnTo>
                  <a:pt x="220982" y="31055"/>
                </a:lnTo>
                <a:lnTo>
                  <a:pt x="219493" y="31849"/>
                </a:lnTo>
                <a:lnTo>
                  <a:pt x="218104" y="32642"/>
                </a:lnTo>
                <a:lnTo>
                  <a:pt x="216780" y="33932"/>
                </a:lnTo>
                <a:lnTo>
                  <a:pt x="215624" y="35570"/>
                </a:lnTo>
                <a:close/>
              </a:path>
              <a:path w="334009" h="64769">
                <a:moveTo>
                  <a:pt x="242115" y="25896"/>
                </a:moveTo>
                <a:lnTo>
                  <a:pt x="217112" y="25896"/>
                </a:lnTo>
                <a:lnTo>
                  <a:pt x="218700" y="24308"/>
                </a:lnTo>
                <a:lnTo>
                  <a:pt x="220436" y="23117"/>
                </a:lnTo>
                <a:lnTo>
                  <a:pt x="222321" y="22324"/>
                </a:lnTo>
                <a:lnTo>
                  <a:pt x="224305" y="21530"/>
                </a:lnTo>
                <a:lnTo>
                  <a:pt x="226637" y="21133"/>
                </a:lnTo>
                <a:lnTo>
                  <a:pt x="235070" y="21133"/>
                </a:lnTo>
                <a:lnTo>
                  <a:pt x="239684" y="23117"/>
                </a:lnTo>
                <a:lnTo>
                  <a:pt x="242115" y="25896"/>
                </a:lnTo>
                <a:close/>
              </a:path>
              <a:path w="334009" h="64769">
                <a:moveTo>
                  <a:pt x="245775" y="54173"/>
                </a:moveTo>
                <a:lnTo>
                  <a:pt x="228225" y="54173"/>
                </a:lnTo>
                <a:lnTo>
                  <a:pt x="230755" y="53032"/>
                </a:lnTo>
                <a:lnTo>
                  <a:pt x="234823" y="48368"/>
                </a:lnTo>
                <a:lnTo>
                  <a:pt x="235865" y="45541"/>
                </a:lnTo>
                <a:lnTo>
                  <a:pt x="235865" y="38794"/>
                </a:lnTo>
                <a:lnTo>
                  <a:pt x="234872" y="36016"/>
                </a:lnTo>
                <a:lnTo>
                  <a:pt x="232843" y="33883"/>
                </a:lnTo>
                <a:lnTo>
                  <a:pt x="230903" y="31749"/>
                </a:lnTo>
                <a:lnTo>
                  <a:pt x="228324" y="30658"/>
                </a:lnTo>
                <a:lnTo>
                  <a:pt x="246372" y="30658"/>
                </a:lnTo>
                <a:lnTo>
                  <a:pt x="246729" y="31055"/>
                </a:lnTo>
                <a:lnTo>
                  <a:pt x="248480" y="36016"/>
                </a:lnTo>
                <a:lnTo>
                  <a:pt x="248515" y="48418"/>
                </a:lnTo>
                <a:lnTo>
                  <a:pt x="246282" y="53677"/>
                </a:lnTo>
                <a:lnTo>
                  <a:pt x="245775" y="54173"/>
                </a:lnTo>
                <a:close/>
              </a:path>
              <a:path w="334009" h="64769">
                <a:moveTo>
                  <a:pt x="232094" y="64591"/>
                </a:moveTo>
                <a:lnTo>
                  <a:pt x="218997" y="64591"/>
                </a:lnTo>
                <a:lnTo>
                  <a:pt x="213441" y="62855"/>
                </a:lnTo>
                <a:lnTo>
                  <a:pt x="209076" y="59382"/>
                </a:lnTo>
                <a:lnTo>
                  <a:pt x="204809" y="55909"/>
                </a:lnTo>
                <a:lnTo>
                  <a:pt x="202577" y="51097"/>
                </a:lnTo>
                <a:lnTo>
                  <a:pt x="202378" y="44946"/>
                </a:lnTo>
                <a:lnTo>
                  <a:pt x="215029" y="44946"/>
                </a:lnTo>
                <a:lnTo>
                  <a:pt x="215326" y="47723"/>
                </a:lnTo>
                <a:lnTo>
                  <a:pt x="216368" y="49956"/>
                </a:lnTo>
                <a:lnTo>
                  <a:pt x="218154" y="51643"/>
                </a:lnTo>
                <a:lnTo>
                  <a:pt x="220039" y="53330"/>
                </a:lnTo>
                <a:lnTo>
                  <a:pt x="222371" y="54173"/>
                </a:lnTo>
                <a:lnTo>
                  <a:pt x="245775" y="54173"/>
                </a:lnTo>
                <a:lnTo>
                  <a:pt x="241818" y="58042"/>
                </a:lnTo>
                <a:lnTo>
                  <a:pt x="237452" y="62408"/>
                </a:lnTo>
                <a:lnTo>
                  <a:pt x="232094" y="64591"/>
                </a:lnTo>
                <a:close/>
              </a:path>
              <a:path w="334009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009" h="64769">
                <a:moveTo>
                  <a:pt x="301667" y="25151"/>
                </a:moveTo>
                <a:lnTo>
                  <a:pt x="289611" y="25151"/>
                </a:lnTo>
                <a:lnTo>
                  <a:pt x="289611" y="16718"/>
                </a:lnTo>
                <a:lnTo>
                  <a:pt x="291646" y="10914"/>
                </a:lnTo>
                <a:lnTo>
                  <a:pt x="295714" y="6548"/>
                </a:lnTo>
                <a:lnTo>
                  <a:pt x="299881" y="2182"/>
                </a:lnTo>
                <a:lnTo>
                  <a:pt x="305388" y="0"/>
                </a:lnTo>
                <a:lnTo>
                  <a:pt x="318286" y="0"/>
                </a:lnTo>
                <a:lnTo>
                  <a:pt x="323346" y="1835"/>
                </a:lnTo>
                <a:lnTo>
                  <a:pt x="327414" y="5506"/>
                </a:lnTo>
                <a:lnTo>
                  <a:pt x="331482" y="9078"/>
                </a:lnTo>
                <a:lnTo>
                  <a:pt x="332269" y="10864"/>
                </a:lnTo>
                <a:lnTo>
                  <a:pt x="308463" y="10864"/>
                </a:lnTo>
                <a:lnTo>
                  <a:pt x="306032" y="12154"/>
                </a:lnTo>
                <a:lnTo>
                  <a:pt x="304346" y="14734"/>
                </a:lnTo>
                <a:lnTo>
                  <a:pt x="302659" y="17214"/>
                </a:lnTo>
                <a:lnTo>
                  <a:pt x="301766" y="20687"/>
                </a:lnTo>
                <a:lnTo>
                  <a:pt x="301667" y="25151"/>
                </a:lnTo>
                <a:close/>
              </a:path>
              <a:path w="334009" h="64769">
                <a:moveTo>
                  <a:pt x="333814" y="63401"/>
                </a:moveTo>
                <a:lnTo>
                  <a:pt x="288272" y="63401"/>
                </a:lnTo>
                <a:lnTo>
                  <a:pt x="288272" y="59333"/>
                </a:lnTo>
                <a:lnTo>
                  <a:pt x="312383" y="32593"/>
                </a:lnTo>
                <a:lnTo>
                  <a:pt x="315259" y="30608"/>
                </a:lnTo>
                <a:lnTo>
                  <a:pt x="317393" y="28674"/>
                </a:lnTo>
                <a:lnTo>
                  <a:pt x="318782" y="26789"/>
                </a:lnTo>
                <a:lnTo>
                  <a:pt x="320171" y="24804"/>
                </a:lnTo>
                <a:lnTo>
                  <a:pt x="320866" y="22671"/>
                </a:lnTo>
                <a:lnTo>
                  <a:pt x="320866" y="17611"/>
                </a:lnTo>
                <a:lnTo>
                  <a:pt x="320023" y="15329"/>
                </a:lnTo>
                <a:lnTo>
                  <a:pt x="316649" y="11757"/>
                </a:lnTo>
                <a:lnTo>
                  <a:pt x="314416" y="10864"/>
                </a:lnTo>
                <a:lnTo>
                  <a:pt x="332269" y="10864"/>
                </a:lnTo>
                <a:lnTo>
                  <a:pt x="333516" y="13692"/>
                </a:lnTo>
                <a:lnTo>
                  <a:pt x="333516" y="23415"/>
                </a:lnTo>
                <a:lnTo>
                  <a:pt x="332523" y="27037"/>
                </a:lnTo>
                <a:lnTo>
                  <a:pt x="330539" y="30212"/>
                </a:lnTo>
                <a:lnTo>
                  <a:pt x="328654" y="33387"/>
                </a:lnTo>
                <a:lnTo>
                  <a:pt x="324685" y="36909"/>
                </a:lnTo>
                <a:lnTo>
                  <a:pt x="318633" y="40779"/>
                </a:lnTo>
                <a:lnTo>
                  <a:pt x="314367" y="43457"/>
                </a:lnTo>
                <a:lnTo>
                  <a:pt x="311192" y="45690"/>
                </a:lnTo>
                <a:lnTo>
                  <a:pt x="309108" y="47476"/>
                </a:lnTo>
                <a:lnTo>
                  <a:pt x="307034" y="49361"/>
                </a:lnTo>
                <a:lnTo>
                  <a:pt x="305586" y="50949"/>
                </a:lnTo>
                <a:lnTo>
                  <a:pt x="304494" y="52535"/>
                </a:lnTo>
                <a:lnTo>
                  <a:pt x="333814" y="52535"/>
                </a:lnTo>
                <a:lnTo>
                  <a:pt x="333814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95"/>
          <p:cNvSpPr/>
          <p:nvPr/>
        </p:nvSpPr>
        <p:spPr>
          <a:xfrm>
            <a:off x="6422668" y="2390686"/>
            <a:ext cx="334645" cy="64769"/>
          </a:xfrm>
          <a:custGeom>
            <a:avLst/>
            <a:gdLst/>
            <a:ahLst/>
            <a:cxnLst/>
            <a:rect l="l" t="t" r="r" b="b"/>
            <a:pathLst>
              <a:path w="334645" h="64769">
                <a:moveTo>
                  <a:pt x="29219" y="64591"/>
                </a:moveTo>
                <a:lnTo>
                  <a:pt x="16321" y="64591"/>
                </a:lnTo>
                <a:lnTo>
                  <a:pt x="10765" y="62408"/>
                </a:lnTo>
                <a:lnTo>
                  <a:pt x="6399" y="58042"/>
                </a:lnTo>
                <a:lnTo>
                  <a:pt x="2132" y="53677"/>
                </a:lnTo>
                <a:lnTo>
                  <a:pt x="0" y="48022"/>
                </a:lnTo>
                <a:lnTo>
                  <a:pt x="0" y="33635"/>
                </a:lnTo>
                <a:lnTo>
                  <a:pt x="2083" y="27632"/>
                </a:lnTo>
                <a:lnTo>
                  <a:pt x="6250" y="23068"/>
                </a:lnTo>
                <a:lnTo>
                  <a:pt x="10516" y="18504"/>
                </a:lnTo>
                <a:lnTo>
                  <a:pt x="16221" y="16222"/>
                </a:lnTo>
                <a:lnTo>
                  <a:pt x="29318" y="16222"/>
                </a:lnTo>
                <a:lnTo>
                  <a:pt x="34328" y="17760"/>
                </a:lnTo>
                <a:lnTo>
                  <a:pt x="42465" y="23911"/>
                </a:lnTo>
                <a:lnTo>
                  <a:pt x="43404" y="25747"/>
                </a:lnTo>
                <a:lnTo>
                  <a:pt x="19892" y="25747"/>
                </a:lnTo>
                <a:lnTo>
                  <a:pt x="17214" y="27136"/>
                </a:lnTo>
                <a:lnTo>
                  <a:pt x="15329" y="29914"/>
                </a:lnTo>
                <a:lnTo>
                  <a:pt x="13543" y="32692"/>
                </a:lnTo>
                <a:lnTo>
                  <a:pt x="12650" y="36264"/>
                </a:lnTo>
                <a:lnTo>
                  <a:pt x="12650" y="45095"/>
                </a:lnTo>
                <a:lnTo>
                  <a:pt x="13543" y="48666"/>
                </a:lnTo>
                <a:lnTo>
                  <a:pt x="15329" y="51345"/>
                </a:lnTo>
                <a:lnTo>
                  <a:pt x="17214" y="53925"/>
                </a:lnTo>
                <a:lnTo>
                  <a:pt x="19793" y="55215"/>
                </a:lnTo>
                <a:lnTo>
                  <a:pt x="42751" y="55215"/>
                </a:lnTo>
                <a:lnTo>
                  <a:pt x="42068" y="56554"/>
                </a:lnTo>
                <a:lnTo>
                  <a:pt x="34229" y="63003"/>
                </a:lnTo>
                <a:lnTo>
                  <a:pt x="29219" y="64591"/>
                </a:lnTo>
                <a:close/>
              </a:path>
              <a:path w="334645" h="64769">
                <a:moveTo>
                  <a:pt x="44945" y="33635"/>
                </a:moveTo>
                <a:lnTo>
                  <a:pt x="32593" y="33635"/>
                </a:lnTo>
                <a:lnTo>
                  <a:pt x="32196" y="31055"/>
                </a:lnTo>
                <a:lnTo>
                  <a:pt x="31203" y="29120"/>
                </a:lnTo>
                <a:lnTo>
                  <a:pt x="29616" y="27830"/>
                </a:lnTo>
                <a:lnTo>
                  <a:pt x="28128" y="26441"/>
                </a:lnTo>
                <a:lnTo>
                  <a:pt x="26045" y="25747"/>
                </a:lnTo>
                <a:lnTo>
                  <a:pt x="43404" y="25747"/>
                </a:lnTo>
                <a:lnTo>
                  <a:pt x="44648" y="28178"/>
                </a:lnTo>
                <a:lnTo>
                  <a:pt x="44945" y="33635"/>
                </a:lnTo>
                <a:close/>
              </a:path>
              <a:path w="334645" h="64769">
                <a:moveTo>
                  <a:pt x="42751" y="55215"/>
                </a:moveTo>
                <a:lnTo>
                  <a:pt x="25846" y="55215"/>
                </a:lnTo>
                <a:lnTo>
                  <a:pt x="28078" y="54420"/>
                </a:lnTo>
                <a:lnTo>
                  <a:pt x="31551" y="51147"/>
                </a:lnTo>
                <a:lnTo>
                  <a:pt x="32643" y="48815"/>
                </a:lnTo>
                <a:lnTo>
                  <a:pt x="33039" y="45838"/>
                </a:lnTo>
                <a:lnTo>
                  <a:pt x="45243" y="45838"/>
                </a:lnTo>
                <a:lnTo>
                  <a:pt x="44449" y="51891"/>
                </a:lnTo>
                <a:lnTo>
                  <a:pt x="42751" y="55215"/>
                </a:lnTo>
                <a:close/>
              </a:path>
              <a:path w="334645" h="64769">
                <a:moveTo>
                  <a:pt x="81826" y="64591"/>
                </a:moveTo>
                <a:lnTo>
                  <a:pt x="67538" y="64591"/>
                </a:lnTo>
                <a:lnTo>
                  <a:pt x="61784" y="62408"/>
                </a:lnTo>
                <a:lnTo>
                  <a:pt x="57418" y="58042"/>
                </a:lnTo>
                <a:lnTo>
                  <a:pt x="53152" y="53578"/>
                </a:lnTo>
                <a:lnTo>
                  <a:pt x="51055" y="47823"/>
                </a:lnTo>
                <a:lnTo>
                  <a:pt x="51019" y="33238"/>
                </a:lnTo>
                <a:lnTo>
                  <a:pt x="53152" y="27384"/>
                </a:lnTo>
                <a:lnTo>
                  <a:pt x="61685" y="18454"/>
                </a:lnTo>
                <a:lnTo>
                  <a:pt x="67439" y="16222"/>
                </a:lnTo>
                <a:lnTo>
                  <a:pt x="81926" y="16222"/>
                </a:lnTo>
                <a:lnTo>
                  <a:pt x="87680" y="18454"/>
                </a:lnTo>
                <a:lnTo>
                  <a:pt x="91946" y="22919"/>
                </a:lnTo>
                <a:lnTo>
                  <a:pt x="94711" y="25747"/>
                </a:lnTo>
                <a:lnTo>
                  <a:pt x="71309" y="25747"/>
                </a:lnTo>
                <a:lnTo>
                  <a:pt x="68630" y="26987"/>
                </a:lnTo>
                <a:lnTo>
                  <a:pt x="66646" y="29467"/>
                </a:lnTo>
                <a:lnTo>
                  <a:pt x="64662" y="31849"/>
                </a:lnTo>
                <a:lnTo>
                  <a:pt x="63669" y="35520"/>
                </a:lnTo>
                <a:lnTo>
                  <a:pt x="63669" y="45342"/>
                </a:lnTo>
                <a:lnTo>
                  <a:pt x="64662" y="49013"/>
                </a:lnTo>
                <a:lnTo>
                  <a:pt x="68630" y="53975"/>
                </a:lnTo>
                <a:lnTo>
                  <a:pt x="71309" y="55215"/>
                </a:lnTo>
                <a:lnTo>
                  <a:pt x="94774" y="55215"/>
                </a:lnTo>
                <a:lnTo>
                  <a:pt x="87581" y="62408"/>
                </a:lnTo>
                <a:lnTo>
                  <a:pt x="81826" y="64591"/>
                </a:lnTo>
                <a:close/>
              </a:path>
              <a:path w="334645" h="64769">
                <a:moveTo>
                  <a:pt x="94774" y="55215"/>
                </a:moveTo>
                <a:lnTo>
                  <a:pt x="78254" y="55215"/>
                </a:lnTo>
                <a:lnTo>
                  <a:pt x="80983" y="53925"/>
                </a:lnTo>
                <a:lnTo>
                  <a:pt x="82868" y="51345"/>
                </a:lnTo>
                <a:lnTo>
                  <a:pt x="84852" y="48765"/>
                </a:lnTo>
                <a:lnTo>
                  <a:pt x="85790" y="45342"/>
                </a:lnTo>
                <a:lnTo>
                  <a:pt x="85740" y="35520"/>
                </a:lnTo>
                <a:lnTo>
                  <a:pt x="84902" y="32345"/>
                </a:lnTo>
                <a:lnTo>
                  <a:pt x="83016" y="29765"/>
                </a:lnTo>
                <a:lnTo>
                  <a:pt x="81230" y="27086"/>
                </a:lnTo>
                <a:lnTo>
                  <a:pt x="78453" y="25747"/>
                </a:lnTo>
                <a:lnTo>
                  <a:pt x="94711" y="25747"/>
                </a:lnTo>
                <a:lnTo>
                  <a:pt x="96312" y="27384"/>
                </a:lnTo>
                <a:lnTo>
                  <a:pt x="98494" y="33238"/>
                </a:lnTo>
                <a:lnTo>
                  <a:pt x="98494" y="47823"/>
                </a:lnTo>
                <a:lnTo>
                  <a:pt x="96312" y="53677"/>
                </a:lnTo>
                <a:lnTo>
                  <a:pt x="94774" y="55215"/>
                </a:lnTo>
                <a:close/>
              </a:path>
              <a:path w="334645" h="64769">
                <a:moveTo>
                  <a:pt x="148495" y="23812"/>
                </a:moveTo>
                <a:lnTo>
                  <a:pt x="118985" y="23812"/>
                </a:lnTo>
                <a:lnTo>
                  <a:pt x="120472" y="21431"/>
                </a:lnTo>
                <a:lnTo>
                  <a:pt x="122456" y="19595"/>
                </a:lnTo>
                <a:lnTo>
                  <a:pt x="124938" y="18305"/>
                </a:lnTo>
                <a:lnTo>
                  <a:pt x="127418" y="16916"/>
                </a:lnTo>
                <a:lnTo>
                  <a:pt x="130096" y="16222"/>
                </a:lnTo>
                <a:lnTo>
                  <a:pt x="138828" y="16222"/>
                </a:lnTo>
                <a:lnTo>
                  <a:pt x="143094" y="17710"/>
                </a:lnTo>
                <a:lnTo>
                  <a:pt x="148452" y="23663"/>
                </a:lnTo>
                <a:lnTo>
                  <a:pt x="148495" y="23812"/>
                </a:lnTo>
                <a:close/>
              </a:path>
              <a:path w="334645" h="64769">
                <a:moveTo>
                  <a:pt x="119282" y="63401"/>
                </a:moveTo>
                <a:lnTo>
                  <a:pt x="106632" y="63401"/>
                </a:lnTo>
                <a:lnTo>
                  <a:pt x="106632" y="17412"/>
                </a:lnTo>
                <a:lnTo>
                  <a:pt x="118686" y="17412"/>
                </a:lnTo>
                <a:lnTo>
                  <a:pt x="118686" y="23812"/>
                </a:lnTo>
                <a:lnTo>
                  <a:pt x="148495" y="23812"/>
                </a:lnTo>
                <a:lnTo>
                  <a:pt x="149179" y="26193"/>
                </a:lnTo>
                <a:lnTo>
                  <a:pt x="125632" y="26193"/>
                </a:lnTo>
                <a:lnTo>
                  <a:pt x="123102" y="27235"/>
                </a:lnTo>
                <a:lnTo>
                  <a:pt x="121514" y="29319"/>
                </a:lnTo>
                <a:lnTo>
                  <a:pt x="120026" y="31402"/>
                </a:lnTo>
                <a:lnTo>
                  <a:pt x="119282" y="34577"/>
                </a:lnTo>
                <a:lnTo>
                  <a:pt x="119282" y="63401"/>
                </a:lnTo>
                <a:close/>
              </a:path>
              <a:path w="334645" h="64769">
                <a:moveTo>
                  <a:pt x="149791" y="63401"/>
                </a:moveTo>
                <a:lnTo>
                  <a:pt x="137141" y="63401"/>
                </a:lnTo>
                <a:lnTo>
                  <a:pt x="137141" y="33486"/>
                </a:lnTo>
                <a:lnTo>
                  <a:pt x="136496" y="30807"/>
                </a:lnTo>
                <a:lnTo>
                  <a:pt x="135207" y="29021"/>
                </a:lnTo>
                <a:lnTo>
                  <a:pt x="134016" y="27136"/>
                </a:lnTo>
                <a:lnTo>
                  <a:pt x="131981" y="26193"/>
                </a:lnTo>
                <a:lnTo>
                  <a:pt x="149179" y="26193"/>
                </a:lnTo>
                <a:lnTo>
                  <a:pt x="149791" y="28326"/>
                </a:lnTo>
                <a:lnTo>
                  <a:pt x="149791" y="63401"/>
                </a:lnTo>
                <a:close/>
              </a:path>
              <a:path w="334645" h="64769">
                <a:moveTo>
                  <a:pt x="184749" y="63401"/>
                </a:moveTo>
                <a:lnTo>
                  <a:pt x="170760" y="63401"/>
                </a:lnTo>
                <a:lnTo>
                  <a:pt x="154983" y="17412"/>
                </a:lnTo>
                <a:lnTo>
                  <a:pt x="168229" y="17412"/>
                </a:lnTo>
                <a:lnTo>
                  <a:pt x="177903" y="48815"/>
                </a:lnTo>
                <a:lnTo>
                  <a:pt x="189705" y="48815"/>
                </a:lnTo>
                <a:lnTo>
                  <a:pt x="184749" y="63401"/>
                </a:lnTo>
                <a:close/>
              </a:path>
              <a:path w="334645" h="64769">
                <a:moveTo>
                  <a:pt x="189705" y="48815"/>
                </a:moveTo>
                <a:lnTo>
                  <a:pt x="178052" y="48815"/>
                </a:lnTo>
                <a:lnTo>
                  <a:pt x="187725" y="17412"/>
                </a:lnTo>
                <a:lnTo>
                  <a:pt x="200377" y="17412"/>
                </a:lnTo>
                <a:lnTo>
                  <a:pt x="189705" y="48815"/>
                </a:lnTo>
                <a:close/>
              </a:path>
              <a:path w="334645" h="64769">
                <a:moveTo>
                  <a:pt x="215624" y="35570"/>
                </a:moveTo>
                <a:lnTo>
                  <a:pt x="204313" y="35570"/>
                </a:lnTo>
                <a:lnTo>
                  <a:pt x="210415" y="1190"/>
                </a:lnTo>
                <a:lnTo>
                  <a:pt x="245240" y="1190"/>
                </a:lnTo>
                <a:lnTo>
                  <a:pt x="245240" y="11608"/>
                </a:lnTo>
                <a:lnTo>
                  <a:pt x="219493" y="11608"/>
                </a:lnTo>
                <a:lnTo>
                  <a:pt x="216963" y="25747"/>
                </a:lnTo>
                <a:lnTo>
                  <a:pt x="217112" y="25896"/>
                </a:lnTo>
                <a:lnTo>
                  <a:pt x="242115" y="25896"/>
                </a:lnTo>
                <a:lnTo>
                  <a:pt x="243157" y="27086"/>
                </a:lnTo>
                <a:lnTo>
                  <a:pt x="246372" y="30658"/>
                </a:lnTo>
                <a:lnTo>
                  <a:pt x="222867" y="30658"/>
                </a:lnTo>
                <a:lnTo>
                  <a:pt x="220982" y="31055"/>
                </a:lnTo>
                <a:lnTo>
                  <a:pt x="219493" y="31849"/>
                </a:lnTo>
                <a:lnTo>
                  <a:pt x="218104" y="32642"/>
                </a:lnTo>
                <a:lnTo>
                  <a:pt x="216780" y="33932"/>
                </a:lnTo>
                <a:lnTo>
                  <a:pt x="215624" y="35570"/>
                </a:lnTo>
                <a:close/>
              </a:path>
              <a:path w="334645" h="64769">
                <a:moveTo>
                  <a:pt x="242115" y="25896"/>
                </a:moveTo>
                <a:lnTo>
                  <a:pt x="217112" y="25896"/>
                </a:lnTo>
                <a:lnTo>
                  <a:pt x="218700" y="24308"/>
                </a:lnTo>
                <a:lnTo>
                  <a:pt x="220436" y="23117"/>
                </a:lnTo>
                <a:lnTo>
                  <a:pt x="222321" y="22324"/>
                </a:lnTo>
                <a:lnTo>
                  <a:pt x="224305" y="21530"/>
                </a:lnTo>
                <a:lnTo>
                  <a:pt x="226637" y="21133"/>
                </a:lnTo>
                <a:lnTo>
                  <a:pt x="235070" y="21133"/>
                </a:lnTo>
                <a:lnTo>
                  <a:pt x="239684" y="23117"/>
                </a:lnTo>
                <a:lnTo>
                  <a:pt x="242115" y="25896"/>
                </a:lnTo>
                <a:close/>
              </a:path>
              <a:path w="334645" h="64769">
                <a:moveTo>
                  <a:pt x="245775" y="54173"/>
                </a:moveTo>
                <a:lnTo>
                  <a:pt x="228225" y="54173"/>
                </a:lnTo>
                <a:lnTo>
                  <a:pt x="230755" y="53032"/>
                </a:lnTo>
                <a:lnTo>
                  <a:pt x="234823" y="48368"/>
                </a:lnTo>
                <a:lnTo>
                  <a:pt x="235865" y="45541"/>
                </a:lnTo>
                <a:lnTo>
                  <a:pt x="235865" y="38794"/>
                </a:lnTo>
                <a:lnTo>
                  <a:pt x="234872" y="36016"/>
                </a:lnTo>
                <a:lnTo>
                  <a:pt x="232843" y="33883"/>
                </a:lnTo>
                <a:lnTo>
                  <a:pt x="230903" y="31749"/>
                </a:lnTo>
                <a:lnTo>
                  <a:pt x="228324" y="30658"/>
                </a:lnTo>
                <a:lnTo>
                  <a:pt x="246372" y="30658"/>
                </a:lnTo>
                <a:lnTo>
                  <a:pt x="246729" y="31055"/>
                </a:lnTo>
                <a:lnTo>
                  <a:pt x="248480" y="36016"/>
                </a:lnTo>
                <a:lnTo>
                  <a:pt x="248515" y="48418"/>
                </a:lnTo>
                <a:lnTo>
                  <a:pt x="246282" y="53677"/>
                </a:lnTo>
                <a:lnTo>
                  <a:pt x="245775" y="54173"/>
                </a:lnTo>
                <a:close/>
              </a:path>
              <a:path w="334645" h="64769">
                <a:moveTo>
                  <a:pt x="232094" y="64591"/>
                </a:moveTo>
                <a:lnTo>
                  <a:pt x="218997" y="64591"/>
                </a:lnTo>
                <a:lnTo>
                  <a:pt x="213441" y="62855"/>
                </a:lnTo>
                <a:lnTo>
                  <a:pt x="209076" y="59382"/>
                </a:lnTo>
                <a:lnTo>
                  <a:pt x="204809" y="55909"/>
                </a:lnTo>
                <a:lnTo>
                  <a:pt x="202577" y="51097"/>
                </a:lnTo>
                <a:lnTo>
                  <a:pt x="202378" y="44946"/>
                </a:lnTo>
                <a:lnTo>
                  <a:pt x="215029" y="44946"/>
                </a:lnTo>
                <a:lnTo>
                  <a:pt x="215326" y="47723"/>
                </a:lnTo>
                <a:lnTo>
                  <a:pt x="216368" y="49956"/>
                </a:lnTo>
                <a:lnTo>
                  <a:pt x="218154" y="51643"/>
                </a:lnTo>
                <a:lnTo>
                  <a:pt x="220039" y="53330"/>
                </a:lnTo>
                <a:lnTo>
                  <a:pt x="222371" y="54173"/>
                </a:lnTo>
                <a:lnTo>
                  <a:pt x="245775" y="54173"/>
                </a:lnTo>
                <a:lnTo>
                  <a:pt x="241818" y="58042"/>
                </a:lnTo>
                <a:lnTo>
                  <a:pt x="237452" y="62408"/>
                </a:lnTo>
                <a:lnTo>
                  <a:pt x="232094" y="64591"/>
                </a:lnTo>
                <a:close/>
              </a:path>
              <a:path w="334645" h="64769">
                <a:moveTo>
                  <a:pt x="281558" y="44499"/>
                </a:moveTo>
                <a:lnTo>
                  <a:pt x="254918" y="44499"/>
                </a:lnTo>
                <a:lnTo>
                  <a:pt x="254918" y="33783"/>
                </a:lnTo>
                <a:lnTo>
                  <a:pt x="281558" y="33783"/>
                </a:lnTo>
                <a:lnTo>
                  <a:pt x="281558" y="44499"/>
                </a:lnTo>
                <a:close/>
              </a:path>
              <a:path w="334645" h="64769">
                <a:moveTo>
                  <a:pt x="301369" y="21431"/>
                </a:moveTo>
                <a:lnTo>
                  <a:pt x="289314" y="21431"/>
                </a:lnTo>
                <a:lnTo>
                  <a:pt x="289611" y="14882"/>
                </a:lnTo>
                <a:lnTo>
                  <a:pt x="291695" y="9673"/>
                </a:lnTo>
                <a:lnTo>
                  <a:pt x="299434" y="1934"/>
                </a:lnTo>
                <a:lnTo>
                  <a:pt x="304544" y="0"/>
                </a:lnTo>
                <a:lnTo>
                  <a:pt x="316550" y="0"/>
                </a:lnTo>
                <a:lnTo>
                  <a:pt x="321411" y="1637"/>
                </a:lnTo>
                <a:lnTo>
                  <a:pt x="325480" y="4911"/>
                </a:lnTo>
                <a:lnTo>
                  <a:pt x="329647" y="8185"/>
                </a:lnTo>
                <a:lnTo>
                  <a:pt x="330701" y="10269"/>
                </a:lnTo>
                <a:lnTo>
                  <a:pt x="308116" y="10269"/>
                </a:lnTo>
                <a:lnTo>
                  <a:pt x="305834" y="11211"/>
                </a:lnTo>
                <a:lnTo>
                  <a:pt x="302262" y="14982"/>
                </a:lnTo>
                <a:lnTo>
                  <a:pt x="301369" y="17760"/>
                </a:lnTo>
                <a:lnTo>
                  <a:pt x="301369" y="21431"/>
                </a:lnTo>
                <a:close/>
              </a:path>
              <a:path w="334645" h="64769">
                <a:moveTo>
                  <a:pt x="328624" y="26491"/>
                </a:moveTo>
                <a:lnTo>
                  <a:pt x="312233" y="26491"/>
                </a:lnTo>
                <a:lnTo>
                  <a:pt x="314962" y="25796"/>
                </a:lnTo>
                <a:lnTo>
                  <a:pt x="318732" y="23018"/>
                </a:lnTo>
                <a:lnTo>
                  <a:pt x="319675" y="21083"/>
                </a:lnTo>
                <a:lnTo>
                  <a:pt x="319675" y="16123"/>
                </a:lnTo>
                <a:lnTo>
                  <a:pt x="318831" y="14138"/>
                </a:lnTo>
                <a:lnTo>
                  <a:pt x="317145" y="12650"/>
                </a:lnTo>
                <a:lnTo>
                  <a:pt x="315557" y="11062"/>
                </a:lnTo>
                <a:lnTo>
                  <a:pt x="313473" y="10269"/>
                </a:lnTo>
                <a:lnTo>
                  <a:pt x="330701" y="10269"/>
                </a:lnTo>
                <a:lnTo>
                  <a:pt x="331730" y="12303"/>
                </a:lnTo>
                <a:lnTo>
                  <a:pt x="331730" y="20240"/>
                </a:lnTo>
                <a:lnTo>
                  <a:pt x="330986" y="22869"/>
                </a:lnTo>
                <a:lnTo>
                  <a:pt x="328624" y="26491"/>
                </a:lnTo>
                <a:close/>
              </a:path>
              <a:path w="334645" h="64769">
                <a:moveTo>
                  <a:pt x="332330" y="54173"/>
                </a:moveTo>
                <a:lnTo>
                  <a:pt x="313722" y="54173"/>
                </a:lnTo>
                <a:lnTo>
                  <a:pt x="316153" y="53279"/>
                </a:lnTo>
                <a:lnTo>
                  <a:pt x="318038" y="51494"/>
                </a:lnTo>
                <a:lnTo>
                  <a:pt x="319923" y="49608"/>
                </a:lnTo>
                <a:lnTo>
                  <a:pt x="320866" y="47277"/>
                </a:lnTo>
                <a:lnTo>
                  <a:pt x="320866" y="41424"/>
                </a:lnTo>
                <a:lnTo>
                  <a:pt x="319923" y="39141"/>
                </a:lnTo>
                <a:lnTo>
                  <a:pt x="318038" y="37653"/>
                </a:lnTo>
                <a:lnTo>
                  <a:pt x="316252" y="36066"/>
                </a:lnTo>
                <a:lnTo>
                  <a:pt x="312878" y="35271"/>
                </a:lnTo>
                <a:lnTo>
                  <a:pt x="306578" y="35271"/>
                </a:lnTo>
                <a:lnTo>
                  <a:pt x="306578" y="26342"/>
                </a:lnTo>
                <a:lnTo>
                  <a:pt x="308661" y="26491"/>
                </a:lnTo>
                <a:lnTo>
                  <a:pt x="328624" y="26491"/>
                </a:lnTo>
                <a:lnTo>
                  <a:pt x="328009" y="27433"/>
                </a:lnTo>
                <a:lnTo>
                  <a:pt x="325876" y="29021"/>
                </a:lnTo>
                <a:lnTo>
                  <a:pt x="323098" y="29914"/>
                </a:lnTo>
                <a:lnTo>
                  <a:pt x="323098" y="30063"/>
                </a:lnTo>
                <a:lnTo>
                  <a:pt x="326571" y="30856"/>
                </a:lnTo>
                <a:lnTo>
                  <a:pt x="329250" y="32543"/>
                </a:lnTo>
                <a:lnTo>
                  <a:pt x="331249" y="35271"/>
                </a:lnTo>
                <a:lnTo>
                  <a:pt x="333119" y="37702"/>
                </a:lnTo>
                <a:lnTo>
                  <a:pt x="334111" y="40728"/>
                </a:lnTo>
                <a:lnTo>
                  <a:pt x="334111" y="50253"/>
                </a:lnTo>
                <a:lnTo>
                  <a:pt x="332330" y="54173"/>
                </a:lnTo>
                <a:close/>
              </a:path>
              <a:path w="334645" h="64769">
                <a:moveTo>
                  <a:pt x="317442" y="64591"/>
                </a:moveTo>
                <a:lnTo>
                  <a:pt x="303948" y="64591"/>
                </a:lnTo>
                <a:lnTo>
                  <a:pt x="298343" y="62656"/>
                </a:lnTo>
                <a:lnTo>
                  <a:pt x="294077" y="58787"/>
                </a:lnTo>
                <a:lnTo>
                  <a:pt x="289909" y="54818"/>
                </a:lnTo>
                <a:lnTo>
                  <a:pt x="287883" y="49608"/>
                </a:lnTo>
                <a:lnTo>
                  <a:pt x="287825" y="41969"/>
                </a:lnTo>
                <a:lnTo>
                  <a:pt x="299881" y="41969"/>
                </a:lnTo>
                <a:lnTo>
                  <a:pt x="300079" y="45838"/>
                </a:lnTo>
                <a:lnTo>
                  <a:pt x="301121" y="48865"/>
                </a:lnTo>
                <a:lnTo>
                  <a:pt x="303006" y="51048"/>
                </a:lnTo>
                <a:lnTo>
                  <a:pt x="304891" y="53131"/>
                </a:lnTo>
                <a:lnTo>
                  <a:pt x="307471" y="54173"/>
                </a:lnTo>
                <a:lnTo>
                  <a:pt x="332330" y="54173"/>
                </a:lnTo>
                <a:lnTo>
                  <a:pt x="331878" y="55165"/>
                </a:lnTo>
                <a:lnTo>
                  <a:pt x="322949" y="62705"/>
                </a:lnTo>
                <a:lnTo>
                  <a:pt x="317442" y="6459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96"/>
          <p:cNvSpPr/>
          <p:nvPr/>
        </p:nvSpPr>
        <p:spPr>
          <a:xfrm>
            <a:off x="6523821" y="2072342"/>
            <a:ext cx="128083" cy="645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97"/>
          <p:cNvSpPr/>
          <p:nvPr/>
        </p:nvSpPr>
        <p:spPr>
          <a:xfrm>
            <a:off x="6523821" y="1919939"/>
            <a:ext cx="126595" cy="645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98"/>
          <p:cNvSpPr/>
          <p:nvPr/>
        </p:nvSpPr>
        <p:spPr>
          <a:xfrm>
            <a:off x="6523821" y="1767540"/>
            <a:ext cx="128812" cy="645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99"/>
          <p:cNvSpPr/>
          <p:nvPr/>
        </p:nvSpPr>
        <p:spPr>
          <a:xfrm>
            <a:off x="4941468" y="4787124"/>
            <a:ext cx="235585" cy="63500"/>
          </a:xfrm>
          <a:custGeom>
            <a:avLst/>
            <a:gdLst/>
            <a:ahLst/>
            <a:cxnLst/>
            <a:rect l="l" t="t" r="r" b="b"/>
            <a:pathLst>
              <a:path w="235585" h="63500">
                <a:moveTo>
                  <a:pt x="29220" y="63401"/>
                </a:moveTo>
                <a:lnTo>
                  <a:pt x="16322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3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4" y="26441"/>
                </a:lnTo>
                <a:lnTo>
                  <a:pt x="6251" y="21877"/>
                </a:lnTo>
                <a:lnTo>
                  <a:pt x="10517" y="17313"/>
                </a:lnTo>
                <a:lnTo>
                  <a:pt x="16222" y="15031"/>
                </a:lnTo>
                <a:lnTo>
                  <a:pt x="29319" y="15031"/>
                </a:lnTo>
                <a:lnTo>
                  <a:pt x="34329" y="16569"/>
                </a:lnTo>
                <a:lnTo>
                  <a:pt x="42466" y="22721"/>
                </a:lnTo>
                <a:lnTo>
                  <a:pt x="43404" y="24556"/>
                </a:lnTo>
                <a:lnTo>
                  <a:pt x="19893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1" y="35073"/>
                </a:lnTo>
                <a:lnTo>
                  <a:pt x="12651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4" y="54024"/>
                </a:lnTo>
                <a:lnTo>
                  <a:pt x="42752" y="54024"/>
                </a:lnTo>
                <a:lnTo>
                  <a:pt x="42068" y="55363"/>
                </a:lnTo>
                <a:lnTo>
                  <a:pt x="34230" y="61813"/>
                </a:lnTo>
                <a:lnTo>
                  <a:pt x="29220" y="63401"/>
                </a:lnTo>
                <a:close/>
              </a:path>
              <a:path w="235585" h="63500">
                <a:moveTo>
                  <a:pt x="44946" y="32444"/>
                </a:moveTo>
                <a:lnTo>
                  <a:pt x="32593" y="32444"/>
                </a:lnTo>
                <a:lnTo>
                  <a:pt x="32197" y="29864"/>
                </a:lnTo>
                <a:lnTo>
                  <a:pt x="31204" y="27930"/>
                </a:lnTo>
                <a:lnTo>
                  <a:pt x="29616" y="26640"/>
                </a:lnTo>
                <a:lnTo>
                  <a:pt x="28129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6" y="32444"/>
                </a:lnTo>
                <a:close/>
              </a:path>
              <a:path w="235585" h="63500">
                <a:moveTo>
                  <a:pt x="42752" y="54024"/>
                </a:moveTo>
                <a:lnTo>
                  <a:pt x="25846" y="54024"/>
                </a:lnTo>
                <a:lnTo>
                  <a:pt x="28079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40" y="44648"/>
                </a:lnTo>
                <a:lnTo>
                  <a:pt x="45243" y="44648"/>
                </a:lnTo>
                <a:lnTo>
                  <a:pt x="44450" y="50700"/>
                </a:lnTo>
                <a:lnTo>
                  <a:pt x="42752" y="54024"/>
                </a:lnTo>
                <a:close/>
              </a:path>
              <a:path w="235585" h="63500">
                <a:moveTo>
                  <a:pt x="81827" y="63401"/>
                </a:moveTo>
                <a:lnTo>
                  <a:pt x="67539" y="63401"/>
                </a:lnTo>
                <a:lnTo>
                  <a:pt x="61784" y="61218"/>
                </a:lnTo>
                <a:lnTo>
                  <a:pt x="57419" y="56851"/>
                </a:lnTo>
                <a:lnTo>
                  <a:pt x="53153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3" y="26193"/>
                </a:lnTo>
                <a:lnTo>
                  <a:pt x="61685" y="17264"/>
                </a:lnTo>
                <a:lnTo>
                  <a:pt x="67440" y="15031"/>
                </a:lnTo>
                <a:lnTo>
                  <a:pt x="81926" y="15031"/>
                </a:lnTo>
                <a:lnTo>
                  <a:pt x="87681" y="17264"/>
                </a:lnTo>
                <a:lnTo>
                  <a:pt x="91947" y="21728"/>
                </a:lnTo>
                <a:lnTo>
                  <a:pt x="94712" y="24556"/>
                </a:lnTo>
                <a:lnTo>
                  <a:pt x="71309" y="24556"/>
                </a:lnTo>
                <a:lnTo>
                  <a:pt x="68631" y="25796"/>
                </a:lnTo>
                <a:lnTo>
                  <a:pt x="66647" y="28277"/>
                </a:lnTo>
                <a:lnTo>
                  <a:pt x="64662" y="30658"/>
                </a:lnTo>
                <a:lnTo>
                  <a:pt x="63670" y="34329"/>
                </a:lnTo>
                <a:lnTo>
                  <a:pt x="63670" y="44152"/>
                </a:lnTo>
                <a:lnTo>
                  <a:pt x="64662" y="47823"/>
                </a:lnTo>
                <a:lnTo>
                  <a:pt x="68631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2" y="61218"/>
                </a:lnTo>
                <a:lnTo>
                  <a:pt x="81827" y="63401"/>
                </a:lnTo>
                <a:close/>
              </a:path>
              <a:path w="235585" h="63500">
                <a:moveTo>
                  <a:pt x="94774" y="54024"/>
                </a:moveTo>
                <a:lnTo>
                  <a:pt x="78255" y="54024"/>
                </a:lnTo>
                <a:lnTo>
                  <a:pt x="80984" y="52735"/>
                </a:lnTo>
                <a:lnTo>
                  <a:pt x="82869" y="50154"/>
                </a:lnTo>
                <a:lnTo>
                  <a:pt x="84853" y="47575"/>
                </a:lnTo>
                <a:lnTo>
                  <a:pt x="85791" y="44152"/>
                </a:lnTo>
                <a:lnTo>
                  <a:pt x="85741" y="34329"/>
                </a:lnTo>
                <a:lnTo>
                  <a:pt x="84902" y="31154"/>
                </a:lnTo>
                <a:lnTo>
                  <a:pt x="83017" y="28574"/>
                </a:lnTo>
                <a:lnTo>
                  <a:pt x="81231" y="25896"/>
                </a:lnTo>
                <a:lnTo>
                  <a:pt x="78453" y="24556"/>
                </a:lnTo>
                <a:lnTo>
                  <a:pt x="94712" y="24556"/>
                </a:lnTo>
                <a:lnTo>
                  <a:pt x="96312" y="26193"/>
                </a:lnTo>
                <a:lnTo>
                  <a:pt x="98495" y="32047"/>
                </a:lnTo>
                <a:lnTo>
                  <a:pt x="98495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235585" h="63500">
                <a:moveTo>
                  <a:pt x="148496" y="22621"/>
                </a:moveTo>
                <a:lnTo>
                  <a:pt x="118985" y="22621"/>
                </a:lnTo>
                <a:lnTo>
                  <a:pt x="120473" y="20240"/>
                </a:lnTo>
                <a:lnTo>
                  <a:pt x="122457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7" y="15031"/>
                </a:lnTo>
                <a:lnTo>
                  <a:pt x="138829" y="15031"/>
                </a:lnTo>
                <a:lnTo>
                  <a:pt x="143095" y="16519"/>
                </a:lnTo>
                <a:lnTo>
                  <a:pt x="148453" y="22472"/>
                </a:lnTo>
                <a:lnTo>
                  <a:pt x="148496" y="22621"/>
                </a:lnTo>
                <a:close/>
              </a:path>
              <a:path w="235585" h="63500">
                <a:moveTo>
                  <a:pt x="119283" y="62210"/>
                </a:moveTo>
                <a:lnTo>
                  <a:pt x="106633" y="62210"/>
                </a:lnTo>
                <a:lnTo>
                  <a:pt x="106633" y="16222"/>
                </a:lnTo>
                <a:lnTo>
                  <a:pt x="118687" y="16222"/>
                </a:lnTo>
                <a:lnTo>
                  <a:pt x="118687" y="22621"/>
                </a:lnTo>
                <a:lnTo>
                  <a:pt x="148496" y="22621"/>
                </a:lnTo>
                <a:lnTo>
                  <a:pt x="149180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7" y="30212"/>
                </a:lnTo>
                <a:lnTo>
                  <a:pt x="119283" y="33386"/>
                </a:lnTo>
                <a:lnTo>
                  <a:pt x="119283" y="62210"/>
                </a:lnTo>
                <a:close/>
              </a:path>
              <a:path w="235585" h="63500">
                <a:moveTo>
                  <a:pt x="149792" y="62210"/>
                </a:moveTo>
                <a:lnTo>
                  <a:pt x="137142" y="62210"/>
                </a:lnTo>
                <a:lnTo>
                  <a:pt x="137142" y="32295"/>
                </a:lnTo>
                <a:lnTo>
                  <a:pt x="136497" y="29616"/>
                </a:lnTo>
                <a:lnTo>
                  <a:pt x="135208" y="27830"/>
                </a:lnTo>
                <a:lnTo>
                  <a:pt x="134017" y="25945"/>
                </a:lnTo>
                <a:lnTo>
                  <a:pt x="131982" y="25003"/>
                </a:lnTo>
                <a:lnTo>
                  <a:pt x="149180" y="25003"/>
                </a:lnTo>
                <a:lnTo>
                  <a:pt x="149792" y="27136"/>
                </a:lnTo>
                <a:lnTo>
                  <a:pt x="149792" y="62210"/>
                </a:lnTo>
                <a:close/>
              </a:path>
              <a:path w="235585" h="63500">
                <a:moveTo>
                  <a:pt x="184750" y="62210"/>
                </a:moveTo>
                <a:lnTo>
                  <a:pt x="170760" y="62210"/>
                </a:lnTo>
                <a:lnTo>
                  <a:pt x="154984" y="16222"/>
                </a:lnTo>
                <a:lnTo>
                  <a:pt x="168230" y="16222"/>
                </a:lnTo>
                <a:lnTo>
                  <a:pt x="177903" y="47624"/>
                </a:lnTo>
                <a:lnTo>
                  <a:pt x="189706" y="47624"/>
                </a:lnTo>
                <a:lnTo>
                  <a:pt x="184750" y="62210"/>
                </a:lnTo>
                <a:close/>
              </a:path>
              <a:path w="235585" h="63500">
                <a:moveTo>
                  <a:pt x="189706" y="47624"/>
                </a:moveTo>
                <a:lnTo>
                  <a:pt x="178053" y="47624"/>
                </a:lnTo>
                <a:lnTo>
                  <a:pt x="187726" y="16222"/>
                </a:lnTo>
                <a:lnTo>
                  <a:pt x="200377" y="16222"/>
                </a:lnTo>
                <a:lnTo>
                  <a:pt x="189706" y="47624"/>
                </a:lnTo>
                <a:close/>
              </a:path>
              <a:path w="235585" h="63500">
                <a:moveTo>
                  <a:pt x="235568" y="62210"/>
                </a:moveTo>
                <a:lnTo>
                  <a:pt x="222917" y="62210"/>
                </a:lnTo>
                <a:lnTo>
                  <a:pt x="222917" y="21877"/>
                </a:lnTo>
                <a:lnTo>
                  <a:pt x="207290" y="21877"/>
                </a:lnTo>
                <a:lnTo>
                  <a:pt x="207290" y="12352"/>
                </a:lnTo>
                <a:lnTo>
                  <a:pt x="213243" y="12352"/>
                </a:lnTo>
                <a:lnTo>
                  <a:pt x="217212" y="11310"/>
                </a:lnTo>
                <a:lnTo>
                  <a:pt x="220089" y="9227"/>
                </a:lnTo>
                <a:lnTo>
                  <a:pt x="223066" y="7143"/>
                </a:lnTo>
                <a:lnTo>
                  <a:pt x="224852" y="4067"/>
                </a:lnTo>
                <a:lnTo>
                  <a:pt x="225447" y="0"/>
                </a:lnTo>
                <a:lnTo>
                  <a:pt x="235568" y="0"/>
                </a:lnTo>
                <a:lnTo>
                  <a:pt x="235568" y="6221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200"/>
          <p:cNvSpPr/>
          <p:nvPr/>
        </p:nvSpPr>
        <p:spPr>
          <a:xfrm>
            <a:off x="4941468" y="4633533"/>
            <a:ext cx="248218" cy="645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201"/>
          <p:cNvSpPr/>
          <p:nvPr/>
        </p:nvSpPr>
        <p:spPr>
          <a:xfrm>
            <a:off x="4941468" y="4308407"/>
            <a:ext cx="248516" cy="645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202"/>
          <p:cNvSpPr/>
          <p:nvPr/>
        </p:nvSpPr>
        <p:spPr>
          <a:xfrm>
            <a:off x="4941468" y="3984472"/>
            <a:ext cx="248920" cy="63500"/>
          </a:xfrm>
          <a:custGeom>
            <a:avLst/>
            <a:gdLst/>
            <a:ahLst/>
            <a:cxnLst/>
            <a:rect l="l" t="t" r="r" b="b"/>
            <a:pathLst>
              <a:path w="248920" h="63500">
                <a:moveTo>
                  <a:pt x="29220" y="63401"/>
                </a:moveTo>
                <a:lnTo>
                  <a:pt x="16322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3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4" y="26441"/>
                </a:lnTo>
                <a:lnTo>
                  <a:pt x="6251" y="21877"/>
                </a:lnTo>
                <a:lnTo>
                  <a:pt x="10517" y="17313"/>
                </a:lnTo>
                <a:lnTo>
                  <a:pt x="16222" y="15031"/>
                </a:lnTo>
                <a:lnTo>
                  <a:pt x="29319" y="15031"/>
                </a:lnTo>
                <a:lnTo>
                  <a:pt x="34329" y="16569"/>
                </a:lnTo>
                <a:lnTo>
                  <a:pt x="42466" y="22721"/>
                </a:lnTo>
                <a:lnTo>
                  <a:pt x="43404" y="24556"/>
                </a:lnTo>
                <a:lnTo>
                  <a:pt x="19893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1" y="35073"/>
                </a:lnTo>
                <a:lnTo>
                  <a:pt x="12651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4" y="54024"/>
                </a:lnTo>
                <a:lnTo>
                  <a:pt x="42752" y="54024"/>
                </a:lnTo>
                <a:lnTo>
                  <a:pt x="42068" y="55363"/>
                </a:lnTo>
                <a:lnTo>
                  <a:pt x="34230" y="61813"/>
                </a:lnTo>
                <a:lnTo>
                  <a:pt x="29220" y="63401"/>
                </a:lnTo>
                <a:close/>
              </a:path>
              <a:path w="248920" h="63500">
                <a:moveTo>
                  <a:pt x="44946" y="32444"/>
                </a:moveTo>
                <a:lnTo>
                  <a:pt x="32593" y="32444"/>
                </a:lnTo>
                <a:lnTo>
                  <a:pt x="32197" y="29864"/>
                </a:lnTo>
                <a:lnTo>
                  <a:pt x="31204" y="27930"/>
                </a:lnTo>
                <a:lnTo>
                  <a:pt x="29616" y="26640"/>
                </a:lnTo>
                <a:lnTo>
                  <a:pt x="28129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6" y="32444"/>
                </a:lnTo>
                <a:close/>
              </a:path>
              <a:path w="248920" h="63500">
                <a:moveTo>
                  <a:pt x="42752" y="54024"/>
                </a:moveTo>
                <a:lnTo>
                  <a:pt x="25846" y="54024"/>
                </a:lnTo>
                <a:lnTo>
                  <a:pt x="28079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40" y="44648"/>
                </a:lnTo>
                <a:lnTo>
                  <a:pt x="45243" y="44648"/>
                </a:lnTo>
                <a:lnTo>
                  <a:pt x="44450" y="50700"/>
                </a:lnTo>
                <a:lnTo>
                  <a:pt x="42752" y="54024"/>
                </a:lnTo>
                <a:close/>
              </a:path>
              <a:path w="248920" h="63500">
                <a:moveTo>
                  <a:pt x="81827" y="63401"/>
                </a:moveTo>
                <a:lnTo>
                  <a:pt x="67539" y="63401"/>
                </a:lnTo>
                <a:lnTo>
                  <a:pt x="61784" y="61218"/>
                </a:lnTo>
                <a:lnTo>
                  <a:pt x="57419" y="56851"/>
                </a:lnTo>
                <a:lnTo>
                  <a:pt x="53153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3" y="26193"/>
                </a:lnTo>
                <a:lnTo>
                  <a:pt x="61685" y="17264"/>
                </a:lnTo>
                <a:lnTo>
                  <a:pt x="67440" y="15031"/>
                </a:lnTo>
                <a:lnTo>
                  <a:pt x="81926" y="15031"/>
                </a:lnTo>
                <a:lnTo>
                  <a:pt x="87681" y="17264"/>
                </a:lnTo>
                <a:lnTo>
                  <a:pt x="91947" y="21728"/>
                </a:lnTo>
                <a:lnTo>
                  <a:pt x="94712" y="24556"/>
                </a:lnTo>
                <a:lnTo>
                  <a:pt x="71309" y="24556"/>
                </a:lnTo>
                <a:lnTo>
                  <a:pt x="68631" y="25796"/>
                </a:lnTo>
                <a:lnTo>
                  <a:pt x="66647" y="28277"/>
                </a:lnTo>
                <a:lnTo>
                  <a:pt x="64662" y="30658"/>
                </a:lnTo>
                <a:lnTo>
                  <a:pt x="63670" y="34329"/>
                </a:lnTo>
                <a:lnTo>
                  <a:pt x="63670" y="44152"/>
                </a:lnTo>
                <a:lnTo>
                  <a:pt x="64662" y="47823"/>
                </a:lnTo>
                <a:lnTo>
                  <a:pt x="68631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2" y="61218"/>
                </a:lnTo>
                <a:lnTo>
                  <a:pt x="81827" y="63401"/>
                </a:lnTo>
                <a:close/>
              </a:path>
              <a:path w="248920" h="63500">
                <a:moveTo>
                  <a:pt x="94774" y="54024"/>
                </a:moveTo>
                <a:lnTo>
                  <a:pt x="78255" y="54024"/>
                </a:lnTo>
                <a:lnTo>
                  <a:pt x="80984" y="52735"/>
                </a:lnTo>
                <a:lnTo>
                  <a:pt x="82869" y="50154"/>
                </a:lnTo>
                <a:lnTo>
                  <a:pt x="84853" y="47575"/>
                </a:lnTo>
                <a:lnTo>
                  <a:pt x="85791" y="44152"/>
                </a:lnTo>
                <a:lnTo>
                  <a:pt x="85741" y="34329"/>
                </a:lnTo>
                <a:lnTo>
                  <a:pt x="84902" y="31154"/>
                </a:lnTo>
                <a:lnTo>
                  <a:pt x="83017" y="28574"/>
                </a:lnTo>
                <a:lnTo>
                  <a:pt x="81231" y="25896"/>
                </a:lnTo>
                <a:lnTo>
                  <a:pt x="78453" y="24556"/>
                </a:lnTo>
                <a:lnTo>
                  <a:pt x="94712" y="24556"/>
                </a:lnTo>
                <a:lnTo>
                  <a:pt x="96312" y="26193"/>
                </a:lnTo>
                <a:lnTo>
                  <a:pt x="98495" y="32047"/>
                </a:lnTo>
                <a:lnTo>
                  <a:pt x="98495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248920" h="63500">
                <a:moveTo>
                  <a:pt x="148496" y="22621"/>
                </a:moveTo>
                <a:lnTo>
                  <a:pt x="118985" y="22621"/>
                </a:lnTo>
                <a:lnTo>
                  <a:pt x="120473" y="20240"/>
                </a:lnTo>
                <a:lnTo>
                  <a:pt x="122457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7" y="15031"/>
                </a:lnTo>
                <a:lnTo>
                  <a:pt x="138829" y="15031"/>
                </a:lnTo>
                <a:lnTo>
                  <a:pt x="143095" y="16519"/>
                </a:lnTo>
                <a:lnTo>
                  <a:pt x="148453" y="22472"/>
                </a:lnTo>
                <a:lnTo>
                  <a:pt x="148496" y="22621"/>
                </a:lnTo>
                <a:close/>
              </a:path>
              <a:path w="248920" h="63500">
                <a:moveTo>
                  <a:pt x="119283" y="62210"/>
                </a:moveTo>
                <a:lnTo>
                  <a:pt x="106633" y="62210"/>
                </a:lnTo>
                <a:lnTo>
                  <a:pt x="106633" y="16222"/>
                </a:lnTo>
                <a:lnTo>
                  <a:pt x="118687" y="16222"/>
                </a:lnTo>
                <a:lnTo>
                  <a:pt x="118687" y="22621"/>
                </a:lnTo>
                <a:lnTo>
                  <a:pt x="148496" y="22621"/>
                </a:lnTo>
                <a:lnTo>
                  <a:pt x="149180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7" y="30212"/>
                </a:lnTo>
                <a:lnTo>
                  <a:pt x="119283" y="33386"/>
                </a:lnTo>
                <a:lnTo>
                  <a:pt x="119283" y="62210"/>
                </a:lnTo>
                <a:close/>
              </a:path>
              <a:path w="248920" h="63500">
                <a:moveTo>
                  <a:pt x="149792" y="62210"/>
                </a:moveTo>
                <a:lnTo>
                  <a:pt x="137142" y="62210"/>
                </a:lnTo>
                <a:lnTo>
                  <a:pt x="137142" y="32295"/>
                </a:lnTo>
                <a:lnTo>
                  <a:pt x="136497" y="29616"/>
                </a:lnTo>
                <a:lnTo>
                  <a:pt x="135208" y="27830"/>
                </a:lnTo>
                <a:lnTo>
                  <a:pt x="134017" y="25945"/>
                </a:lnTo>
                <a:lnTo>
                  <a:pt x="131982" y="25003"/>
                </a:lnTo>
                <a:lnTo>
                  <a:pt x="149180" y="25003"/>
                </a:lnTo>
                <a:lnTo>
                  <a:pt x="149792" y="27136"/>
                </a:lnTo>
                <a:lnTo>
                  <a:pt x="149792" y="62210"/>
                </a:lnTo>
                <a:close/>
              </a:path>
              <a:path w="248920" h="63500">
                <a:moveTo>
                  <a:pt x="184750" y="62210"/>
                </a:moveTo>
                <a:lnTo>
                  <a:pt x="170760" y="62210"/>
                </a:lnTo>
                <a:lnTo>
                  <a:pt x="154984" y="16222"/>
                </a:lnTo>
                <a:lnTo>
                  <a:pt x="168230" y="16222"/>
                </a:lnTo>
                <a:lnTo>
                  <a:pt x="177903" y="47624"/>
                </a:lnTo>
                <a:lnTo>
                  <a:pt x="189706" y="47624"/>
                </a:lnTo>
                <a:lnTo>
                  <a:pt x="184750" y="62210"/>
                </a:lnTo>
                <a:close/>
              </a:path>
              <a:path w="248920" h="63500">
                <a:moveTo>
                  <a:pt x="189706" y="47624"/>
                </a:moveTo>
                <a:lnTo>
                  <a:pt x="178053" y="47624"/>
                </a:lnTo>
                <a:lnTo>
                  <a:pt x="187726" y="16222"/>
                </a:lnTo>
                <a:lnTo>
                  <a:pt x="200377" y="16222"/>
                </a:lnTo>
                <a:lnTo>
                  <a:pt x="189706" y="47624"/>
                </a:lnTo>
                <a:close/>
              </a:path>
              <a:path w="248920" h="63500">
                <a:moveTo>
                  <a:pt x="248664" y="47773"/>
                </a:moveTo>
                <a:lnTo>
                  <a:pt x="202230" y="47773"/>
                </a:lnTo>
                <a:lnTo>
                  <a:pt x="202230" y="36313"/>
                </a:lnTo>
                <a:lnTo>
                  <a:pt x="229168" y="0"/>
                </a:lnTo>
                <a:lnTo>
                  <a:pt x="240479" y="0"/>
                </a:lnTo>
                <a:lnTo>
                  <a:pt x="240479" y="15775"/>
                </a:lnTo>
                <a:lnTo>
                  <a:pt x="228275" y="15775"/>
                </a:lnTo>
                <a:lnTo>
                  <a:pt x="212052" y="37504"/>
                </a:lnTo>
                <a:lnTo>
                  <a:pt x="248664" y="37504"/>
                </a:lnTo>
                <a:lnTo>
                  <a:pt x="248664" y="47773"/>
                </a:lnTo>
                <a:close/>
              </a:path>
              <a:path w="248920" h="63500">
                <a:moveTo>
                  <a:pt x="240479" y="37504"/>
                </a:moveTo>
                <a:lnTo>
                  <a:pt x="228424" y="37504"/>
                </a:lnTo>
                <a:lnTo>
                  <a:pt x="228424" y="15775"/>
                </a:lnTo>
                <a:lnTo>
                  <a:pt x="240479" y="15775"/>
                </a:lnTo>
                <a:lnTo>
                  <a:pt x="240479" y="37504"/>
                </a:lnTo>
                <a:close/>
              </a:path>
              <a:path w="248920" h="63500">
                <a:moveTo>
                  <a:pt x="240479" y="62210"/>
                </a:moveTo>
                <a:lnTo>
                  <a:pt x="228424" y="62210"/>
                </a:lnTo>
                <a:lnTo>
                  <a:pt x="228424" y="47773"/>
                </a:lnTo>
                <a:lnTo>
                  <a:pt x="240479" y="47773"/>
                </a:lnTo>
                <a:lnTo>
                  <a:pt x="240479" y="6221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203"/>
          <p:cNvSpPr/>
          <p:nvPr/>
        </p:nvSpPr>
        <p:spPr>
          <a:xfrm>
            <a:off x="4941468" y="3832073"/>
            <a:ext cx="248920" cy="63500"/>
          </a:xfrm>
          <a:custGeom>
            <a:avLst/>
            <a:gdLst/>
            <a:ahLst/>
            <a:cxnLst/>
            <a:rect l="l" t="t" r="r" b="b"/>
            <a:pathLst>
              <a:path w="248920" h="63500">
                <a:moveTo>
                  <a:pt x="29220" y="63401"/>
                </a:moveTo>
                <a:lnTo>
                  <a:pt x="16322" y="63401"/>
                </a:lnTo>
                <a:lnTo>
                  <a:pt x="10765" y="61218"/>
                </a:lnTo>
                <a:lnTo>
                  <a:pt x="6399" y="56851"/>
                </a:lnTo>
                <a:lnTo>
                  <a:pt x="2133" y="52486"/>
                </a:lnTo>
                <a:lnTo>
                  <a:pt x="0" y="46831"/>
                </a:lnTo>
                <a:lnTo>
                  <a:pt x="0" y="32444"/>
                </a:lnTo>
                <a:lnTo>
                  <a:pt x="2084" y="26441"/>
                </a:lnTo>
                <a:lnTo>
                  <a:pt x="6251" y="21877"/>
                </a:lnTo>
                <a:lnTo>
                  <a:pt x="10517" y="17313"/>
                </a:lnTo>
                <a:lnTo>
                  <a:pt x="16222" y="15031"/>
                </a:lnTo>
                <a:lnTo>
                  <a:pt x="29319" y="15031"/>
                </a:lnTo>
                <a:lnTo>
                  <a:pt x="34329" y="16569"/>
                </a:lnTo>
                <a:lnTo>
                  <a:pt x="42466" y="22721"/>
                </a:lnTo>
                <a:lnTo>
                  <a:pt x="43404" y="24556"/>
                </a:lnTo>
                <a:lnTo>
                  <a:pt x="19893" y="24556"/>
                </a:lnTo>
                <a:lnTo>
                  <a:pt x="17214" y="25945"/>
                </a:lnTo>
                <a:lnTo>
                  <a:pt x="15329" y="28723"/>
                </a:lnTo>
                <a:lnTo>
                  <a:pt x="13543" y="31501"/>
                </a:lnTo>
                <a:lnTo>
                  <a:pt x="12651" y="35073"/>
                </a:lnTo>
                <a:lnTo>
                  <a:pt x="12651" y="43904"/>
                </a:lnTo>
                <a:lnTo>
                  <a:pt x="13543" y="47476"/>
                </a:lnTo>
                <a:lnTo>
                  <a:pt x="15329" y="50154"/>
                </a:lnTo>
                <a:lnTo>
                  <a:pt x="17214" y="52735"/>
                </a:lnTo>
                <a:lnTo>
                  <a:pt x="19794" y="54024"/>
                </a:lnTo>
                <a:lnTo>
                  <a:pt x="42752" y="54024"/>
                </a:lnTo>
                <a:lnTo>
                  <a:pt x="42068" y="55363"/>
                </a:lnTo>
                <a:lnTo>
                  <a:pt x="34230" y="61813"/>
                </a:lnTo>
                <a:lnTo>
                  <a:pt x="29220" y="63401"/>
                </a:lnTo>
                <a:close/>
              </a:path>
              <a:path w="248920" h="63500">
                <a:moveTo>
                  <a:pt x="44946" y="32444"/>
                </a:moveTo>
                <a:lnTo>
                  <a:pt x="32593" y="32444"/>
                </a:lnTo>
                <a:lnTo>
                  <a:pt x="32197" y="29864"/>
                </a:lnTo>
                <a:lnTo>
                  <a:pt x="31204" y="27930"/>
                </a:lnTo>
                <a:lnTo>
                  <a:pt x="29616" y="26640"/>
                </a:lnTo>
                <a:lnTo>
                  <a:pt x="28129" y="25251"/>
                </a:lnTo>
                <a:lnTo>
                  <a:pt x="26045" y="24556"/>
                </a:lnTo>
                <a:lnTo>
                  <a:pt x="43404" y="24556"/>
                </a:lnTo>
                <a:lnTo>
                  <a:pt x="44648" y="26987"/>
                </a:lnTo>
                <a:lnTo>
                  <a:pt x="44946" y="32444"/>
                </a:lnTo>
                <a:close/>
              </a:path>
              <a:path w="248920" h="63500">
                <a:moveTo>
                  <a:pt x="42752" y="54024"/>
                </a:moveTo>
                <a:lnTo>
                  <a:pt x="25846" y="54024"/>
                </a:lnTo>
                <a:lnTo>
                  <a:pt x="28079" y="53230"/>
                </a:lnTo>
                <a:lnTo>
                  <a:pt x="31551" y="49956"/>
                </a:lnTo>
                <a:lnTo>
                  <a:pt x="32643" y="47624"/>
                </a:lnTo>
                <a:lnTo>
                  <a:pt x="33040" y="44648"/>
                </a:lnTo>
                <a:lnTo>
                  <a:pt x="45243" y="44648"/>
                </a:lnTo>
                <a:lnTo>
                  <a:pt x="44450" y="50700"/>
                </a:lnTo>
                <a:lnTo>
                  <a:pt x="42752" y="54024"/>
                </a:lnTo>
                <a:close/>
              </a:path>
              <a:path w="248920" h="63500">
                <a:moveTo>
                  <a:pt x="81827" y="63401"/>
                </a:moveTo>
                <a:lnTo>
                  <a:pt x="67539" y="63401"/>
                </a:lnTo>
                <a:lnTo>
                  <a:pt x="61784" y="61218"/>
                </a:lnTo>
                <a:lnTo>
                  <a:pt x="57419" y="56851"/>
                </a:lnTo>
                <a:lnTo>
                  <a:pt x="53153" y="52387"/>
                </a:lnTo>
                <a:lnTo>
                  <a:pt x="51055" y="46632"/>
                </a:lnTo>
                <a:lnTo>
                  <a:pt x="51019" y="32047"/>
                </a:lnTo>
                <a:lnTo>
                  <a:pt x="53153" y="26193"/>
                </a:lnTo>
                <a:lnTo>
                  <a:pt x="61685" y="17264"/>
                </a:lnTo>
                <a:lnTo>
                  <a:pt x="67440" y="15031"/>
                </a:lnTo>
                <a:lnTo>
                  <a:pt x="81926" y="15031"/>
                </a:lnTo>
                <a:lnTo>
                  <a:pt x="87681" y="17264"/>
                </a:lnTo>
                <a:lnTo>
                  <a:pt x="91947" y="21728"/>
                </a:lnTo>
                <a:lnTo>
                  <a:pt x="94712" y="24556"/>
                </a:lnTo>
                <a:lnTo>
                  <a:pt x="71309" y="24556"/>
                </a:lnTo>
                <a:lnTo>
                  <a:pt x="68631" y="25796"/>
                </a:lnTo>
                <a:lnTo>
                  <a:pt x="66647" y="28277"/>
                </a:lnTo>
                <a:lnTo>
                  <a:pt x="64662" y="30658"/>
                </a:lnTo>
                <a:lnTo>
                  <a:pt x="63670" y="34329"/>
                </a:lnTo>
                <a:lnTo>
                  <a:pt x="63670" y="44152"/>
                </a:lnTo>
                <a:lnTo>
                  <a:pt x="64662" y="47823"/>
                </a:lnTo>
                <a:lnTo>
                  <a:pt x="68631" y="52784"/>
                </a:lnTo>
                <a:lnTo>
                  <a:pt x="71309" y="54024"/>
                </a:lnTo>
                <a:lnTo>
                  <a:pt x="94774" y="54024"/>
                </a:lnTo>
                <a:lnTo>
                  <a:pt x="87582" y="61218"/>
                </a:lnTo>
                <a:lnTo>
                  <a:pt x="81827" y="63401"/>
                </a:lnTo>
                <a:close/>
              </a:path>
              <a:path w="248920" h="63500">
                <a:moveTo>
                  <a:pt x="94774" y="54024"/>
                </a:moveTo>
                <a:lnTo>
                  <a:pt x="78255" y="54024"/>
                </a:lnTo>
                <a:lnTo>
                  <a:pt x="80984" y="52735"/>
                </a:lnTo>
                <a:lnTo>
                  <a:pt x="82869" y="50154"/>
                </a:lnTo>
                <a:lnTo>
                  <a:pt x="84853" y="47575"/>
                </a:lnTo>
                <a:lnTo>
                  <a:pt x="85791" y="44152"/>
                </a:lnTo>
                <a:lnTo>
                  <a:pt x="85741" y="34329"/>
                </a:lnTo>
                <a:lnTo>
                  <a:pt x="84902" y="31154"/>
                </a:lnTo>
                <a:lnTo>
                  <a:pt x="83017" y="28574"/>
                </a:lnTo>
                <a:lnTo>
                  <a:pt x="81231" y="25896"/>
                </a:lnTo>
                <a:lnTo>
                  <a:pt x="78453" y="24556"/>
                </a:lnTo>
                <a:lnTo>
                  <a:pt x="94712" y="24556"/>
                </a:lnTo>
                <a:lnTo>
                  <a:pt x="96312" y="26193"/>
                </a:lnTo>
                <a:lnTo>
                  <a:pt x="98495" y="32047"/>
                </a:lnTo>
                <a:lnTo>
                  <a:pt x="98495" y="46632"/>
                </a:lnTo>
                <a:lnTo>
                  <a:pt x="96312" y="52486"/>
                </a:lnTo>
                <a:lnTo>
                  <a:pt x="94774" y="54024"/>
                </a:lnTo>
                <a:close/>
              </a:path>
              <a:path w="248920" h="63500">
                <a:moveTo>
                  <a:pt x="148496" y="22621"/>
                </a:moveTo>
                <a:lnTo>
                  <a:pt x="118985" y="22621"/>
                </a:lnTo>
                <a:lnTo>
                  <a:pt x="120473" y="20240"/>
                </a:lnTo>
                <a:lnTo>
                  <a:pt x="122457" y="18405"/>
                </a:lnTo>
                <a:lnTo>
                  <a:pt x="124938" y="17115"/>
                </a:lnTo>
                <a:lnTo>
                  <a:pt x="127418" y="15726"/>
                </a:lnTo>
                <a:lnTo>
                  <a:pt x="130097" y="15031"/>
                </a:lnTo>
                <a:lnTo>
                  <a:pt x="138829" y="15031"/>
                </a:lnTo>
                <a:lnTo>
                  <a:pt x="143095" y="16519"/>
                </a:lnTo>
                <a:lnTo>
                  <a:pt x="148453" y="22472"/>
                </a:lnTo>
                <a:lnTo>
                  <a:pt x="148496" y="22621"/>
                </a:lnTo>
                <a:close/>
              </a:path>
              <a:path w="248920" h="63500">
                <a:moveTo>
                  <a:pt x="119283" y="62210"/>
                </a:moveTo>
                <a:lnTo>
                  <a:pt x="106633" y="62210"/>
                </a:lnTo>
                <a:lnTo>
                  <a:pt x="106633" y="16222"/>
                </a:lnTo>
                <a:lnTo>
                  <a:pt x="118687" y="16222"/>
                </a:lnTo>
                <a:lnTo>
                  <a:pt x="118687" y="22621"/>
                </a:lnTo>
                <a:lnTo>
                  <a:pt x="148496" y="22621"/>
                </a:lnTo>
                <a:lnTo>
                  <a:pt x="149180" y="25003"/>
                </a:lnTo>
                <a:lnTo>
                  <a:pt x="125632" y="25003"/>
                </a:lnTo>
                <a:lnTo>
                  <a:pt x="123102" y="26044"/>
                </a:lnTo>
                <a:lnTo>
                  <a:pt x="121514" y="28128"/>
                </a:lnTo>
                <a:lnTo>
                  <a:pt x="120027" y="30212"/>
                </a:lnTo>
                <a:lnTo>
                  <a:pt x="119283" y="33386"/>
                </a:lnTo>
                <a:lnTo>
                  <a:pt x="119283" y="62210"/>
                </a:lnTo>
                <a:close/>
              </a:path>
              <a:path w="248920" h="63500">
                <a:moveTo>
                  <a:pt x="149792" y="62210"/>
                </a:moveTo>
                <a:lnTo>
                  <a:pt x="137142" y="62210"/>
                </a:lnTo>
                <a:lnTo>
                  <a:pt x="137142" y="32295"/>
                </a:lnTo>
                <a:lnTo>
                  <a:pt x="136497" y="29616"/>
                </a:lnTo>
                <a:lnTo>
                  <a:pt x="135208" y="27830"/>
                </a:lnTo>
                <a:lnTo>
                  <a:pt x="134017" y="25945"/>
                </a:lnTo>
                <a:lnTo>
                  <a:pt x="131982" y="25003"/>
                </a:lnTo>
                <a:lnTo>
                  <a:pt x="149180" y="25003"/>
                </a:lnTo>
                <a:lnTo>
                  <a:pt x="149792" y="27136"/>
                </a:lnTo>
                <a:lnTo>
                  <a:pt x="149792" y="62210"/>
                </a:lnTo>
                <a:close/>
              </a:path>
              <a:path w="248920" h="63500">
                <a:moveTo>
                  <a:pt x="184750" y="62210"/>
                </a:moveTo>
                <a:lnTo>
                  <a:pt x="170760" y="62210"/>
                </a:lnTo>
                <a:lnTo>
                  <a:pt x="154984" y="16222"/>
                </a:lnTo>
                <a:lnTo>
                  <a:pt x="168230" y="16222"/>
                </a:lnTo>
                <a:lnTo>
                  <a:pt x="177903" y="47624"/>
                </a:lnTo>
                <a:lnTo>
                  <a:pt x="189706" y="47624"/>
                </a:lnTo>
                <a:lnTo>
                  <a:pt x="184750" y="62210"/>
                </a:lnTo>
                <a:close/>
              </a:path>
              <a:path w="248920" h="63500">
                <a:moveTo>
                  <a:pt x="189706" y="47624"/>
                </a:moveTo>
                <a:lnTo>
                  <a:pt x="178053" y="47624"/>
                </a:lnTo>
                <a:lnTo>
                  <a:pt x="187726" y="16222"/>
                </a:lnTo>
                <a:lnTo>
                  <a:pt x="200377" y="16222"/>
                </a:lnTo>
                <a:lnTo>
                  <a:pt x="189706" y="47624"/>
                </a:lnTo>
                <a:close/>
              </a:path>
              <a:path w="248920" h="63500">
                <a:moveTo>
                  <a:pt x="215624" y="34379"/>
                </a:moveTo>
                <a:lnTo>
                  <a:pt x="204313" y="34379"/>
                </a:lnTo>
                <a:lnTo>
                  <a:pt x="210416" y="0"/>
                </a:lnTo>
                <a:lnTo>
                  <a:pt x="245241" y="0"/>
                </a:lnTo>
                <a:lnTo>
                  <a:pt x="245241" y="10417"/>
                </a:lnTo>
                <a:lnTo>
                  <a:pt x="219494" y="10417"/>
                </a:lnTo>
                <a:lnTo>
                  <a:pt x="216964" y="24556"/>
                </a:lnTo>
                <a:lnTo>
                  <a:pt x="217113" y="24705"/>
                </a:lnTo>
                <a:lnTo>
                  <a:pt x="242116" y="24705"/>
                </a:lnTo>
                <a:lnTo>
                  <a:pt x="243158" y="25896"/>
                </a:lnTo>
                <a:lnTo>
                  <a:pt x="246373" y="29467"/>
                </a:lnTo>
                <a:lnTo>
                  <a:pt x="222867" y="29467"/>
                </a:lnTo>
                <a:lnTo>
                  <a:pt x="220982" y="29864"/>
                </a:lnTo>
                <a:lnTo>
                  <a:pt x="219494" y="30658"/>
                </a:lnTo>
                <a:lnTo>
                  <a:pt x="218104" y="31452"/>
                </a:lnTo>
                <a:lnTo>
                  <a:pt x="216780" y="32742"/>
                </a:lnTo>
                <a:lnTo>
                  <a:pt x="215624" y="34379"/>
                </a:lnTo>
                <a:close/>
              </a:path>
              <a:path w="248920" h="63500">
                <a:moveTo>
                  <a:pt x="242116" y="24705"/>
                </a:moveTo>
                <a:lnTo>
                  <a:pt x="217113" y="24705"/>
                </a:lnTo>
                <a:lnTo>
                  <a:pt x="218700" y="23117"/>
                </a:lnTo>
                <a:lnTo>
                  <a:pt x="220436" y="21927"/>
                </a:lnTo>
                <a:lnTo>
                  <a:pt x="222322" y="21133"/>
                </a:lnTo>
                <a:lnTo>
                  <a:pt x="224306" y="20339"/>
                </a:lnTo>
                <a:lnTo>
                  <a:pt x="226638" y="19942"/>
                </a:lnTo>
                <a:lnTo>
                  <a:pt x="235071" y="19942"/>
                </a:lnTo>
                <a:lnTo>
                  <a:pt x="239685" y="21927"/>
                </a:lnTo>
                <a:lnTo>
                  <a:pt x="242116" y="24705"/>
                </a:lnTo>
                <a:close/>
              </a:path>
              <a:path w="248920" h="63500">
                <a:moveTo>
                  <a:pt x="245776" y="52982"/>
                </a:moveTo>
                <a:lnTo>
                  <a:pt x="228225" y="52982"/>
                </a:lnTo>
                <a:lnTo>
                  <a:pt x="230756" y="51841"/>
                </a:lnTo>
                <a:lnTo>
                  <a:pt x="234824" y="47178"/>
                </a:lnTo>
                <a:lnTo>
                  <a:pt x="235865" y="44351"/>
                </a:lnTo>
                <a:lnTo>
                  <a:pt x="235865" y="37603"/>
                </a:lnTo>
                <a:lnTo>
                  <a:pt x="234873" y="34826"/>
                </a:lnTo>
                <a:lnTo>
                  <a:pt x="232843" y="32692"/>
                </a:lnTo>
                <a:lnTo>
                  <a:pt x="230904" y="30559"/>
                </a:lnTo>
                <a:lnTo>
                  <a:pt x="228325" y="29467"/>
                </a:lnTo>
                <a:lnTo>
                  <a:pt x="246373" y="29467"/>
                </a:lnTo>
                <a:lnTo>
                  <a:pt x="246730" y="29864"/>
                </a:lnTo>
                <a:lnTo>
                  <a:pt x="248481" y="34826"/>
                </a:lnTo>
                <a:lnTo>
                  <a:pt x="248516" y="47227"/>
                </a:lnTo>
                <a:lnTo>
                  <a:pt x="246283" y="52486"/>
                </a:lnTo>
                <a:lnTo>
                  <a:pt x="245776" y="52982"/>
                </a:lnTo>
                <a:close/>
              </a:path>
              <a:path w="248920" h="63500">
                <a:moveTo>
                  <a:pt x="232095" y="63401"/>
                </a:moveTo>
                <a:lnTo>
                  <a:pt x="218998" y="63401"/>
                </a:lnTo>
                <a:lnTo>
                  <a:pt x="213442" y="61664"/>
                </a:lnTo>
                <a:lnTo>
                  <a:pt x="209076" y="58191"/>
                </a:lnTo>
                <a:lnTo>
                  <a:pt x="204809" y="54719"/>
                </a:lnTo>
                <a:lnTo>
                  <a:pt x="202577" y="49907"/>
                </a:lnTo>
                <a:lnTo>
                  <a:pt x="202379" y="43755"/>
                </a:lnTo>
                <a:lnTo>
                  <a:pt x="215029" y="43755"/>
                </a:lnTo>
                <a:lnTo>
                  <a:pt x="215327" y="46533"/>
                </a:lnTo>
                <a:lnTo>
                  <a:pt x="216369" y="48765"/>
                </a:lnTo>
                <a:lnTo>
                  <a:pt x="218155" y="50452"/>
                </a:lnTo>
                <a:lnTo>
                  <a:pt x="220040" y="52139"/>
                </a:lnTo>
                <a:lnTo>
                  <a:pt x="222372" y="52982"/>
                </a:lnTo>
                <a:lnTo>
                  <a:pt x="245776" y="52982"/>
                </a:lnTo>
                <a:lnTo>
                  <a:pt x="241818" y="56851"/>
                </a:lnTo>
                <a:lnTo>
                  <a:pt x="237453" y="61218"/>
                </a:lnTo>
                <a:lnTo>
                  <a:pt x="232095" y="6340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204"/>
          <p:cNvSpPr/>
          <p:nvPr/>
        </p:nvSpPr>
        <p:spPr>
          <a:xfrm>
            <a:off x="4999824" y="3515758"/>
            <a:ext cx="128083" cy="645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205"/>
          <p:cNvSpPr/>
          <p:nvPr/>
        </p:nvSpPr>
        <p:spPr>
          <a:xfrm>
            <a:off x="4999824" y="3361177"/>
            <a:ext cx="126595" cy="645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45"/>
          <p:cNvSpPr/>
          <p:nvPr/>
        </p:nvSpPr>
        <p:spPr>
          <a:xfrm>
            <a:off x="3911267" y="3465795"/>
            <a:ext cx="1628775" cy="2483485"/>
          </a:xfrm>
          <a:custGeom>
            <a:avLst/>
            <a:gdLst/>
            <a:ahLst/>
            <a:cxnLst/>
            <a:rect l="l" t="t" r="r" b="b"/>
            <a:pathLst>
              <a:path w="1628775" h="2483485">
                <a:moveTo>
                  <a:pt x="0" y="0"/>
                </a:moveTo>
                <a:lnTo>
                  <a:pt x="1628396" y="0"/>
                </a:lnTo>
                <a:lnTo>
                  <a:pt x="1628396" y="2483094"/>
                </a:lnTo>
                <a:lnTo>
                  <a:pt x="0" y="248309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46"/>
          <p:cNvSpPr txBox="1"/>
          <p:nvPr/>
        </p:nvSpPr>
        <p:spPr>
          <a:xfrm>
            <a:off x="3919221" y="2681355"/>
            <a:ext cx="13982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Deeper</a:t>
            </a:r>
            <a:r>
              <a:rPr sz="14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Networks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47"/>
          <p:cNvSpPr/>
          <p:nvPr/>
        </p:nvSpPr>
        <p:spPr>
          <a:xfrm>
            <a:off x="4580865" y="2959996"/>
            <a:ext cx="113664" cy="396240"/>
          </a:xfrm>
          <a:custGeom>
            <a:avLst/>
            <a:gdLst/>
            <a:ahLst/>
            <a:cxnLst/>
            <a:rect l="l" t="t" r="r" b="b"/>
            <a:pathLst>
              <a:path w="113664" h="396239">
                <a:moveTo>
                  <a:pt x="0" y="0"/>
                </a:moveTo>
                <a:lnTo>
                  <a:pt x="113174" y="395901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8"/>
          <p:cNvSpPr/>
          <p:nvPr/>
        </p:nvSpPr>
        <p:spPr>
          <a:xfrm>
            <a:off x="4654265" y="3337726"/>
            <a:ext cx="79549" cy="1108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149515" y="4794682"/>
            <a:ext cx="15703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Inception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467544" y="2348880"/>
            <a:ext cx="5523795" cy="29065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Deeper networks, with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computational 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efficiency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467544" y="3356992"/>
            <a:ext cx="3553460" cy="2324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00" indent="-304165">
              <a:lnSpc>
                <a:spcPct val="100000"/>
              </a:lnSpc>
              <a:spcBef>
                <a:spcPts val="6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22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800" dirty="0">
              <a:latin typeface="Arial"/>
              <a:cs typeface="Arial"/>
            </a:endParaRPr>
          </a:p>
          <a:p>
            <a:pPr marL="360000" indent="-304165">
              <a:lnSpc>
                <a:spcPct val="100000"/>
              </a:lnSpc>
              <a:spcBef>
                <a:spcPts val="6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Efficient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“Inception”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endParaRPr sz="1800" dirty="0">
              <a:latin typeface="Arial"/>
              <a:cs typeface="Arial"/>
            </a:endParaRPr>
          </a:p>
          <a:p>
            <a:pPr marL="360000" indent="-304165">
              <a:lnSpc>
                <a:spcPct val="100000"/>
              </a:lnSpc>
              <a:spcBef>
                <a:spcPts val="6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No FC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800" dirty="0">
              <a:latin typeface="Arial"/>
              <a:cs typeface="Arial"/>
            </a:endParaRPr>
          </a:p>
          <a:p>
            <a:pPr marL="360000" indent="-304165">
              <a:lnSpc>
                <a:spcPct val="100000"/>
              </a:lnSpc>
              <a:spcBef>
                <a:spcPts val="6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Only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5 million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parameters</a:t>
            </a: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!</a:t>
            </a:r>
            <a:r>
              <a:rPr lang="en-US" sz="1800" spc="-5" dirty="0" smtClean="0">
                <a:solidFill>
                  <a:srgbClr val="0000FF"/>
                </a:solidFill>
                <a:latin typeface="Arial"/>
                <a:cs typeface="Arial"/>
              </a:rPr>
              <a:t>   </a:t>
            </a: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12x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less than</a:t>
            </a:r>
            <a:r>
              <a:rPr sz="1800" spc="-1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AlexNet</a:t>
            </a:r>
            <a:endParaRPr sz="1800" dirty="0">
              <a:latin typeface="Arial"/>
              <a:cs typeface="Arial"/>
            </a:endParaRPr>
          </a:p>
          <a:p>
            <a:pPr marL="360000" marR="5080" indent="-304165">
              <a:lnSpc>
                <a:spcPct val="100699"/>
              </a:lnSpc>
              <a:spcBef>
                <a:spcPts val="6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ILSVRC’14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classification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winner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(6.7%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top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5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error)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4415116" y="3416710"/>
            <a:ext cx="2881069" cy="1360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358284" y="1849852"/>
            <a:ext cx="1392522" cy="4315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4644008" y="4794682"/>
            <a:ext cx="15703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Inception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467544" y="2348880"/>
            <a:ext cx="5523795" cy="29065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Deeper networks, with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computational 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efficiency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779912" y="3284984"/>
            <a:ext cx="2881069" cy="1360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358284" y="1849852"/>
            <a:ext cx="1392522" cy="4315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/>
          <p:cNvSpPr txBox="1"/>
          <p:nvPr/>
        </p:nvSpPr>
        <p:spPr>
          <a:xfrm>
            <a:off x="344349" y="3544669"/>
            <a:ext cx="5613400" cy="13923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4942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“Inception module”: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design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good local network topology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(network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within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network)</a:t>
            </a:r>
            <a:r>
              <a:rPr sz="18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and  then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stack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these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modules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on  top of each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other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3" name="object 6"/>
          <p:cNvSpPr/>
          <p:nvPr/>
        </p:nvSpPr>
        <p:spPr>
          <a:xfrm>
            <a:off x="7515552" y="3573016"/>
            <a:ext cx="944880" cy="522605"/>
          </a:xfrm>
          <a:custGeom>
            <a:avLst/>
            <a:gdLst/>
            <a:ahLst/>
            <a:cxnLst/>
            <a:rect l="l" t="t" r="r" b="b"/>
            <a:pathLst>
              <a:path w="944879" h="522605">
                <a:moveTo>
                  <a:pt x="0" y="0"/>
                </a:moveTo>
                <a:lnTo>
                  <a:pt x="944698" y="0"/>
                </a:lnTo>
                <a:lnTo>
                  <a:pt x="944698" y="522598"/>
                </a:lnTo>
                <a:lnTo>
                  <a:pt x="0" y="5225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/>
          <p:cNvSpPr/>
          <p:nvPr/>
        </p:nvSpPr>
        <p:spPr>
          <a:xfrm>
            <a:off x="6723978" y="3834315"/>
            <a:ext cx="791845" cy="72390"/>
          </a:xfrm>
          <a:custGeom>
            <a:avLst/>
            <a:gdLst/>
            <a:ahLst/>
            <a:cxnLst/>
            <a:rect l="l" t="t" r="r" b="b"/>
            <a:pathLst>
              <a:path w="791845" h="72389">
                <a:moveTo>
                  <a:pt x="791573" y="0"/>
                </a:moveTo>
                <a:lnTo>
                  <a:pt x="0" y="71864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/>
          <p:nvPr/>
        </p:nvSpPr>
        <p:spPr>
          <a:xfrm>
            <a:off x="6628353" y="3865320"/>
            <a:ext cx="107999" cy="817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1575571" y="4590919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4"/>
          <p:cNvSpPr/>
          <p:nvPr/>
        </p:nvSpPr>
        <p:spPr>
          <a:xfrm>
            <a:off x="410899" y="2811148"/>
            <a:ext cx="4180116" cy="14479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"/>
          <p:cNvSpPr txBox="1"/>
          <p:nvPr/>
        </p:nvSpPr>
        <p:spPr>
          <a:xfrm>
            <a:off x="5264787" y="2348880"/>
            <a:ext cx="3335654" cy="16808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Apply parallel filter operations on  the input from previous</a:t>
            </a: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layer:</a:t>
            </a:r>
            <a:endParaRPr sz="1800">
              <a:latin typeface="Arial"/>
              <a:cs typeface="Arial"/>
            </a:endParaRPr>
          </a:p>
          <a:p>
            <a:pPr marL="469900" marR="13970" indent="-304800">
              <a:lnSpc>
                <a:spcPct val="100699"/>
              </a:lnSpc>
              <a:buChar char="-"/>
              <a:tabLst>
                <a:tab pos="469265" algn="l"/>
                <a:tab pos="469900" algn="l"/>
              </a:tabLst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Multiple receptive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field</a:t>
            </a:r>
            <a:r>
              <a:rPr sz="1800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sizes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convolution (1x1,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3x3,  5x5)</a:t>
            </a:r>
            <a:endParaRPr sz="180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Pooling operation</a:t>
            </a:r>
            <a:r>
              <a:rPr sz="18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(3x3)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6"/>
          <p:cNvSpPr txBox="1"/>
          <p:nvPr/>
        </p:nvSpPr>
        <p:spPr>
          <a:xfrm>
            <a:off x="5264787" y="4282451"/>
            <a:ext cx="291846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Concatenate all filter outputs  together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depth-wise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1575571" y="4590919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4"/>
          <p:cNvSpPr/>
          <p:nvPr/>
        </p:nvSpPr>
        <p:spPr>
          <a:xfrm>
            <a:off x="410899" y="2811148"/>
            <a:ext cx="4180116" cy="14479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"/>
          <p:cNvSpPr txBox="1"/>
          <p:nvPr/>
        </p:nvSpPr>
        <p:spPr>
          <a:xfrm>
            <a:off x="5264787" y="2348880"/>
            <a:ext cx="3335654" cy="16808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Apply parallel filter operations on  the input from previous</a:t>
            </a: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layer:</a:t>
            </a:r>
            <a:endParaRPr sz="1800">
              <a:latin typeface="Arial"/>
              <a:cs typeface="Arial"/>
            </a:endParaRPr>
          </a:p>
          <a:p>
            <a:pPr marL="469900" marR="13970" indent="-304800">
              <a:lnSpc>
                <a:spcPct val="100699"/>
              </a:lnSpc>
              <a:buChar char="-"/>
              <a:tabLst>
                <a:tab pos="469265" algn="l"/>
                <a:tab pos="469900" algn="l"/>
              </a:tabLst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Multiple receptive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field</a:t>
            </a:r>
            <a:r>
              <a:rPr sz="1800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sizes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convolution (1x1,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3x3,  5x5)</a:t>
            </a:r>
            <a:endParaRPr sz="180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Pooling operation</a:t>
            </a:r>
            <a:r>
              <a:rPr sz="18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(3x3)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6"/>
          <p:cNvSpPr txBox="1"/>
          <p:nvPr/>
        </p:nvSpPr>
        <p:spPr>
          <a:xfrm>
            <a:off x="5264787" y="4282451"/>
            <a:ext cx="291846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Concatenate all filter outputs  together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depth-wise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5303336" y="5229319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4"/>
          <p:cNvSpPr/>
          <p:nvPr/>
        </p:nvSpPr>
        <p:spPr>
          <a:xfrm>
            <a:off x="407433" y="3358367"/>
            <a:ext cx="4183582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4"/>
          <p:cNvSpPr/>
          <p:nvPr/>
        </p:nvSpPr>
        <p:spPr>
          <a:xfrm>
            <a:off x="407433" y="3358367"/>
            <a:ext cx="4183582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1979712" y="2332619"/>
            <a:ext cx="264922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Q1: What is the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of the  1x1 </a:t>
            </a:r>
            <a:r>
              <a:rPr sz="14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with 128 filters?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4"/>
          <p:cNvSpPr/>
          <p:nvPr/>
        </p:nvSpPr>
        <p:spPr>
          <a:xfrm>
            <a:off x="407433" y="3358367"/>
            <a:ext cx="4183582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0"/>
          <p:cNvSpPr txBox="1"/>
          <p:nvPr/>
        </p:nvSpPr>
        <p:spPr>
          <a:xfrm>
            <a:off x="165974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1979712" y="2332619"/>
            <a:ext cx="264922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Q1: What is the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of the  1x1 </a:t>
            </a:r>
            <a:r>
              <a:rPr sz="14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with 128 filters?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8"/>
          <p:cNvSpPr txBox="1"/>
          <p:nvPr/>
        </p:nvSpPr>
        <p:spPr>
          <a:xfrm>
            <a:off x="1961942" y="2332619"/>
            <a:ext cx="257111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Q2: What are the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sizes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of  all 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different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filter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operations?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1" name="object 4"/>
          <p:cNvSpPr/>
          <p:nvPr/>
        </p:nvSpPr>
        <p:spPr>
          <a:xfrm>
            <a:off x="407433" y="3358367"/>
            <a:ext cx="4183582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0"/>
          <p:cNvSpPr txBox="1"/>
          <p:nvPr/>
        </p:nvSpPr>
        <p:spPr>
          <a:xfrm>
            <a:off x="165974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5"/>
          <p:cNvSpPr/>
          <p:nvPr/>
        </p:nvSpPr>
        <p:spPr>
          <a:xfrm>
            <a:off x="407274" y="3332363"/>
            <a:ext cx="4186229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0"/>
          <p:cNvSpPr txBox="1"/>
          <p:nvPr/>
        </p:nvSpPr>
        <p:spPr>
          <a:xfrm>
            <a:off x="165974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1461376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28x28x192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12"/>
          <p:cNvSpPr txBox="1"/>
          <p:nvPr/>
        </p:nvSpPr>
        <p:spPr>
          <a:xfrm>
            <a:off x="2680574" y="3729385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13"/>
          <p:cNvSpPr txBox="1"/>
          <p:nvPr/>
        </p:nvSpPr>
        <p:spPr>
          <a:xfrm>
            <a:off x="3747372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8"/>
          <p:cNvSpPr txBox="1"/>
          <p:nvPr/>
        </p:nvSpPr>
        <p:spPr>
          <a:xfrm>
            <a:off x="1961942" y="2332619"/>
            <a:ext cx="257111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Q2: What are the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sizes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of  all 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different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filter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operations?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5"/>
          <p:cNvSpPr/>
          <p:nvPr/>
        </p:nvSpPr>
        <p:spPr>
          <a:xfrm>
            <a:off x="407274" y="3332363"/>
            <a:ext cx="4186229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9"/>
          <p:cNvSpPr txBox="1"/>
          <p:nvPr/>
        </p:nvSpPr>
        <p:spPr>
          <a:xfrm>
            <a:off x="1961942" y="2355714"/>
            <a:ext cx="221615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Q3:What is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after  filter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concatenation?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0"/>
          <p:cNvSpPr txBox="1"/>
          <p:nvPr/>
        </p:nvSpPr>
        <p:spPr>
          <a:xfrm>
            <a:off x="165974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1461376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28x28x192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12"/>
          <p:cNvSpPr txBox="1"/>
          <p:nvPr/>
        </p:nvSpPr>
        <p:spPr>
          <a:xfrm>
            <a:off x="2680574" y="3729385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13"/>
          <p:cNvSpPr txBox="1"/>
          <p:nvPr/>
        </p:nvSpPr>
        <p:spPr>
          <a:xfrm>
            <a:off x="3747372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28x28x256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5"/>
          <p:cNvSpPr/>
          <p:nvPr/>
        </p:nvSpPr>
        <p:spPr>
          <a:xfrm>
            <a:off x="407274" y="3332363"/>
            <a:ext cx="4186229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9"/>
          <p:cNvSpPr txBox="1"/>
          <p:nvPr/>
        </p:nvSpPr>
        <p:spPr>
          <a:xfrm>
            <a:off x="1961942" y="2355714"/>
            <a:ext cx="221615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Q3:What is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after  filter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concatenation?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0"/>
          <p:cNvSpPr txBox="1"/>
          <p:nvPr/>
        </p:nvSpPr>
        <p:spPr>
          <a:xfrm>
            <a:off x="165974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1461376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28x28x192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12"/>
          <p:cNvSpPr txBox="1"/>
          <p:nvPr/>
        </p:nvSpPr>
        <p:spPr>
          <a:xfrm>
            <a:off x="2680574" y="3729385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13"/>
          <p:cNvSpPr txBox="1"/>
          <p:nvPr/>
        </p:nvSpPr>
        <p:spPr>
          <a:xfrm>
            <a:off x="3747372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14"/>
          <p:cNvSpPr txBox="1"/>
          <p:nvPr/>
        </p:nvSpPr>
        <p:spPr>
          <a:xfrm>
            <a:off x="1308976" y="3043586"/>
            <a:ext cx="318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28x28x(128+192+96+256)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28x28x672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5"/>
          <p:cNvSpPr/>
          <p:nvPr/>
        </p:nvSpPr>
        <p:spPr>
          <a:xfrm>
            <a:off x="407274" y="3332363"/>
            <a:ext cx="4186229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9"/>
          <p:cNvSpPr txBox="1"/>
          <p:nvPr/>
        </p:nvSpPr>
        <p:spPr>
          <a:xfrm>
            <a:off x="1961942" y="2355714"/>
            <a:ext cx="221615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Q3:What is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after  filter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concatenation?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0"/>
          <p:cNvSpPr txBox="1"/>
          <p:nvPr/>
        </p:nvSpPr>
        <p:spPr>
          <a:xfrm>
            <a:off x="165974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1461376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28x28x192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12"/>
          <p:cNvSpPr txBox="1"/>
          <p:nvPr/>
        </p:nvSpPr>
        <p:spPr>
          <a:xfrm>
            <a:off x="2680574" y="3729385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13"/>
          <p:cNvSpPr txBox="1"/>
          <p:nvPr/>
        </p:nvSpPr>
        <p:spPr>
          <a:xfrm>
            <a:off x="3747372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14"/>
          <p:cNvSpPr txBox="1"/>
          <p:nvPr/>
        </p:nvSpPr>
        <p:spPr>
          <a:xfrm>
            <a:off x="1308976" y="3043586"/>
            <a:ext cx="318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28x28x(128+192+96+256)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28x28x672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15"/>
          <p:cNvSpPr txBox="1"/>
          <p:nvPr/>
        </p:nvSpPr>
        <p:spPr>
          <a:xfrm>
            <a:off x="5372438" y="2739870"/>
            <a:ext cx="3362960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Ops: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[1x1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128] 28x28x128x1x1x256  [3x3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192] 28x28x192x3x3x256  [5x5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96] 28x28x96x5x5x256  </a:t>
            </a:r>
            <a:r>
              <a:rPr sz="1600" b="1" spc="-25" dirty="0">
                <a:solidFill>
                  <a:srgbClr val="0000FF"/>
                </a:solidFill>
                <a:latin typeface="Arial"/>
                <a:cs typeface="Arial"/>
              </a:rPr>
              <a:t>Total: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854M</a:t>
            </a:r>
            <a:r>
              <a:rPr sz="1600" b="1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ops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5"/>
          <p:cNvSpPr/>
          <p:nvPr/>
        </p:nvSpPr>
        <p:spPr>
          <a:xfrm>
            <a:off x="407274" y="3332363"/>
            <a:ext cx="4186229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9"/>
          <p:cNvSpPr txBox="1"/>
          <p:nvPr/>
        </p:nvSpPr>
        <p:spPr>
          <a:xfrm>
            <a:off x="1961942" y="2355714"/>
            <a:ext cx="221615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Q3:What is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after  filter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concatenation?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0"/>
          <p:cNvSpPr txBox="1"/>
          <p:nvPr/>
        </p:nvSpPr>
        <p:spPr>
          <a:xfrm>
            <a:off x="165974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1461376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28x28x192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12"/>
          <p:cNvSpPr txBox="1"/>
          <p:nvPr/>
        </p:nvSpPr>
        <p:spPr>
          <a:xfrm>
            <a:off x="2680574" y="3729385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13"/>
          <p:cNvSpPr txBox="1"/>
          <p:nvPr/>
        </p:nvSpPr>
        <p:spPr>
          <a:xfrm>
            <a:off x="3747372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14"/>
          <p:cNvSpPr txBox="1"/>
          <p:nvPr/>
        </p:nvSpPr>
        <p:spPr>
          <a:xfrm>
            <a:off x="1308976" y="3043586"/>
            <a:ext cx="3187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28x28x(128+192+96+256)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28x28x672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15"/>
          <p:cNvSpPr txBox="1"/>
          <p:nvPr/>
        </p:nvSpPr>
        <p:spPr>
          <a:xfrm>
            <a:off x="5372438" y="2739870"/>
            <a:ext cx="3362960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Ops: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[1x1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128] 28x28x128x1x1x256  [3x3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192] 28x28x192x3x3x256  [5x5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96] 28x28x96x5x5x256  </a:t>
            </a:r>
            <a:r>
              <a:rPr sz="1600" b="1" spc="-25" dirty="0">
                <a:solidFill>
                  <a:srgbClr val="0000FF"/>
                </a:solidFill>
                <a:latin typeface="Arial"/>
                <a:cs typeface="Arial"/>
              </a:rPr>
              <a:t>Total: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854M</a:t>
            </a:r>
            <a:r>
              <a:rPr sz="1600" b="1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ops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16"/>
          <p:cNvSpPr txBox="1"/>
          <p:nvPr/>
        </p:nvSpPr>
        <p:spPr>
          <a:xfrm>
            <a:off x="5372438" y="4225767"/>
            <a:ext cx="22383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Very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expensive</a:t>
            </a:r>
            <a:r>
              <a:rPr sz="160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compute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17"/>
          <p:cNvSpPr txBox="1"/>
          <p:nvPr/>
        </p:nvSpPr>
        <p:spPr>
          <a:xfrm>
            <a:off x="5372438" y="4721066"/>
            <a:ext cx="3378835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Pooling layer also preserves feature  depth, which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means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total depth after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concatenation can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only grow at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every  layer!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575571" y="5318997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5"/>
          <p:cNvSpPr/>
          <p:nvPr/>
        </p:nvSpPr>
        <p:spPr>
          <a:xfrm>
            <a:off x="407274" y="3332363"/>
            <a:ext cx="4186229" cy="1654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 txBox="1"/>
          <p:nvPr/>
        </p:nvSpPr>
        <p:spPr>
          <a:xfrm>
            <a:off x="5392364" y="1568530"/>
            <a:ext cx="337312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Q: What is the problem with this?  [Hint: Computational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complexity]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291699" y="2425177"/>
            <a:ext cx="976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Example: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919948" y="4706689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9"/>
          <p:cNvSpPr txBox="1"/>
          <p:nvPr/>
        </p:nvSpPr>
        <p:spPr>
          <a:xfrm>
            <a:off x="1961942" y="2355714"/>
            <a:ext cx="221615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Q3:What is output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size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after  filter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concatenation?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0"/>
          <p:cNvSpPr txBox="1"/>
          <p:nvPr/>
        </p:nvSpPr>
        <p:spPr>
          <a:xfrm>
            <a:off x="165974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1461376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28x28x192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12"/>
          <p:cNvSpPr txBox="1"/>
          <p:nvPr/>
        </p:nvSpPr>
        <p:spPr>
          <a:xfrm>
            <a:off x="2680574" y="3729385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13"/>
          <p:cNvSpPr txBox="1"/>
          <p:nvPr/>
        </p:nvSpPr>
        <p:spPr>
          <a:xfrm>
            <a:off x="3747372" y="3729385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13"/>
          <p:cNvSpPr txBox="1"/>
          <p:nvPr/>
        </p:nvSpPr>
        <p:spPr>
          <a:xfrm>
            <a:off x="1766175" y="3024212"/>
            <a:ext cx="27133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28x28x(128+192+96+256)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14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529k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1" name="object 14"/>
          <p:cNvSpPr txBox="1"/>
          <p:nvPr/>
        </p:nvSpPr>
        <p:spPr>
          <a:xfrm>
            <a:off x="5392364" y="2996952"/>
            <a:ext cx="3284854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Solution: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“bottleneck”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r>
              <a:rPr sz="18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that  use 1x1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convolutions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reduce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feature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depth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927085" y="858168"/>
            <a:ext cx="4725035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Reminder: 1x1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convolutions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931633" y="3257561"/>
            <a:ext cx="987425" cy="2004060"/>
          </a:xfrm>
          <a:custGeom>
            <a:avLst/>
            <a:gdLst/>
            <a:ahLst/>
            <a:cxnLst/>
            <a:rect l="l" t="t" r="r" b="b"/>
            <a:pathLst>
              <a:path w="987425" h="2004060">
                <a:moveTo>
                  <a:pt x="0" y="0"/>
                </a:moveTo>
                <a:lnTo>
                  <a:pt x="987353" y="0"/>
                </a:lnTo>
                <a:lnTo>
                  <a:pt x="987353" y="2004051"/>
                </a:lnTo>
                <a:lnTo>
                  <a:pt x="0" y="2004051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918987" y="2558917"/>
            <a:ext cx="699135" cy="2703195"/>
          </a:xfrm>
          <a:custGeom>
            <a:avLst/>
            <a:gdLst/>
            <a:ahLst/>
            <a:cxnLst/>
            <a:rect l="l" t="t" r="r" b="b"/>
            <a:pathLst>
              <a:path w="699135" h="2703195">
                <a:moveTo>
                  <a:pt x="0" y="2702694"/>
                </a:moveTo>
                <a:lnTo>
                  <a:pt x="0" y="698643"/>
                </a:lnTo>
                <a:lnTo>
                  <a:pt x="698643" y="0"/>
                </a:lnTo>
                <a:lnTo>
                  <a:pt x="698643" y="2004046"/>
                </a:lnTo>
                <a:lnTo>
                  <a:pt x="0" y="2702694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931633" y="2558917"/>
            <a:ext cx="1686560" cy="699135"/>
          </a:xfrm>
          <a:custGeom>
            <a:avLst/>
            <a:gdLst/>
            <a:ahLst/>
            <a:cxnLst/>
            <a:rect l="l" t="t" r="r" b="b"/>
            <a:pathLst>
              <a:path w="1686560" h="699135">
                <a:moveTo>
                  <a:pt x="987353" y="698643"/>
                </a:moveTo>
                <a:lnTo>
                  <a:pt x="0" y="698643"/>
                </a:lnTo>
                <a:lnTo>
                  <a:pt x="698643" y="0"/>
                </a:lnTo>
                <a:lnTo>
                  <a:pt x="1685996" y="0"/>
                </a:lnTo>
                <a:lnTo>
                  <a:pt x="987353" y="698643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931633" y="2558917"/>
            <a:ext cx="1686560" cy="2703195"/>
          </a:xfrm>
          <a:custGeom>
            <a:avLst/>
            <a:gdLst/>
            <a:ahLst/>
            <a:cxnLst/>
            <a:rect l="l" t="t" r="r" b="b"/>
            <a:pathLst>
              <a:path w="1686560" h="2703195">
                <a:moveTo>
                  <a:pt x="0" y="698643"/>
                </a:moveTo>
                <a:lnTo>
                  <a:pt x="698643" y="0"/>
                </a:lnTo>
                <a:lnTo>
                  <a:pt x="1685996" y="0"/>
                </a:lnTo>
                <a:lnTo>
                  <a:pt x="1685996" y="2004045"/>
                </a:lnTo>
                <a:lnTo>
                  <a:pt x="987353" y="2702694"/>
                </a:lnTo>
                <a:lnTo>
                  <a:pt x="0" y="2702694"/>
                </a:lnTo>
                <a:lnTo>
                  <a:pt x="0" y="69864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931633" y="2558917"/>
            <a:ext cx="1686560" cy="699135"/>
          </a:xfrm>
          <a:custGeom>
            <a:avLst/>
            <a:gdLst/>
            <a:ahLst/>
            <a:cxnLst/>
            <a:rect l="l" t="t" r="r" b="b"/>
            <a:pathLst>
              <a:path w="1686560" h="699135">
                <a:moveTo>
                  <a:pt x="0" y="698643"/>
                </a:moveTo>
                <a:lnTo>
                  <a:pt x="987353" y="698643"/>
                </a:lnTo>
                <a:lnTo>
                  <a:pt x="16859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918986" y="3257561"/>
            <a:ext cx="0" cy="2004060"/>
          </a:xfrm>
          <a:custGeom>
            <a:avLst/>
            <a:gdLst/>
            <a:ahLst/>
            <a:cxnLst/>
            <a:rect l="l" t="t" r="r" b="b"/>
            <a:pathLst>
              <a:path h="2004060">
                <a:moveTo>
                  <a:pt x="0" y="0"/>
                </a:moveTo>
                <a:lnTo>
                  <a:pt x="0" y="200405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1258908" y="528952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64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2292728" y="4900395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695959" y="3464485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794728" y="3937565"/>
            <a:ext cx="1499870" cy="0"/>
          </a:xfrm>
          <a:custGeom>
            <a:avLst/>
            <a:gdLst/>
            <a:ahLst/>
            <a:cxnLst/>
            <a:rect l="l" t="t" r="r" b="b"/>
            <a:pathLst>
              <a:path w="1499870">
                <a:moveTo>
                  <a:pt x="0" y="0"/>
                </a:moveTo>
                <a:lnTo>
                  <a:pt x="1499546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294275" y="392183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294275" y="392183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3921452" y="3235896"/>
            <a:ext cx="1357630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1x1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CONV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with 32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filters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6103398" y="3130474"/>
            <a:ext cx="577850" cy="2131695"/>
          </a:xfrm>
          <a:custGeom>
            <a:avLst/>
            <a:gdLst/>
            <a:ahLst/>
            <a:cxnLst/>
            <a:rect l="l" t="t" r="r" b="b"/>
            <a:pathLst>
              <a:path w="577850" h="2131695">
                <a:moveTo>
                  <a:pt x="0" y="0"/>
                </a:moveTo>
                <a:lnTo>
                  <a:pt x="577748" y="0"/>
                </a:lnTo>
                <a:lnTo>
                  <a:pt x="577748" y="2131138"/>
                </a:lnTo>
                <a:lnTo>
                  <a:pt x="0" y="2131138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81147" y="2558917"/>
            <a:ext cx="572135" cy="2703195"/>
          </a:xfrm>
          <a:custGeom>
            <a:avLst/>
            <a:gdLst/>
            <a:ahLst/>
            <a:cxnLst/>
            <a:rect l="l" t="t" r="r" b="b"/>
            <a:pathLst>
              <a:path w="572134" h="2703195">
                <a:moveTo>
                  <a:pt x="0" y="2702694"/>
                </a:moveTo>
                <a:lnTo>
                  <a:pt x="0" y="571556"/>
                </a:lnTo>
                <a:lnTo>
                  <a:pt x="571548" y="0"/>
                </a:lnTo>
                <a:lnTo>
                  <a:pt x="571548" y="2131145"/>
                </a:lnTo>
                <a:lnTo>
                  <a:pt x="0" y="2702694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103398" y="2558917"/>
            <a:ext cx="1149350" cy="572135"/>
          </a:xfrm>
          <a:custGeom>
            <a:avLst/>
            <a:gdLst/>
            <a:ahLst/>
            <a:cxnLst/>
            <a:rect l="l" t="t" r="r" b="b"/>
            <a:pathLst>
              <a:path w="1149350" h="572135">
                <a:moveTo>
                  <a:pt x="577748" y="571556"/>
                </a:moveTo>
                <a:lnTo>
                  <a:pt x="0" y="571556"/>
                </a:lnTo>
                <a:lnTo>
                  <a:pt x="571548" y="0"/>
                </a:lnTo>
                <a:lnTo>
                  <a:pt x="1149297" y="0"/>
                </a:lnTo>
                <a:lnTo>
                  <a:pt x="577748" y="571556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6103398" y="2558917"/>
            <a:ext cx="1149350" cy="2703195"/>
          </a:xfrm>
          <a:custGeom>
            <a:avLst/>
            <a:gdLst/>
            <a:ahLst/>
            <a:cxnLst/>
            <a:rect l="l" t="t" r="r" b="b"/>
            <a:pathLst>
              <a:path w="1149350" h="2703195">
                <a:moveTo>
                  <a:pt x="0" y="571556"/>
                </a:moveTo>
                <a:lnTo>
                  <a:pt x="571548" y="0"/>
                </a:lnTo>
                <a:lnTo>
                  <a:pt x="1149297" y="0"/>
                </a:lnTo>
                <a:lnTo>
                  <a:pt x="1149297" y="2131145"/>
                </a:lnTo>
                <a:lnTo>
                  <a:pt x="577748" y="2702694"/>
                </a:lnTo>
                <a:lnTo>
                  <a:pt x="0" y="2702694"/>
                </a:lnTo>
                <a:lnTo>
                  <a:pt x="0" y="57155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6103398" y="2558917"/>
            <a:ext cx="1149350" cy="572135"/>
          </a:xfrm>
          <a:custGeom>
            <a:avLst/>
            <a:gdLst/>
            <a:ahLst/>
            <a:cxnLst/>
            <a:rect l="l" t="t" r="r" b="b"/>
            <a:pathLst>
              <a:path w="1149350" h="572135">
                <a:moveTo>
                  <a:pt x="0" y="571556"/>
                </a:moveTo>
                <a:lnTo>
                  <a:pt x="577748" y="571556"/>
                </a:lnTo>
                <a:lnTo>
                  <a:pt x="11492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81147" y="3130474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13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6198627" y="528952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7156250" y="4976595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7532325" y="364347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3518555" y="4018897"/>
            <a:ext cx="2425700" cy="11283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(each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filter has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size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1x1x64, and performs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64-dimensional dot  product)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927085" y="858168"/>
            <a:ext cx="4725035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Reminder: 1x1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convolutions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931633" y="3257561"/>
            <a:ext cx="987425" cy="2004060"/>
          </a:xfrm>
          <a:custGeom>
            <a:avLst/>
            <a:gdLst/>
            <a:ahLst/>
            <a:cxnLst/>
            <a:rect l="l" t="t" r="r" b="b"/>
            <a:pathLst>
              <a:path w="987425" h="2004060">
                <a:moveTo>
                  <a:pt x="0" y="0"/>
                </a:moveTo>
                <a:lnTo>
                  <a:pt x="987353" y="0"/>
                </a:lnTo>
                <a:lnTo>
                  <a:pt x="987353" y="2004051"/>
                </a:lnTo>
                <a:lnTo>
                  <a:pt x="0" y="2004051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918987" y="2558917"/>
            <a:ext cx="699135" cy="2703195"/>
          </a:xfrm>
          <a:custGeom>
            <a:avLst/>
            <a:gdLst/>
            <a:ahLst/>
            <a:cxnLst/>
            <a:rect l="l" t="t" r="r" b="b"/>
            <a:pathLst>
              <a:path w="699135" h="2703195">
                <a:moveTo>
                  <a:pt x="0" y="2702694"/>
                </a:moveTo>
                <a:lnTo>
                  <a:pt x="0" y="698643"/>
                </a:lnTo>
                <a:lnTo>
                  <a:pt x="698643" y="0"/>
                </a:lnTo>
                <a:lnTo>
                  <a:pt x="698643" y="2004046"/>
                </a:lnTo>
                <a:lnTo>
                  <a:pt x="0" y="2702694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931633" y="2558917"/>
            <a:ext cx="1686560" cy="699135"/>
          </a:xfrm>
          <a:custGeom>
            <a:avLst/>
            <a:gdLst/>
            <a:ahLst/>
            <a:cxnLst/>
            <a:rect l="l" t="t" r="r" b="b"/>
            <a:pathLst>
              <a:path w="1686560" h="699135">
                <a:moveTo>
                  <a:pt x="987353" y="698643"/>
                </a:moveTo>
                <a:lnTo>
                  <a:pt x="0" y="698643"/>
                </a:lnTo>
                <a:lnTo>
                  <a:pt x="698643" y="0"/>
                </a:lnTo>
                <a:lnTo>
                  <a:pt x="1685996" y="0"/>
                </a:lnTo>
                <a:lnTo>
                  <a:pt x="987353" y="698643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931633" y="2558917"/>
            <a:ext cx="1686560" cy="2703195"/>
          </a:xfrm>
          <a:custGeom>
            <a:avLst/>
            <a:gdLst/>
            <a:ahLst/>
            <a:cxnLst/>
            <a:rect l="l" t="t" r="r" b="b"/>
            <a:pathLst>
              <a:path w="1686560" h="2703195">
                <a:moveTo>
                  <a:pt x="0" y="698643"/>
                </a:moveTo>
                <a:lnTo>
                  <a:pt x="698643" y="0"/>
                </a:lnTo>
                <a:lnTo>
                  <a:pt x="1685996" y="0"/>
                </a:lnTo>
                <a:lnTo>
                  <a:pt x="1685996" y="2004045"/>
                </a:lnTo>
                <a:lnTo>
                  <a:pt x="987353" y="2702694"/>
                </a:lnTo>
                <a:lnTo>
                  <a:pt x="0" y="2702694"/>
                </a:lnTo>
                <a:lnTo>
                  <a:pt x="0" y="69864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931633" y="2558917"/>
            <a:ext cx="1686560" cy="699135"/>
          </a:xfrm>
          <a:custGeom>
            <a:avLst/>
            <a:gdLst/>
            <a:ahLst/>
            <a:cxnLst/>
            <a:rect l="l" t="t" r="r" b="b"/>
            <a:pathLst>
              <a:path w="1686560" h="699135">
                <a:moveTo>
                  <a:pt x="0" y="698643"/>
                </a:moveTo>
                <a:lnTo>
                  <a:pt x="987353" y="698643"/>
                </a:lnTo>
                <a:lnTo>
                  <a:pt x="16859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918986" y="3257561"/>
            <a:ext cx="0" cy="2004060"/>
          </a:xfrm>
          <a:custGeom>
            <a:avLst/>
            <a:gdLst/>
            <a:ahLst/>
            <a:cxnLst/>
            <a:rect l="l" t="t" r="r" b="b"/>
            <a:pathLst>
              <a:path h="2004060">
                <a:moveTo>
                  <a:pt x="0" y="0"/>
                </a:moveTo>
                <a:lnTo>
                  <a:pt x="0" y="200405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1258908" y="528952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64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2292728" y="4900395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695959" y="3464485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794728" y="3937565"/>
            <a:ext cx="1499870" cy="0"/>
          </a:xfrm>
          <a:custGeom>
            <a:avLst/>
            <a:gdLst/>
            <a:ahLst/>
            <a:cxnLst/>
            <a:rect l="l" t="t" r="r" b="b"/>
            <a:pathLst>
              <a:path w="1499870">
                <a:moveTo>
                  <a:pt x="0" y="0"/>
                </a:moveTo>
                <a:lnTo>
                  <a:pt x="1499546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294275" y="392183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294275" y="392183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3921452" y="3235896"/>
            <a:ext cx="1357630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1x1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CONV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with 32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filters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6103398" y="3130474"/>
            <a:ext cx="577850" cy="2131695"/>
          </a:xfrm>
          <a:custGeom>
            <a:avLst/>
            <a:gdLst/>
            <a:ahLst/>
            <a:cxnLst/>
            <a:rect l="l" t="t" r="r" b="b"/>
            <a:pathLst>
              <a:path w="577850" h="2131695">
                <a:moveTo>
                  <a:pt x="0" y="0"/>
                </a:moveTo>
                <a:lnTo>
                  <a:pt x="577748" y="0"/>
                </a:lnTo>
                <a:lnTo>
                  <a:pt x="577748" y="2131138"/>
                </a:lnTo>
                <a:lnTo>
                  <a:pt x="0" y="2131138"/>
                </a:lnTo>
                <a:lnTo>
                  <a:pt x="0" y="0"/>
                </a:lnTo>
                <a:close/>
              </a:path>
            </a:pathLst>
          </a:custGeom>
          <a:solidFill>
            <a:srgbClr val="C8DAF7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81147" y="2558917"/>
            <a:ext cx="572135" cy="2703195"/>
          </a:xfrm>
          <a:custGeom>
            <a:avLst/>
            <a:gdLst/>
            <a:ahLst/>
            <a:cxnLst/>
            <a:rect l="l" t="t" r="r" b="b"/>
            <a:pathLst>
              <a:path w="572134" h="2703195">
                <a:moveTo>
                  <a:pt x="0" y="2702694"/>
                </a:moveTo>
                <a:lnTo>
                  <a:pt x="0" y="571556"/>
                </a:lnTo>
                <a:lnTo>
                  <a:pt x="571548" y="0"/>
                </a:lnTo>
                <a:lnTo>
                  <a:pt x="571548" y="2131145"/>
                </a:lnTo>
                <a:lnTo>
                  <a:pt x="0" y="2702694"/>
                </a:lnTo>
                <a:close/>
              </a:path>
            </a:pathLst>
          </a:custGeom>
          <a:solidFill>
            <a:srgbClr val="A0AEC6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103398" y="2558917"/>
            <a:ext cx="1149350" cy="572135"/>
          </a:xfrm>
          <a:custGeom>
            <a:avLst/>
            <a:gdLst/>
            <a:ahLst/>
            <a:cxnLst/>
            <a:rect l="l" t="t" r="r" b="b"/>
            <a:pathLst>
              <a:path w="1149350" h="572135">
                <a:moveTo>
                  <a:pt x="577748" y="571556"/>
                </a:moveTo>
                <a:lnTo>
                  <a:pt x="0" y="571556"/>
                </a:lnTo>
                <a:lnTo>
                  <a:pt x="571548" y="0"/>
                </a:lnTo>
                <a:lnTo>
                  <a:pt x="1149297" y="0"/>
                </a:lnTo>
                <a:lnTo>
                  <a:pt x="577748" y="571556"/>
                </a:lnTo>
                <a:close/>
              </a:path>
            </a:pathLst>
          </a:custGeom>
          <a:solidFill>
            <a:srgbClr val="D3E1F9">
              <a:alpha val="42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6103398" y="2558917"/>
            <a:ext cx="1149350" cy="2703195"/>
          </a:xfrm>
          <a:custGeom>
            <a:avLst/>
            <a:gdLst/>
            <a:ahLst/>
            <a:cxnLst/>
            <a:rect l="l" t="t" r="r" b="b"/>
            <a:pathLst>
              <a:path w="1149350" h="2703195">
                <a:moveTo>
                  <a:pt x="0" y="571556"/>
                </a:moveTo>
                <a:lnTo>
                  <a:pt x="571548" y="0"/>
                </a:lnTo>
                <a:lnTo>
                  <a:pt x="1149297" y="0"/>
                </a:lnTo>
                <a:lnTo>
                  <a:pt x="1149297" y="2131145"/>
                </a:lnTo>
                <a:lnTo>
                  <a:pt x="577748" y="2702694"/>
                </a:lnTo>
                <a:lnTo>
                  <a:pt x="0" y="2702694"/>
                </a:lnTo>
                <a:lnTo>
                  <a:pt x="0" y="57155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6103398" y="2558917"/>
            <a:ext cx="1149350" cy="572135"/>
          </a:xfrm>
          <a:custGeom>
            <a:avLst/>
            <a:gdLst/>
            <a:ahLst/>
            <a:cxnLst/>
            <a:rect l="l" t="t" r="r" b="b"/>
            <a:pathLst>
              <a:path w="1149350" h="572135">
                <a:moveTo>
                  <a:pt x="0" y="571556"/>
                </a:moveTo>
                <a:lnTo>
                  <a:pt x="577748" y="571556"/>
                </a:lnTo>
                <a:lnTo>
                  <a:pt x="11492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81147" y="3130474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13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6198627" y="528952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7156250" y="4976595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7532325" y="364347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56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3518555" y="4018897"/>
            <a:ext cx="2425700" cy="11283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(each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filter has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size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1x1x64, and performs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64-dimensional dot  product)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6" name="object 2"/>
          <p:cNvSpPr txBox="1"/>
          <p:nvPr/>
        </p:nvSpPr>
        <p:spPr>
          <a:xfrm>
            <a:off x="4826977" y="5320000"/>
            <a:ext cx="38614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Inception </a:t>
            </a:r>
            <a:r>
              <a:rPr sz="1600" dirty="0">
                <a:latin typeface="Arial"/>
                <a:cs typeface="Arial"/>
              </a:rPr>
              <a:t>module </a:t>
            </a:r>
            <a:r>
              <a:rPr sz="1600" spc="-5" dirty="0">
                <a:latin typeface="Arial"/>
                <a:cs typeface="Arial"/>
              </a:rPr>
              <a:t>with dimension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3"/>
          <p:cNvSpPr/>
          <p:nvPr/>
        </p:nvSpPr>
        <p:spPr>
          <a:xfrm>
            <a:off x="106099" y="3279491"/>
            <a:ext cx="4180116" cy="14479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4"/>
          <p:cNvSpPr/>
          <p:nvPr/>
        </p:nvSpPr>
        <p:spPr>
          <a:xfrm>
            <a:off x="4619215" y="3177329"/>
            <a:ext cx="4245141" cy="19514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6"/>
          <p:cNvSpPr txBox="1"/>
          <p:nvPr/>
        </p:nvSpPr>
        <p:spPr>
          <a:xfrm>
            <a:off x="1270772" y="4983063"/>
            <a:ext cx="2145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Naive Inception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7"/>
          <p:cNvSpPr txBox="1"/>
          <p:nvPr/>
        </p:nvSpPr>
        <p:spPr>
          <a:xfrm>
            <a:off x="4902058" y="2484383"/>
            <a:ext cx="195643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706755" marR="5080" indent="-69469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1x1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conv</a:t>
            </a:r>
            <a:r>
              <a:rPr sz="1600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“bottleneck” 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layers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503261" y="5464016"/>
            <a:ext cx="38614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Inception </a:t>
            </a:r>
            <a:r>
              <a:rPr sz="1600" dirty="0">
                <a:latin typeface="Arial"/>
                <a:cs typeface="Arial"/>
              </a:rPr>
              <a:t>module </a:t>
            </a:r>
            <a:r>
              <a:rPr sz="1600" spc="-5" dirty="0">
                <a:latin typeface="Arial"/>
                <a:cs typeface="Arial"/>
              </a:rPr>
              <a:t>with dimension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5067639" y="1487159"/>
            <a:ext cx="2904490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same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parallel layers as  naive example, and adding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“1x1 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64 filter”</a:t>
            </a: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bottlenecks: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948322" y="4843746"/>
            <a:ext cx="1092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input:  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6"/>
          <p:cNvSpPr/>
          <p:nvPr/>
        </p:nvSpPr>
        <p:spPr>
          <a:xfrm>
            <a:off x="236024" y="2635547"/>
            <a:ext cx="4419591" cy="2561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"/>
          <p:cNvSpPr txBox="1"/>
          <p:nvPr/>
        </p:nvSpPr>
        <p:spPr>
          <a:xfrm>
            <a:off x="1452051" y="3951604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28x28x64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8"/>
          <p:cNvSpPr txBox="1"/>
          <p:nvPr/>
        </p:nvSpPr>
        <p:spPr>
          <a:xfrm>
            <a:off x="2518849" y="3951604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28x28x64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9"/>
          <p:cNvSpPr txBox="1"/>
          <p:nvPr/>
        </p:nvSpPr>
        <p:spPr>
          <a:xfrm>
            <a:off x="3661847" y="3951604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28x28x256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0"/>
          <p:cNvSpPr txBox="1"/>
          <p:nvPr/>
        </p:nvSpPr>
        <p:spPr>
          <a:xfrm>
            <a:off x="309049" y="3189606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11"/>
          <p:cNvSpPr txBox="1"/>
          <p:nvPr/>
        </p:nvSpPr>
        <p:spPr>
          <a:xfrm>
            <a:off x="1452051" y="3189606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28x28x192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2"/>
          <p:cNvSpPr txBox="1"/>
          <p:nvPr/>
        </p:nvSpPr>
        <p:spPr>
          <a:xfrm>
            <a:off x="2595049" y="3189606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3661847" y="3189606"/>
            <a:ext cx="796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28x28x64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143839" y="2531703"/>
            <a:ext cx="3362960" cy="2002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Ops: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[1x1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64] 28x28x64x1x1x256  [1x1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64] 28x28x64x1x1x256  [1x1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128] 28x28x128x1x1x256  [3x3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192] 28x28x192x3x3x64  [5x5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96] 28x28x96x5x5x64  [1x1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64] 28x28x64x1x1x256  </a:t>
            </a:r>
            <a:r>
              <a:rPr sz="1600" b="1" spc="-25" dirty="0">
                <a:solidFill>
                  <a:srgbClr val="0000FF"/>
                </a:solidFill>
                <a:latin typeface="Arial"/>
                <a:cs typeface="Arial"/>
              </a:rPr>
              <a:t>Total: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358M</a:t>
            </a:r>
            <a:r>
              <a:rPr sz="1600" b="1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ops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15"/>
          <p:cNvSpPr txBox="1"/>
          <p:nvPr/>
        </p:nvSpPr>
        <p:spPr>
          <a:xfrm>
            <a:off x="5143839" y="4760549"/>
            <a:ext cx="369252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Compared to 854M ops for naive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version 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Bottleneck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also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reduce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depth after  pooling</a:t>
            </a: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2127744" y="2330148"/>
            <a:ext cx="895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28x28x480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3995936" y="4869160"/>
            <a:ext cx="15703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Inception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</a:p>
        </p:txBody>
      </p:sp>
      <p:sp>
        <p:nvSpPr>
          <p:cNvPr id="8" name="object 4"/>
          <p:cNvSpPr/>
          <p:nvPr/>
        </p:nvSpPr>
        <p:spPr>
          <a:xfrm>
            <a:off x="2915816" y="2873181"/>
            <a:ext cx="3384376" cy="1851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876256" y="908720"/>
            <a:ext cx="1874550" cy="511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020272" y="2996953"/>
            <a:ext cx="1345210" cy="554324"/>
          </a:xfrm>
          <a:custGeom>
            <a:avLst/>
            <a:gdLst/>
            <a:ahLst/>
            <a:cxnLst/>
            <a:rect l="l" t="t" r="r" b="b"/>
            <a:pathLst>
              <a:path w="944879" h="522605">
                <a:moveTo>
                  <a:pt x="0" y="0"/>
                </a:moveTo>
                <a:lnTo>
                  <a:pt x="944698" y="0"/>
                </a:lnTo>
                <a:lnTo>
                  <a:pt x="944698" y="522598"/>
                </a:lnTo>
                <a:lnTo>
                  <a:pt x="0" y="5225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395817" y="3573016"/>
            <a:ext cx="912487" cy="247695"/>
          </a:xfrm>
          <a:custGeom>
            <a:avLst/>
            <a:gdLst/>
            <a:ahLst/>
            <a:cxnLst/>
            <a:rect l="l" t="t" r="r" b="b"/>
            <a:pathLst>
              <a:path w="791845" h="72389">
                <a:moveTo>
                  <a:pt x="791573" y="0"/>
                </a:moveTo>
                <a:lnTo>
                  <a:pt x="0" y="71864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300192" y="3779326"/>
            <a:ext cx="107999" cy="817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95536" y="2276872"/>
            <a:ext cx="2528268" cy="76245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-4445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Stack Inception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modules 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with dimension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reduction 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on top of each</a:t>
            </a:r>
            <a:r>
              <a:rPr sz="16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other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845904" y="2348880"/>
            <a:ext cx="7614528" cy="2459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 txBox="1"/>
          <p:nvPr/>
        </p:nvSpPr>
        <p:spPr>
          <a:xfrm>
            <a:off x="656323" y="4925724"/>
            <a:ext cx="135572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68580" marR="5080" indent="-5651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Stem</a:t>
            </a:r>
            <a:r>
              <a:rPr sz="16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Network:  Conv-Pool-  2x</a:t>
            </a:r>
            <a:r>
              <a:rPr sz="16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Conv-Pool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5"/>
          <p:cNvSpPr/>
          <p:nvPr/>
        </p:nvSpPr>
        <p:spPr>
          <a:xfrm>
            <a:off x="615540" y="3644903"/>
            <a:ext cx="1533525" cy="621665"/>
          </a:xfrm>
          <a:custGeom>
            <a:avLst/>
            <a:gdLst/>
            <a:ahLst/>
            <a:cxnLst/>
            <a:rect l="l" t="t" r="r" b="b"/>
            <a:pathLst>
              <a:path w="1533525" h="621664">
                <a:moveTo>
                  <a:pt x="0" y="0"/>
                </a:moveTo>
                <a:lnTo>
                  <a:pt x="1533296" y="0"/>
                </a:lnTo>
                <a:lnTo>
                  <a:pt x="1533296" y="621298"/>
                </a:lnTo>
                <a:lnTo>
                  <a:pt x="0" y="6212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/>
          <p:cNvSpPr/>
          <p:nvPr/>
        </p:nvSpPr>
        <p:spPr>
          <a:xfrm>
            <a:off x="1335063" y="4380176"/>
            <a:ext cx="38100" cy="480695"/>
          </a:xfrm>
          <a:custGeom>
            <a:avLst/>
            <a:gdLst/>
            <a:ahLst/>
            <a:cxnLst/>
            <a:rect l="l" t="t" r="r" b="b"/>
            <a:pathLst>
              <a:path w="38100" h="480695">
                <a:moveTo>
                  <a:pt x="0" y="480649"/>
                </a:moveTo>
                <a:lnTo>
                  <a:pt x="38074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/>
          <p:cNvSpPr/>
          <p:nvPr/>
        </p:nvSpPr>
        <p:spPr>
          <a:xfrm>
            <a:off x="1332246" y="4284452"/>
            <a:ext cx="81784" cy="107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 txBox="1"/>
          <p:nvPr/>
        </p:nvSpPr>
        <p:spPr>
          <a:xfrm>
            <a:off x="489141" y="2385850"/>
            <a:ext cx="14446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3040" marR="5080" indent="-18097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GoogLeNet  architecture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845904" y="2348880"/>
            <a:ext cx="7614528" cy="2459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 txBox="1"/>
          <p:nvPr/>
        </p:nvSpPr>
        <p:spPr>
          <a:xfrm>
            <a:off x="489141" y="2385850"/>
            <a:ext cx="14446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3040" marR="5080" indent="-18097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GoogLeNet  architecture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3924525" y="5231991"/>
            <a:ext cx="16351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436245" marR="5080" indent="-4241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Stacked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Inception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Modules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1950896" y="2276872"/>
            <a:ext cx="5789456" cy="2563495"/>
          </a:xfrm>
          <a:custGeom>
            <a:avLst/>
            <a:gdLst/>
            <a:ahLst/>
            <a:cxnLst/>
            <a:rect l="l" t="t" r="r" b="b"/>
            <a:pathLst>
              <a:path w="5619115" h="2563495">
                <a:moveTo>
                  <a:pt x="0" y="0"/>
                </a:moveTo>
                <a:lnTo>
                  <a:pt x="5618688" y="0"/>
                </a:lnTo>
                <a:lnTo>
                  <a:pt x="5618688" y="2563494"/>
                </a:lnTo>
                <a:lnTo>
                  <a:pt x="0" y="256349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/>
          <p:cNvSpPr/>
          <p:nvPr/>
        </p:nvSpPr>
        <p:spPr>
          <a:xfrm>
            <a:off x="4713915" y="4858692"/>
            <a:ext cx="81899" cy="3131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845904" y="2348880"/>
            <a:ext cx="7614528" cy="2459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 txBox="1"/>
          <p:nvPr/>
        </p:nvSpPr>
        <p:spPr>
          <a:xfrm>
            <a:off x="489141" y="2385850"/>
            <a:ext cx="14446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3040" marR="5080" indent="-18097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GoogLeNet  architecture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6775408" y="5175984"/>
            <a:ext cx="1481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Classifier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output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7780218" y="2789142"/>
            <a:ext cx="824230" cy="584200"/>
          </a:xfrm>
          <a:custGeom>
            <a:avLst/>
            <a:gdLst/>
            <a:ahLst/>
            <a:cxnLst/>
            <a:rect l="l" t="t" r="r" b="b"/>
            <a:pathLst>
              <a:path w="824229" h="584200">
                <a:moveTo>
                  <a:pt x="0" y="0"/>
                </a:moveTo>
                <a:lnTo>
                  <a:pt x="824098" y="0"/>
                </a:lnTo>
                <a:lnTo>
                  <a:pt x="824098" y="584098"/>
                </a:lnTo>
                <a:lnTo>
                  <a:pt x="0" y="5840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/>
          <p:cNvSpPr/>
          <p:nvPr/>
        </p:nvSpPr>
        <p:spPr>
          <a:xfrm>
            <a:off x="7730567" y="3483850"/>
            <a:ext cx="433070" cy="1662430"/>
          </a:xfrm>
          <a:custGeom>
            <a:avLst/>
            <a:gdLst/>
            <a:ahLst/>
            <a:cxnLst/>
            <a:rect l="l" t="t" r="r" b="b"/>
            <a:pathLst>
              <a:path w="433070" h="1662429">
                <a:moveTo>
                  <a:pt x="0" y="1662386"/>
                </a:moveTo>
                <a:lnTo>
                  <a:pt x="4328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8"/>
          <p:cNvSpPr/>
          <p:nvPr/>
        </p:nvSpPr>
        <p:spPr>
          <a:xfrm>
            <a:off x="8123491" y="3390665"/>
            <a:ext cx="79949" cy="110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845904" y="2348880"/>
            <a:ext cx="7614528" cy="2459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 txBox="1"/>
          <p:nvPr/>
        </p:nvSpPr>
        <p:spPr>
          <a:xfrm>
            <a:off x="489141" y="2385850"/>
            <a:ext cx="14446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3040" marR="5080" indent="-18097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GoogLeNet  architecture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6775408" y="5175984"/>
            <a:ext cx="1481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Classifier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output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7780218" y="2789142"/>
            <a:ext cx="824230" cy="584200"/>
          </a:xfrm>
          <a:custGeom>
            <a:avLst/>
            <a:gdLst/>
            <a:ahLst/>
            <a:cxnLst/>
            <a:rect l="l" t="t" r="r" b="b"/>
            <a:pathLst>
              <a:path w="824229" h="584200">
                <a:moveTo>
                  <a:pt x="0" y="0"/>
                </a:moveTo>
                <a:lnTo>
                  <a:pt x="824098" y="0"/>
                </a:lnTo>
                <a:lnTo>
                  <a:pt x="824098" y="584098"/>
                </a:lnTo>
                <a:lnTo>
                  <a:pt x="0" y="5840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/>
          <p:cNvSpPr/>
          <p:nvPr/>
        </p:nvSpPr>
        <p:spPr>
          <a:xfrm>
            <a:off x="7730567" y="3483850"/>
            <a:ext cx="433070" cy="1662430"/>
          </a:xfrm>
          <a:custGeom>
            <a:avLst/>
            <a:gdLst/>
            <a:ahLst/>
            <a:cxnLst/>
            <a:rect l="l" t="t" r="r" b="b"/>
            <a:pathLst>
              <a:path w="433070" h="1662429">
                <a:moveTo>
                  <a:pt x="0" y="1662386"/>
                </a:moveTo>
                <a:lnTo>
                  <a:pt x="4328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8"/>
          <p:cNvSpPr/>
          <p:nvPr/>
        </p:nvSpPr>
        <p:spPr>
          <a:xfrm>
            <a:off x="8123491" y="3390665"/>
            <a:ext cx="79949" cy="110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 txBox="1"/>
          <p:nvPr/>
        </p:nvSpPr>
        <p:spPr>
          <a:xfrm>
            <a:off x="1296289" y="5081106"/>
            <a:ext cx="4742815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Note: after the last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convolutional </a:t>
            </a:r>
            <a:r>
              <a:rPr sz="1600" spc="-20" dirty="0">
                <a:solidFill>
                  <a:srgbClr val="0000FF"/>
                </a:solidFill>
                <a:latin typeface="Arial"/>
                <a:cs typeface="Arial"/>
              </a:rPr>
              <a:t>layer,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global  average pooling layer is used that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spatially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averages  across each feature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map,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before final FC </a:t>
            </a:r>
            <a:r>
              <a:rPr sz="1600" spc="-20" dirty="0">
                <a:solidFill>
                  <a:srgbClr val="0000FF"/>
                </a:solidFill>
                <a:latin typeface="Arial"/>
                <a:cs typeface="Arial"/>
              </a:rPr>
              <a:t>layer.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No  longer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multiple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expensive FC</a:t>
            </a:r>
            <a:r>
              <a:rPr sz="16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layers!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845904" y="2348880"/>
            <a:ext cx="7614528" cy="2459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 txBox="1"/>
          <p:nvPr/>
        </p:nvSpPr>
        <p:spPr>
          <a:xfrm>
            <a:off x="489141" y="2385850"/>
            <a:ext cx="14446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3040" marR="5080" indent="-18097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GoogLeNet  architecture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1327993" y="5142604"/>
            <a:ext cx="655637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657985" marR="5080" indent="-164528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Auxiliary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classification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outputs to inject additional gradient at lower layers  (AvgPool-1x1Conv-FC-FC-Softmax)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4016195" y="4260305"/>
            <a:ext cx="1165225" cy="490855"/>
          </a:xfrm>
          <a:custGeom>
            <a:avLst/>
            <a:gdLst/>
            <a:ahLst/>
            <a:cxnLst/>
            <a:rect l="l" t="t" r="r" b="b"/>
            <a:pathLst>
              <a:path w="1165225" h="490854">
                <a:moveTo>
                  <a:pt x="0" y="0"/>
                </a:moveTo>
                <a:lnTo>
                  <a:pt x="1164897" y="0"/>
                </a:lnTo>
                <a:lnTo>
                  <a:pt x="1164897" y="490799"/>
                </a:lnTo>
                <a:lnTo>
                  <a:pt x="0" y="4907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/>
          <p:cNvSpPr/>
          <p:nvPr/>
        </p:nvSpPr>
        <p:spPr>
          <a:xfrm>
            <a:off x="4676344" y="4834929"/>
            <a:ext cx="325120" cy="351155"/>
          </a:xfrm>
          <a:custGeom>
            <a:avLst/>
            <a:gdLst/>
            <a:ahLst/>
            <a:cxnLst/>
            <a:rect l="l" t="t" r="r" b="b"/>
            <a:pathLst>
              <a:path w="325120" h="351154">
                <a:moveTo>
                  <a:pt x="324899" y="350574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8"/>
          <p:cNvSpPr/>
          <p:nvPr/>
        </p:nvSpPr>
        <p:spPr>
          <a:xfrm>
            <a:off x="4608043" y="4762004"/>
            <a:ext cx="100899" cy="103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9"/>
          <p:cNvSpPr/>
          <p:nvPr/>
        </p:nvSpPr>
        <p:spPr>
          <a:xfrm>
            <a:off x="5787441" y="3933056"/>
            <a:ext cx="1243965" cy="584200"/>
          </a:xfrm>
          <a:custGeom>
            <a:avLst/>
            <a:gdLst/>
            <a:ahLst/>
            <a:cxnLst/>
            <a:rect l="l" t="t" r="r" b="b"/>
            <a:pathLst>
              <a:path w="1243965" h="584200">
                <a:moveTo>
                  <a:pt x="0" y="0"/>
                </a:moveTo>
                <a:lnTo>
                  <a:pt x="1243797" y="0"/>
                </a:lnTo>
                <a:lnTo>
                  <a:pt x="1243797" y="584098"/>
                </a:lnTo>
                <a:lnTo>
                  <a:pt x="0" y="5840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0"/>
          <p:cNvSpPr/>
          <p:nvPr/>
        </p:nvSpPr>
        <p:spPr>
          <a:xfrm>
            <a:off x="5120842" y="4568330"/>
            <a:ext cx="1186815" cy="594360"/>
          </a:xfrm>
          <a:custGeom>
            <a:avLst/>
            <a:gdLst/>
            <a:ahLst/>
            <a:cxnLst/>
            <a:rect l="l" t="t" r="r" b="b"/>
            <a:pathLst>
              <a:path w="1186814" h="594360">
                <a:moveTo>
                  <a:pt x="0" y="593823"/>
                </a:moveTo>
                <a:lnTo>
                  <a:pt x="1186297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1"/>
          <p:cNvSpPr/>
          <p:nvPr/>
        </p:nvSpPr>
        <p:spPr>
          <a:xfrm>
            <a:off x="6283515" y="4520105"/>
            <a:ext cx="110449" cy="85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845904" y="2348880"/>
            <a:ext cx="7614528" cy="2459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 txBox="1"/>
          <p:nvPr/>
        </p:nvSpPr>
        <p:spPr>
          <a:xfrm>
            <a:off x="489141" y="2385850"/>
            <a:ext cx="14446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3040" marR="5080" indent="-18097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GoogLeNet  architecture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295461" y="5178648"/>
            <a:ext cx="8509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22 total layers with</a:t>
            </a:r>
            <a:r>
              <a:rPr sz="15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weights</a:t>
            </a:r>
            <a:endParaRPr sz="15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(parallel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layers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count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as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1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layer =&gt;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2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layers per Inception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module.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Don’t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count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auxiliary output</a:t>
            </a:r>
            <a:r>
              <a:rPr sz="15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layers)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899592" y="826259"/>
            <a:ext cx="4147185" cy="872034"/>
          </a:xfrm>
          <a:prstGeom prst="rect">
            <a:avLst/>
          </a:prstGeom>
        </p:spPr>
        <p:txBody>
          <a:bodyPr vert="horz" wrap="square" lIns="0" tIns="762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Study: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GoogLeNet</a:t>
            </a:r>
            <a:endParaRPr kumimoji="0" lang="sk-SK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31445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[Szegedy et al.,</a:t>
            </a:r>
            <a:r>
              <a:rPr kumimoji="0" lang="sk-SK" sz="20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000" b="0" i="1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2014]</a:t>
            </a:r>
            <a:endParaRPr kumimoji="0" lang="sk-SK" sz="2000" b="0" i="1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149515" y="4794682"/>
            <a:ext cx="15703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Inception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467544" y="2348880"/>
            <a:ext cx="5523795" cy="29065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Deeper networks, with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computational 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efficiency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4415116" y="3416710"/>
            <a:ext cx="2881069" cy="1360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358284" y="1849852"/>
            <a:ext cx="1392522" cy="4315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586492" y="3404339"/>
            <a:ext cx="3553460" cy="168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22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800" dirty="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Efficient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“Inception”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endParaRPr sz="1800" dirty="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Avoids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expensive FC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800" dirty="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12x less params than</a:t>
            </a:r>
            <a:r>
              <a:rPr sz="1800" spc="-1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AlexNet</a:t>
            </a:r>
            <a:endParaRPr sz="1800" dirty="0">
              <a:latin typeface="Arial"/>
              <a:cs typeface="Arial"/>
            </a:endParaRPr>
          </a:p>
          <a:p>
            <a:pPr marL="316865" marR="5080" indent="-304165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ILSVRC’14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classification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winner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(6.7%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top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5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error)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7"/>
          <p:cNvSpPr/>
          <p:nvPr/>
        </p:nvSpPr>
        <p:spPr>
          <a:xfrm>
            <a:off x="5476363" y="2583780"/>
            <a:ext cx="2443480" cy="3365500"/>
          </a:xfrm>
          <a:custGeom>
            <a:avLst/>
            <a:gdLst/>
            <a:ahLst/>
            <a:cxnLst/>
            <a:rect l="l" t="t" r="r" b="b"/>
            <a:pathLst>
              <a:path w="2443479" h="3365500">
                <a:moveTo>
                  <a:pt x="0" y="0"/>
                </a:moveTo>
                <a:lnTo>
                  <a:pt x="2442895" y="0"/>
                </a:lnTo>
                <a:lnTo>
                  <a:pt x="2442895" y="3365393"/>
                </a:lnTo>
                <a:lnTo>
                  <a:pt x="0" y="3365393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8"/>
          <p:cNvSpPr txBox="1">
            <a:spLocks noGrp="1"/>
          </p:cNvSpPr>
          <p:nvPr>
            <p:ph type="title"/>
          </p:nvPr>
        </p:nvSpPr>
        <p:spPr>
          <a:xfrm>
            <a:off x="5508104" y="1988840"/>
            <a:ext cx="2088232" cy="313547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65"/>
              </a:spcBef>
            </a:pPr>
            <a:r>
              <a:rPr sz="1700" dirty="0" smtClean="0">
                <a:solidFill>
                  <a:srgbClr val="FF0000"/>
                </a:solidFill>
              </a:rPr>
              <a:t>“</a:t>
            </a:r>
            <a:r>
              <a:rPr sz="1700" dirty="0">
                <a:solidFill>
                  <a:srgbClr val="FF0000"/>
                </a:solidFill>
              </a:rPr>
              <a:t>Revolution </a:t>
            </a:r>
            <a:r>
              <a:rPr sz="1700" spc="-5" dirty="0">
                <a:solidFill>
                  <a:srgbClr val="FF0000"/>
                </a:solidFill>
              </a:rPr>
              <a:t>of</a:t>
            </a:r>
            <a:r>
              <a:rPr sz="1700" spc="-25" dirty="0">
                <a:solidFill>
                  <a:srgbClr val="FF0000"/>
                </a:solidFill>
              </a:rPr>
              <a:t> </a:t>
            </a:r>
            <a:r>
              <a:rPr sz="1700" spc="-5" dirty="0">
                <a:solidFill>
                  <a:srgbClr val="FF0000"/>
                </a:solidFill>
              </a:rPr>
              <a:t>Depth”</a:t>
            </a:r>
            <a:endParaRPr sz="1700" dirty="0"/>
          </a:p>
        </p:txBody>
      </p:sp>
      <p:sp>
        <p:nvSpPr>
          <p:cNvPr id="42" name="object 49"/>
          <p:cNvSpPr/>
          <p:nvPr/>
        </p:nvSpPr>
        <p:spPr>
          <a:xfrm>
            <a:off x="6559861" y="2312656"/>
            <a:ext cx="121749" cy="2503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44349" y="2690091"/>
            <a:ext cx="35052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30" dirty="0">
                <a:solidFill>
                  <a:srgbClr val="FF0000"/>
                </a:solidFill>
                <a:latin typeface="Arial"/>
                <a:cs typeface="Arial"/>
              </a:rPr>
              <a:t>Very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deep networks using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residual  connections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496823" y="3518765"/>
            <a:ext cx="3553460" cy="168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152-layer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model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for</a:t>
            </a:r>
            <a:r>
              <a:rPr sz="1800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ImageNet</a:t>
            </a:r>
            <a:endParaRPr sz="1800">
              <a:latin typeface="Arial"/>
              <a:cs typeface="Arial"/>
            </a:endParaRPr>
          </a:p>
          <a:p>
            <a:pPr marL="316865" marR="5080" indent="-304165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ILSVRC’15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classification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winner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(3.57%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top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5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error)</a:t>
            </a:r>
            <a:endParaRPr sz="1800">
              <a:latin typeface="Arial"/>
              <a:cs typeface="Arial"/>
            </a:endParaRPr>
          </a:p>
          <a:p>
            <a:pPr marL="316865" marR="499109" indent="-304165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Swept all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classification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and  detection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competitions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  ILSVRC’15 and</a:t>
            </a:r>
            <a:r>
              <a:rPr sz="180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COCO’15!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7671070" y="55649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671069" y="55649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8016816" y="5580881"/>
            <a:ext cx="182872" cy="80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674219" y="136495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674219" y="136495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7953722" y="1379525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1" y="11509"/>
                </a:lnTo>
                <a:lnTo>
                  <a:pt x="32743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8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8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7" y="48865"/>
                </a:lnTo>
                <a:lnTo>
                  <a:pt x="55817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4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5" y="34776"/>
                </a:lnTo>
                <a:lnTo>
                  <a:pt x="99275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70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2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9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1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1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8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7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2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7" y="22324"/>
                </a:lnTo>
                <a:lnTo>
                  <a:pt x="264495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5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671044" y="49452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671044" y="49452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861649" y="4961753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669270" y="542970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669269" y="542970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797398" y="5444259"/>
            <a:ext cx="613410" cy="77470"/>
          </a:xfrm>
          <a:custGeom>
            <a:avLst/>
            <a:gdLst/>
            <a:ahLst/>
            <a:cxnLst/>
            <a:rect l="l" t="t" r="r" b="b"/>
            <a:pathLst>
              <a:path w="613409" h="77470">
                <a:moveTo>
                  <a:pt x="14882" y="64740"/>
                </a:moveTo>
                <a:lnTo>
                  <a:pt x="8781" y="64740"/>
                </a:lnTo>
                <a:lnTo>
                  <a:pt x="9619" y="56945"/>
                </a:lnTo>
                <a:lnTo>
                  <a:pt x="28593" y="15431"/>
                </a:lnTo>
                <a:lnTo>
                  <a:pt x="34379" y="8483"/>
                </a:lnTo>
                <a:lnTo>
                  <a:pt x="0" y="8483"/>
                </a:lnTo>
                <a:lnTo>
                  <a:pt x="0" y="3422"/>
                </a:lnTo>
                <a:lnTo>
                  <a:pt x="40035" y="3422"/>
                </a:lnTo>
                <a:lnTo>
                  <a:pt x="40035" y="8483"/>
                </a:lnTo>
                <a:lnTo>
                  <a:pt x="34677" y="14585"/>
                </a:lnTo>
                <a:lnTo>
                  <a:pt x="29914" y="20984"/>
                </a:lnTo>
                <a:lnTo>
                  <a:pt x="15672" y="56954"/>
                </a:lnTo>
                <a:lnTo>
                  <a:pt x="14882" y="64740"/>
                </a:lnTo>
                <a:close/>
              </a:path>
              <a:path w="613409" h="77470">
                <a:moveTo>
                  <a:pt x="51944" y="64740"/>
                </a:moveTo>
                <a:lnTo>
                  <a:pt x="45098" y="64740"/>
                </a:lnTo>
                <a:lnTo>
                  <a:pt x="62809" y="40927"/>
                </a:lnTo>
                <a:lnTo>
                  <a:pt x="46438" y="18901"/>
                </a:lnTo>
                <a:lnTo>
                  <a:pt x="53433" y="18901"/>
                </a:lnTo>
                <a:lnTo>
                  <a:pt x="66530" y="36313"/>
                </a:lnTo>
                <a:lnTo>
                  <a:pt x="73057" y="36313"/>
                </a:lnTo>
                <a:lnTo>
                  <a:pt x="69655" y="40778"/>
                </a:lnTo>
                <a:lnTo>
                  <a:pt x="73234" y="45541"/>
                </a:lnTo>
                <a:lnTo>
                  <a:pt x="66083" y="45541"/>
                </a:lnTo>
                <a:lnTo>
                  <a:pt x="51944" y="64740"/>
                </a:lnTo>
                <a:close/>
              </a:path>
              <a:path w="613409" h="77470">
                <a:moveTo>
                  <a:pt x="73057" y="36313"/>
                </a:moveTo>
                <a:lnTo>
                  <a:pt x="66530" y="36313"/>
                </a:lnTo>
                <a:lnTo>
                  <a:pt x="79328" y="18901"/>
                </a:lnTo>
                <a:lnTo>
                  <a:pt x="86323" y="18901"/>
                </a:lnTo>
                <a:lnTo>
                  <a:pt x="73057" y="36313"/>
                </a:lnTo>
                <a:close/>
              </a:path>
              <a:path w="613409" h="77470">
                <a:moveTo>
                  <a:pt x="87663" y="64740"/>
                </a:moveTo>
                <a:lnTo>
                  <a:pt x="80519" y="64740"/>
                </a:lnTo>
                <a:lnTo>
                  <a:pt x="66083" y="45541"/>
                </a:lnTo>
                <a:lnTo>
                  <a:pt x="73234" y="45541"/>
                </a:lnTo>
                <a:lnTo>
                  <a:pt x="87663" y="64740"/>
                </a:lnTo>
                <a:close/>
              </a:path>
              <a:path w="613409" h="77470">
                <a:moveTo>
                  <a:pt x="107030" y="64740"/>
                </a:moveTo>
                <a:lnTo>
                  <a:pt x="100928" y="64740"/>
                </a:lnTo>
                <a:lnTo>
                  <a:pt x="101767" y="56945"/>
                </a:lnTo>
                <a:lnTo>
                  <a:pt x="120741" y="15431"/>
                </a:lnTo>
                <a:lnTo>
                  <a:pt x="126526" y="8483"/>
                </a:lnTo>
                <a:lnTo>
                  <a:pt x="92147" y="8483"/>
                </a:lnTo>
                <a:lnTo>
                  <a:pt x="92147" y="3422"/>
                </a:lnTo>
                <a:lnTo>
                  <a:pt x="132182" y="3422"/>
                </a:lnTo>
                <a:lnTo>
                  <a:pt x="132182" y="8483"/>
                </a:lnTo>
                <a:lnTo>
                  <a:pt x="126824" y="14585"/>
                </a:lnTo>
                <a:lnTo>
                  <a:pt x="122062" y="20984"/>
                </a:lnTo>
                <a:lnTo>
                  <a:pt x="107820" y="56954"/>
                </a:lnTo>
                <a:lnTo>
                  <a:pt x="107030" y="64740"/>
                </a:lnTo>
                <a:close/>
              </a:path>
              <a:path w="613409" h="77470">
                <a:moveTo>
                  <a:pt x="191548" y="66079"/>
                </a:moveTo>
                <a:lnTo>
                  <a:pt x="180039" y="66079"/>
                </a:lnTo>
                <a:lnTo>
                  <a:pt x="174780" y="63797"/>
                </a:lnTo>
                <a:lnTo>
                  <a:pt x="170712" y="59233"/>
                </a:lnTo>
                <a:lnTo>
                  <a:pt x="166744" y="54669"/>
                </a:lnTo>
                <a:lnTo>
                  <a:pt x="164759" y="48865"/>
                </a:lnTo>
                <a:lnTo>
                  <a:pt x="164759" y="34776"/>
                </a:lnTo>
                <a:lnTo>
                  <a:pt x="166744" y="28971"/>
                </a:lnTo>
                <a:lnTo>
                  <a:pt x="174681" y="19843"/>
                </a:lnTo>
                <a:lnTo>
                  <a:pt x="179940" y="17561"/>
                </a:lnTo>
                <a:lnTo>
                  <a:pt x="191846" y="17561"/>
                </a:lnTo>
                <a:lnTo>
                  <a:pt x="196112" y="18950"/>
                </a:lnTo>
                <a:lnTo>
                  <a:pt x="199989" y="22324"/>
                </a:lnTo>
                <a:lnTo>
                  <a:pt x="181627" y="22324"/>
                </a:lnTo>
                <a:lnTo>
                  <a:pt x="177707" y="24209"/>
                </a:lnTo>
                <a:lnTo>
                  <a:pt x="174731" y="27979"/>
                </a:lnTo>
                <a:lnTo>
                  <a:pt x="171853" y="31749"/>
                </a:lnTo>
                <a:lnTo>
                  <a:pt x="170415" y="36363"/>
                </a:lnTo>
                <a:lnTo>
                  <a:pt x="170415" y="47277"/>
                </a:lnTo>
                <a:lnTo>
                  <a:pt x="171853" y="51891"/>
                </a:lnTo>
                <a:lnTo>
                  <a:pt x="174731" y="55661"/>
                </a:lnTo>
                <a:lnTo>
                  <a:pt x="177707" y="59431"/>
                </a:lnTo>
                <a:lnTo>
                  <a:pt x="181627" y="61317"/>
                </a:lnTo>
                <a:lnTo>
                  <a:pt x="199301" y="61317"/>
                </a:lnTo>
                <a:lnTo>
                  <a:pt x="195765" y="64541"/>
                </a:lnTo>
                <a:lnTo>
                  <a:pt x="191548" y="66079"/>
                </a:lnTo>
                <a:close/>
              </a:path>
              <a:path w="613409" h="77470">
                <a:moveTo>
                  <a:pt x="205091" y="33337"/>
                </a:moveTo>
                <a:lnTo>
                  <a:pt x="199435" y="33337"/>
                </a:lnTo>
                <a:lnTo>
                  <a:pt x="198642" y="29666"/>
                </a:lnTo>
                <a:lnTo>
                  <a:pt x="197154" y="26937"/>
                </a:lnTo>
                <a:lnTo>
                  <a:pt x="194971" y="25151"/>
                </a:lnTo>
                <a:lnTo>
                  <a:pt x="192788" y="23266"/>
                </a:lnTo>
                <a:lnTo>
                  <a:pt x="189961" y="22324"/>
                </a:lnTo>
                <a:lnTo>
                  <a:pt x="199989" y="22324"/>
                </a:lnTo>
                <a:lnTo>
                  <a:pt x="202562" y="24506"/>
                </a:lnTo>
                <a:lnTo>
                  <a:pt x="204496" y="28376"/>
                </a:lnTo>
                <a:lnTo>
                  <a:pt x="205091" y="33337"/>
                </a:lnTo>
                <a:close/>
              </a:path>
              <a:path w="613409" h="77470">
                <a:moveTo>
                  <a:pt x="199301" y="61317"/>
                </a:moveTo>
                <a:lnTo>
                  <a:pt x="189861" y="61317"/>
                </a:lnTo>
                <a:lnTo>
                  <a:pt x="192788" y="60126"/>
                </a:lnTo>
                <a:lnTo>
                  <a:pt x="195268" y="57745"/>
                </a:lnTo>
                <a:lnTo>
                  <a:pt x="197849" y="55363"/>
                </a:lnTo>
                <a:lnTo>
                  <a:pt x="199386" y="52238"/>
                </a:lnTo>
                <a:lnTo>
                  <a:pt x="199882" y="48368"/>
                </a:lnTo>
                <a:lnTo>
                  <a:pt x="205389" y="48368"/>
                </a:lnTo>
                <a:lnTo>
                  <a:pt x="204595" y="54024"/>
                </a:lnTo>
                <a:lnTo>
                  <a:pt x="202512" y="58390"/>
                </a:lnTo>
                <a:lnTo>
                  <a:pt x="199301" y="61317"/>
                </a:lnTo>
                <a:close/>
              </a:path>
              <a:path w="613409" h="77470">
                <a:moveTo>
                  <a:pt x="237070" y="66079"/>
                </a:moveTo>
                <a:lnTo>
                  <a:pt x="226156" y="66079"/>
                </a:lnTo>
                <a:lnTo>
                  <a:pt x="220897" y="63797"/>
                </a:lnTo>
                <a:lnTo>
                  <a:pt x="216829" y="59233"/>
                </a:lnTo>
                <a:lnTo>
                  <a:pt x="212861" y="54669"/>
                </a:lnTo>
                <a:lnTo>
                  <a:pt x="210876" y="48865"/>
                </a:lnTo>
                <a:lnTo>
                  <a:pt x="210876" y="34776"/>
                </a:lnTo>
                <a:lnTo>
                  <a:pt x="212861" y="28971"/>
                </a:lnTo>
                <a:lnTo>
                  <a:pt x="220798" y="19843"/>
                </a:lnTo>
                <a:lnTo>
                  <a:pt x="226057" y="17561"/>
                </a:lnTo>
                <a:lnTo>
                  <a:pt x="239154" y="17561"/>
                </a:lnTo>
                <a:lnTo>
                  <a:pt x="244412" y="19843"/>
                </a:lnTo>
                <a:lnTo>
                  <a:pt x="246569" y="22324"/>
                </a:lnTo>
                <a:lnTo>
                  <a:pt x="227694" y="22324"/>
                </a:lnTo>
                <a:lnTo>
                  <a:pt x="223824" y="24209"/>
                </a:lnTo>
                <a:lnTo>
                  <a:pt x="220734" y="28128"/>
                </a:lnTo>
                <a:lnTo>
                  <a:pt x="217970" y="31749"/>
                </a:lnTo>
                <a:lnTo>
                  <a:pt x="216532" y="36363"/>
                </a:lnTo>
                <a:lnTo>
                  <a:pt x="216532" y="47277"/>
                </a:lnTo>
                <a:lnTo>
                  <a:pt x="217970" y="51891"/>
                </a:lnTo>
                <a:lnTo>
                  <a:pt x="220848" y="55661"/>
                </a:lnTo>
                <a:lnTo>
                  <a:pt x="223824" y="59431"/>
                </a:lnTo>
                <a:lnTo>
                  <a:pt x="227744" y="61317"/>
                </a:lnTo>
                <a:lnTo>
                  <a:pt x="246562" y="61317"/>
                </a:lnTo>
                <a:lnTo>
                  <a:pt x="244363" y="62805"/>
                </a:lnTo>
                <a:lnTo>
                  <a:pt x="240989" y="64988"/>
                </a:lnTo>
                <a:lnTo>
                  <a:pt x="237070" y="66079"/>
                </a:lnTo>
                <a:close/>
              </a:path>
              <a:path w="613409" h="77470">
                <a:moveTo>
                  <a:pt x="246562" y="61317"/>
                </a:moveTo>
                <a:lnTo>
                  <a:pt x="237467" y="61317"/>
                </a:lnTo>
                <a:lnTo>
                  <a:pt x="241336" y="59431"/>
                </a:lnTo>
                <a:lnTo>
                  <a:pt x="247190" y="51792"/>
                </a:lnTo>
                <a:lnTo>
                  <a:pt x="248647" y="47277"/>
                </a:lnTo>
                <a:lnTo>
                  <a:pt x="248646" y="36363"/>
                </a:lnTo>
                <a:lnTo>
                  <a:pt x="247190" y="31898"/>
                </a:lnTo>
                <a:lnTo>
                  <a:pt x="244103" y="27979"/>
                </a:lnTo>
                <a:lnTo>
                  <a:pt x="241336" y="24258"/>
                </a:lnTo>
                <a:lnTo>
                  <a:pt x="237417" y="22324"/>
                </a:lnTo>
                <a:lnTo>
                  <a:pt x="246569" y="22324"/>
                </a:lnTo>
                <a:lnTo>
                  <a:pt x="252350" y="28971"/>
                </a:lnTo>
                <a:lnTo>
                  <a:pt x="254334" y="34776"/>
                </a:lnTo>
                <a:lnTo>
                  <a:pt x="254334" y="46087"/>
                </a:lnTo>
                <a:lnTo>
                  <a:pt x="253491" y="50105"/>
                </a:lnTo>
                <a:lnTo>
                  <a:pt x="251804" y="53875"/>
                </a:lnTo>
                <a:lnTo>
                  <a:pt x="250216" y="57546"/>
                </a:lnTo>
                <a:lnTo>
                  <a:pt x="247736" y="60523"/>
                </a:lnTo>
                <a:lnTo>
                  <a:pt x="246562" y="61317"/>
                </a:lnTo>
                <a:close/>
              </a:path>
              <a:path w="613409" h="77470">
                <a:moveTo>
                  <a:pt x="271781" y="26789"/>
                </a:moveTo>
                <a:lnTo>
                  <a:pt x="268327" y="26789"/>
                </a:lnTo>
                <a:lnTo>
                  <a:pt x="269418" y="24110"/>
                </a:lnTo>
                <a:lnTo>
                  <a:pt x="271303" y="21927"/>
                </a:lnTo>
                <a:lnTo>
                  <a:pt x="273983" y="20240"/>
                </a:lnTo>
                <a:lnTo>
                  <a:pt x="276661" y="18454"/>
                </a:lnTo>
                <a:lnTo>
                  <a:pt x="279687" y="17561"/>
                </a:lnTo>
                <a:lnTo>
                  <a:pt x="288915" y="17561"/>
                </a:lnTo>
                <a:lnTo>
                  <a:pt x="293132" y="19000"/>
                </a:lnTo>
                <a:lnTo>
                  <a:pt x="296127" y="22324"/>
                </a:lnTo>
                <a:lnTo>
                  <a:pt x="279539" y="22324"/>
                </a:lnTo>
                <a:lnTo>
                  <a:pt x="276860" y="23068"/>
                </a:lnTo>
                <a:lnTo>
                  <a:pt x="274578" y="24556"/>
                </a:lnTo>
                <a:lnTo>
                  <a:pt x="272395" y="26044"/>
                </a:lnTo>
                <a:lnTo>
                  <a:pt x="271781" y="26789"/>
                </a:lnTo>
                <a:close/>
              </a:path>
              <a:path w="613409" h="77470">
                <a:moveTo>
                  <a:pt x="268178" y="64740"/>
                </a:moveTo>
                <a:lnTo>
                  <a:pt x="262523" y="64740"/>
                </a:lnTo>
                <a:lnTo>
                  <a:pt x="262523" y="18901"/>
                </a:lnTo>
                <a:lnTo>
                  <a:pt x="268178" y="18901"/>
                </a:lnTo>
                <a:lnTo>
                  <a:pt x="268178" y="26789"/>
                </a:lnTo>
                <a:lnTo>
                  <a:pt x="271781" y="26789"/>
                </a:lnTo>
                <a:lnTo>
                  <a:pt x="270759" y="28029"/>
                </a:lnTo>
                <a:lnTo>
                  <a:pt x="269667" y="30509"/>
                </a:lnTo>
                <a:lnTo>
                  <a:pt x="268674" y="32990"/>
                </a:lnTo>
                <a:lnTo>
                  <a:pt x="268178" y="35470"/>
                </a:lnTo>
                <a:lnTo>
                  <a:pt x="268178" y="64740"/>
                </a:lnTo>
                <a:close/>
              </a:path>
              <a:path w="613409" h="77470">
                <a:moveTo>
                  <a:pt x="299730" y="64740"/>
                </a:moveTo>
                <a:lnTo>
                  <a:pt x="294223" y="64740"/>
                </a:lnTo>
                <a:lnTo>
                  <a:pt x="294223" y="31352"/>
                </a:lnTo>
                <a:lnTo>
                  <a:pt x="293231" y="28029"/>
                </a:lnTo>
                <a:lnTo>
                  <a:pt x="291247" y="25747"/>
                </a:lnTo>
                <a:lnTo>
                  <a:pt x="289362" y="23465"/>
                </a:lnTo>
                <a:lnTo>
                  <a:pt x="286484" y="22324"/>
                </a:lnTo>
                <a:lnTo>
                  <a:pt x="296127" y="22324"/>
                </a:lnTo>
                <a:lnTo>
                  <a:pt x="298390" y="24754"/>
                </a:lnTo>
                <a:lnTo>
                  <a:pt x="299730" y="29071"/>
                </a:lnTo>
                <a:lnTo>
                  <a:pt x="299730" y="64740"/>
                </a:lnTo>
                <a:close/>
              </a:path>
              <a:path w="613409" h="77470">
                <a:moveTo>
                  <a:pt x="328849" y="64740"/>
                </a:moveTo>
                <a:lnTo>
                  <a:pt x="322895" y="64740"/>
                </a:lnTo>
                <a:lnTo>
                  <a:pt x="305185" y="18901"/>
                </a:lnTo>
                <a:lnTo>
                  <a:pt x="311436" y="18901"/>
                </a:lnTo>
                <a:lnTo>
                  <a:pt x="325872" y="59084"/>
                </a:lnTo>
                <a:lnTo>
                  <a:pt x="330960" y="59084"/>
                </a:lnTo>
                <a:lnTo>
                  <a:pt x="328849" y="64740"/>
                </a:lnTo>
                <a:close/>
              </a:path>
              <a:path w="613409" h="77470">
                <a:moveTo>
                  <a:pt x="330960" y="59084"/>
                </a:moveTo>
                <a:lnTo>
                  <a:pt x="326021" y="59084"/>
                </a:lnTo>
                <a:lnTo>
                  <a:pt x="340159" y="18901"/>
                </a:lnTo>
                <a:lnTo>
                  <a:pt x="345964" y="18901"/>
                </a:lnTo>
                <a:lnTo>
                  <a:pt x="330960" y="59084"/>
                </a:lnTo>
                <a:close/>
              </a:path>
              <a:path w="613409" h="77470">
                <a:moveTo>
                  <a:pt x="350096" y="76943"/>
                </a:moveTo>
                <a:lnTo>
                  <a:pt x="350096" y="73074"/>
                </a:lnTo>
                <a:lnTo>
                  <a:pt x="351386" y="72578"/>
                </a:lnTo>
                <a:lnTo>
                  <a:pt x="352378" y="71536"/>
                </a:lnTo>
                <a:lnTo>
                  <a:pt x="353072" y="69949"/>
                </a:lnTo>
                <a:lnTo>
                  <a:pt x="353866" y="68460"/>
                </a:lnTo>
                <a:lnTo>
                  <a:pt x="354263" y="66873"/>
                </a:lnTo>
                <a:lnTo>
                  <a:pt x="354263" y="64740"/>
                </a:lnTo>
                <a:lnTo>
                  <a:pt x="350543" y="64740"/>
                </a:lnTo>
                <a:lnTo>
                  <a:pt x="350543" y="55363"/>
                </a:lnTo>
                <a:lnTo>
                  <a:pt x="357984" y="55363"/>
                </a:lnTo>
                <a:lnTo>
                  <a:pt x="357984" y="67617"/>
                </a:lnTo>
                <a:lnTo>
                  <a:pt x="357289" y="70048"/>
                </a:lnTo>
                <a:lnTo>
                  <a:pt x="355900" y="72330"/>
                </a:lnTo>
                <a:lnTo>
                  <a:pt x="354610" y="74612"/>
                </a:lnTo>
                <a:lnTo>
                  <a:pt x="352675" y="76150"/>
                </a:lnTo>
                <a:lnTo>
                  <a:pt x="350096" y="76943"/>
                </a:lnTo>
                <a:close/>
              </a:path>
              <a:path w="613409" h="77470">
                <a:moveTo>
                  <a:pt x="422634" y="66079"/>
                </a:moveTo>
                <a:lnTo>
                  <a:pt x="408644" y="66079"/>
                </a:lnTo>
                <a:lnTo>
                  <a:pt x="403039" y="63499"/>
                </a:lnTo>
                <a:lnTo>
                  <a:pt x="394853" y="24060"/>
                </a:lnTo>
                <a:lnTo>
                  <a:pt x="396738" y="16569"/>
                </a:lnTo>
                <a:lnTo>
                  <a:pt x="404279" y="4861"/>
                </a:lnTo>
                <a:lnTo>
                  <a:pt x="409785" y="1934"/>
                </a:lnTo>
                <a:lnTo>
                  <a:pt x="422783" y="1934"/>
                </a:lnTo>
                <a:lnTo>
                  <a:pt x="427248" y="3373"/>
                </a:lnTo>
                <a:lnTo>
                  <a:pt x="430933" y="6697"/>
                </a:lnTo>
                <a:lnTo>
                  <a:pt x="411968" y="6697"/>
                </a:lnTo>
                <a:lnTo>
                  <a:pt x="407702" y="9128"/>
                </a:lnTo>
                <a:lnTo>
                  <a:pt x="404825" y="13989"/>
                </a:lnTo>
                <a:lnTo>
                  <a:pt x="401947" y="18752"/>
                </a:lnTo>
                <a:lnTo>
                  <a:pt x="400592" y="25201"/>
                </a:lnTo>
                <a:lnTo>
                  <a:pt x="400509" y="34528"/>
                </a:lnTo>
                <a:lnTo>
                  <a:pt x="404859" y="34528"/>
                </a:lnTo>
                <a:lnTo>
                  <a:pt x="402989" y="36462"/>
                </a:lnTo>
                <a:lnTo>
                  <a:pt x="401551" y="40431"/>
                </a:lnTo>
                <a:lnTo>
                  <a:pt x="401551" y="50353"/>
                </a:lnTo>
                <a:lnTo>
                  <a:pt x="402890" y="54272"/>
                </a:lnTo>
                <a:lnTo>
                  <a:pt x="405568" y="57149"/>
                </a:lnTo>
                <a:lnTo>
                  <a:pt x="408347" y="59927"/>
                </a:lnTo>
                <a:lnTo>
                  <a:pt x="412166" y="61317"/>
                </a:lnTo>
                <a:lnTo>
                  <a:pt x="430423" y="61317"/>
                </a:lnTo>
                <a:lnTo>
                  <a:pt x="427644" y="64095"/>
                </a:lnTo>
                <a:lnTo>
                  <a:pt x="422634" y="66079"/>
                </a:lnTo>
                <a:close/>
              </a:path>
              <a:path w="613409" h="77470">
                <a:moveTo>
                  <a:pt x="436079" y="18305"/>
                </a:moveTo>
                <a:lnTo>
                  <a:pt x="430572" y="18305"/>
                </a:lnTo>
                <a:lnTo>
                  <a:pt x="430075" y="14833"/>
                </a:lnTo>
                <a:lnTo>
                  <a:pt x="428687" y="12055"/>
                </a:lnTo>
                <a:lnTo>
                  <a:pt x="426404" y="9971"/>
                </a:lnTo>
                <a:lnTo>
                  <a:pt x="424122" y="7788"/>
                </a:lnTo>
                <a:lnTo>
                  <a:pt x="421196" y="6697"/>
                </a:lnTo>
                <a:lnTo>
                  <a:pt x="430933" y="6697"/>
                </a:lnTo>
                <a:lnTo>
                  <a:pt x="433598" y="9028"/>
                </a:lnTo>
                <a:lnTo>
                  <a:pt x="435484" y="13047"/>
                </a:lnTo>
                <a:lnTo>
                  <a:pt x="436079" y="18305"/>
                </a:lnTo>
                <a:close/>
              </a:path>
              <a:path w="613409" h="77470">
                <a:moveTo>
                  <a:pt x="404859" y="34528"/>
                </a:moveTo>
                <a:lnTo>
                  <a:pt x="400657" y="34528"/>
                </a:lnTo>
                <a:lnTo>
                  <a:pt x="402146" y="31352"/>
                </a:lnTo>
                <a:lnTo>
                  <a:pt x="404378" y="28872"/>
                </a:lnTo>
                <a:lnTo>
                  <a:pt x="407354" y="27086"/>
                </a:lnTo>
                <a:lnTo>
                  <a:pt x="410430" y="25201"/>
                </a:lnTo>
                <a:lnTo>
                  <a:pt x="413705" y="24258"/>
                </a:lnTo>
                <a:lnTo>
                  <a:pt x="423230" y="24258"/>
                </a:lnTo>
                <a:lnTo>
                  <a:pt x="428141" y="26193"/>
                </a:lnTo>
                <a:lnTo>
                  <a:pt x="430896" y="29021"/>
                </a:lnTo>
                <a:lnTo>
                  <a:pt x="412465" y="29021"/>
                </a:lnTo>
                <a:lnTo>
                  <a:pt x="408744" y="30509"/>
                </a:lnTo>
                <a:lnTo>
                  <a:pt x="404859" y="34528"/>
                </a:lnTo>
                <a:close/>
              </a:path>
              <a:path w="613409" h="77470">
                <a:moveTo>
                  <a:pt x="430423" y="61317"/>
                </a:moveTo>
                <a:lnTo>
                  <a:pt x="421394" y="61317"/>
                </a:lnTo>
                <a:lnTo>
                  <a:pt x="424966" y="59779"/>
                </a:lnTo>
                <a:lnTo>
                  <a:pt x="430621" y="53528"/>
                </a:lnTo>
                <a:lnTo>
                  <a:pt x="432060" y="49758"/>
                </a:lnTo>
                <a:lnTo>
                  <a:pt x="431990" y="40431"/>
                </a:lnTo>
                <a:lnTo>
                  <a:pt x="430671" y="36710"/>
                </a:lnTo>
                <a:lnTo>
                  <a:pt x="427893" y="33635"/>
                </a:lnTo>
                <a:lnTo>
                  <a:pt x="425214" y="30559"/>
                </a:lnTo>
                <a:lnTo>
                  <a:pt x="421592" y="29021"/>
                </a:lnTo>
                <a:lnTo>
                  <a:pt x="430896" y="29021"/>
                </a:lnTo>
                <a:lnTo>
                  <a:pt x="432408" y="30559"/>
                </a:lnTo>
                <a:lnTo>
                  <a:pt x="435781" y="33932"/>
                </a:lnTo>
                <a:lnTo>
                  <a:pt x="437715" y="38893"/>
                </a:lnTo>
                <a:lnTo>
                  <a:pt x="437715" y="51097"/>
                </a:lnTo>
                <a:lnTo>
                  <a:pt x="435682" y="56157"/>
                </a:lnTo>
                <a:lnTo>
                  <a:pt x="431614" y="60126"/>
                </a:lnTo>
                <a:lnTo>
                  <a:pt x="430423" y="61317"/>
                </a:lnTo>
                <a:close/>
              </a:path>
              <a:path w="613409" h="77470">
                <a:moveTo>
                  <a:pt x="486535" y="49261"/>
                </a:moveTo>
                <a:lnTo>
                  <a:pt x="443374" y="49261"/>
                </a:lnTo>
                <a:lnTo>
                  <a:pt x="443374" y="43904"/>
                </a:lnTo>
                <a:lnTo>
                  <a:pt x="472099" y="2530"/>
                </a:lnTo>
                <a:lnTo>
                  <a:pt x="477158" y="2530"/>
                </a:lnTo>
                <a:lnTo>
                  <a:pt x="477158" y="10715"/>
                </a:lnTo>
                <a:lnTo>
                  <a:pt x="471949" y="10715"/>
                </a:lnTo>
                <a:lnTo>
                  <a:pt x="448435" y="44499"/>
                </a:lnTo>
                <a:lnTo>
                  <a:pt x="486535" y="44499"/>
                </a:lnTo>
                <a:lnTo>
                  <a:pt x="486535" y="49261"/>
                </a:lnTo>
                <a:close/>
              </a:path>
              <a:path w="613409" h="77470">
                <a:moveTo>
                  <a:pt x="477158" y="44499"/>
                </a:moveTo>
                <a:lnTo>
                  <a:pt x="472099" y="44499"/>
                </a:lnTo>
                <a:lnTo>
                  <a:pt x="472099" y="10715"/>
                </a:lnTo>
                <a:lnTo>
                  <a:pt x="477158" y="10715"/>
                </a:lnTo>
                <a:lnTo>
                  <a:pt x="477158" y="44499"/>
                </a:lnTo>
                <a:close/>
              </a:path>
              <a:path w="613409" h="77470">
                <a:moveTo>
                  <a:pt x="477158" y="64740"/>
                </a:moveTo>
                <a:lnTo>
                  <a:pt x="472099" y="64740"/>
                </a:lnTo>
                <a:lnTo>
                  <a:pt x="472099" y="49261"/>
                </a:lnTo>
                <a:lnTo>
                  <a:pt x="477158" y="49261"/>
                </a:lnTo>
                <a:lnTo>
                  <a:pt x="477158" y="64740"/>
                </a:lnTo>
                <a:close/>
              </a:path>
              <a:path w="613409" h="77470">
                <a:moveTo>
                  <a:pt x="518367" y="66079"/>
                </a:moveTo>
                <a:lnTo>
                  <a:pt x="513605" y="66079"/>
                </a:lnTo>
                <a:lnTo>
                  <a:pt x="540989" y="0"/>
                </a:lnTo>
                <a:lnTo>
                  <a:pt x="545603" y="0"/>
                </a:lnTo>
                <a:lnTo>
                  <a:pt x="518367" y="66079"/>
                </a:lnTo>
                <a:close/>
              </a:path>
              <a:path w="613409" h="77470">
                <a:moveTo>
                  <a:pt x="579337" y="24110"/>
                </a:moveTo>
                <a:lnTo>
                  <a:pt x="573831" y="24110"/>
                </a:lnTo>
                <a:lnTo>
                  <a:pt x="573831" y="16767"/>
                </a:lnTo>
                <a:lnTo>
                  <a:pt x="575518" y="11608"/>
                </a:lnTo>
                <a:lnTo>
                  <a:pt x="578892" y="7739"/>
                </a:lnTo>
                <a:lnTo>
                  <a:pt x="582364" y="3869"/>
                </a:lnTo>
                <a:lnTo>
                  <a:pt x="587276" y="1934"/>
                </a:lnTo>
                <a:lnTo>
                  <a:pt x="599479" y="1934"/>
                </a:lnTo>
                <a:lnTo>
                  <a:pt x="604142" y="3522"/>
                </a:lnTo>
                <a:lnTo>
                  <a:pt x="607615" y="6697"/>
                </a:lnTo>
                <a:lnTo>
                  <a:pt x="589111" y="6697"/>
                </a:lnTo>
                <a:lnTo>
                  <a:pt x="585688" y="8135"/>
                </a:lnTo>
                <a:lnTo>
                  <a:pt x="580826" y="13791"/>
                </a:lnTo>
                <a:lnTo>
                  <a:pt x="579537" y="17710"/>
                </a:lnTo>
                <a:lnTo>
                  <a:pt x="579337" y="22770"/>
                </a:lnTo>
                <a:lnTo>
                  <a:pt x="579337" y="24110"/>
                </a:lnTo>
                <a:close/>
              </a:path>
              <a:path w="613409" h="77470">
                <a:moveTo>
                  <a:pt x="613270" y="64740"/>
                </a:moveTo>
                <a:lnTo>
                  <a:pt x="572343" y="64740"/>
                </a:lnTo>
                <a:lnTo>
                  <a:pt x="572343" y="60175"/>
                </a:lnTo>
                <a:lnTo>
                  <a:pt x="596701" y="36065"/>
                </a:lnTo>
                <a:lnTo>
                  <a:pt x="601215" y="32493"/>
                </a:lnTo>
                <a:lnTo>
                  <a:pt x="603597" y="29616"/>
                </a:lnTo>
                <a:lnTo>
                  <a:pt x="606077" y="26739"/>
                </a:lnTo>
                <a:lnTo>
                  <a:pt x="607318" y="23365"/>
                </a:lnTo>
                <a:lnTo>
                  <a:pt x="607318" y="15726"/>
                </a:lnTo>
                <a:lnTo>
                  <a:pt x="606027" y="12650"/>
                </a:lnTo>
                <a:lnTo>
                  <a:pt x="600869" y="7887"/>
                </a:lnTo>
                <a:lnTo>
                  <a:pt x="597544" y="6697"/>
                </a:lnTo>
                <a:lnTo>
                  <a:pt x="607615" y="6697"/>
                </a:lnTo>
                <a:lnTo>
                  <a:pt x="611187" y="9872"/>
                </a:lnTo>
                <a:lnTo>
                  <a:pt x="612973" y="14138"/>
                </a:lnTo>
                <a:lnTo>
                  <a:pt x="612857" y="24110"/>
                </a:lnTo>
                <a:lnTo>
                  <a:pt x="611634" y="27781"/>
                </a:lnTo>
                <a:lnTo>
                  <a:pt x="606375" y="35222"/>
                </a:lnTo>
                <a:lnTo>
                  <a:pt x="601563" y="39191"/>
                </a:lnTo>
                <a:lnTo>
                  <a:pt x="588962" y="46831"/>
                </a:lnTo>
                <a:lnTo>
                  <a:pt x="585043" y="49758"/>
                </a:lnTo>
                <a:lnTo>
                  <a:pt x="580479" y="54719"/>
                </a:lnTo>
                <a:lnTo>
                  <a:pt x="579090" y="57149"/>
                </a:lnTo>
                <a:lnTo>
                  <a:pt x="578594" y="59531"/>
                </a:lnTo>
                <a:lnTo>
                  <a:pt x="613270" y="59531"/>
                </a:lnTo>
                <a:lnTo>
                  <a:pt x="613270" y="6474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7669770" y="150025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7669769" y="150025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7945000" y="1514823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8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3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7671044" y="52947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7671044" y="52947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8028856" y="5310696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671044" y="50759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671044" y="50759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7861649" y="509240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8106194" y="50378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8085969" y="5210452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8085969" y="5210452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4574" y="619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8106194" y="5252776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8106218" y="5168451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8085969" y="486722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8085969" y="486722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49" y="6199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8106194" y="4909552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35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8126468" y="4888377"/>
            <a:ext cx="594360" cy="343535"/>
          </a:xfrm>
          <a:custGeom>
            <a:avLst/>
            <a:gdLst/>
            <a:ahLst/>
            <a:cxnLst/>
            <a:rect l="l" t="t" r="r" b="b"/>
            <a:pathLst>
              <a:path w="594359" h="343535">
                <a:moveTo>
                  <a:pt x="0" y="0"/>
                </a:moveTo>
                <a:lnTo>
                  <a:pt x="63512" y="1281"/>
                </a:lnTo>
                <a:lnTo>
                  <a:pt x="126373" y="5002"/>
                </a:lnTo>
                <a:lnTo>
                  <a:pt x="187934" y="10975"/>
                </a:lnTo>
                <a:lnTo>
                  <a:pt x="247547" y="19011"/>
                </a:lnTo>
                <a:lnTo>
                  <a:pt x="304563" y="28923"/>
                </a:lnTo>
                <a:lnTo>
                  <a:pt x="358333" y="40523"/>
                </a:lnTo>
                <a:lnTo>
                  <a:pt x="408208" y="53624"/>
                </a:lnTo>
                <a:lnTo>
                  <a:pt x="453540" y="68039"/>
                </a:lnTo>
                <a:lnTo>
                  <a:pt x="493681" y="83579"/>
                </a:lnTo>
                <a:lnTo>
                  <a:pt x="555791" y="117286"/>
                </a:lnTo>
                <a:lnTo>
                  <a:pt x="589348" y="153245"/>
                </a:lnTo>
                <a:lnTo>
                  <a:pt x="593798" y="171599"/>
                </a:lnTo>
                <a:lnTo>
                  <a:pt x="589380" y="189954"/>
                </a:lnTo>
                <a:lnTo>
                  <a:pt x="555888" y="225912"/>
                </a:lnTo>
                <a:lnTo>
                  <a:pt x="493848" y="259619"/>
                </a:lnTo>
                <a:lnTo>
                  <a:pt x="453745" y="275159"/>
                </a:lnTo>
                <a:lnTo>
                  <a:pt x="408452" y="289574"/>
                </a:lnTo>
                <a:lnTo>
                  <a:pt x="358618" y="302675"/>
                </a:lnTo>
                <a:lnTo>
                  <a:pt x="304892" y="314276"/>
                </a:lnTo>
                <a:lnTo>
                  <a:pt x="247923" y="324188"/>
                </a:lnTo>
                <a:lnTo>
                  <a:pt x="188360" y="332224"/>
                </a:lnTo>
                <a:lnTo>
                  <a:pt x="126853" y="338196"/>
                </a:lnTo>
                <a:lnTo>
                  <a:pt x="64049" y="341917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669244" y="460527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669244" y="460527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859839" y="462177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669244" y="47359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669244" y="47359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859839" y="4752432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8104394" y="469782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8104419" y="4828527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5">
                <a:moveTo>
                  <a:pt x="17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8084544" y="452235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8084544" y="452235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8104394" y="4564778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8104794" y="452235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8124968" y="4543378"/>
            <a:ext cx="612775" cy="345440"/>
          </a:xfrm>
          <a:custGeom>
            <a:avLst/>
            <a:gdLst/>
            <a:ahLst/>
            <a:cxnLst/>
            <a:rect l="l" t="t" r="r" b="b"/>
            <a:pathLst>
              <a:path w="612775" h="345439">
                <a:moveTo>
                  <a:pt x="1499" y="344999"/>
                </a:moveTo>
                <a:lnTo>
                  <a:pt x="66844" y="343710"/>
                </a:lnTo>
                <a:lnTo>
                  <a:pt x="131526" y="339970"/>
                </a:lnTo>
                <a:lnTo>
                  <a:pt x="194876" y="333966"/>
                </a:lnTo>
                <a:lnTo>
                  <a:pt x="256225" y="325888"/>
                </a:lnTo>
                <a:lnTo>
                  <a:pt x="314903" y="315924"/>
                </a:lnTo>
                <a:lnTo>
                  <a:pt x="370241" y="304263"/>
                </a:lnTo>
                <a:lnTo>
                  <a:pt x="421571" y="291093"/>
                </a:lnTo>
                <a:lnTo>
                  <a:pt x="468222" y="276602"/>
                </a:lnTo>
                <a:lnTo>
                  <a:pt x="509527" y="260981"/>
                </a:lnTo>
                <a:lnTo>
                  <a:pt x="544815" y="244416"/>
                </a:lnTo>
                <a:lnTo>
                  <a:pt x="594667" y="209212"/>
                </a:lnTo>
                <a:lnTo>
                  <a:pt x="612423" y="172499"/>
                </a:lnTo>
                <a:lnTo>
                  <a:pt x="607811" y="154048"/>
                </a:lnTo>
                <a:lnTo>
                  <a:pt x="573173" y="117902"/>
                </a:lnTo>
                <a:lnTo>
                  <a:pt x="509108" y="84018"/>
                </a:lnTo>
                <a:lnTo>
                  <a:pt x="467711" y="68396"/>
                </a:lnTo>
                <a:lnTo>
                  <a:pt x="420961" y="53906"/>
                </a:lnTo>
                <a:lnTo>
                  <a:pt x="369528" y="40736"/>
                </a:lnTo>
                <a:lnTo>
                  <a:pt x="314080" y="29074"/>
                </a:lnTo>
                <a:lnTo>
                  <a:pt x="255284" y="19110"/>
                </a:lnTo>
                <a:lnTo>
                  <a:pt x="193810" y="11032"/>
                </a:lnTo>
                <a:lnTo>
                  <a:pt x="130326" y="5029"/>
                </a:lnTo>
                <a:lnTo>
                  <a:pt x="65500" y="1288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7669244" y="426032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669244" y="426032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7859839" y="4276831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7669244" y="439097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7669244" y="439097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7859839" y="440748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8104394" y="4352878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8104494" y="4483653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8084544" y="418217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8084544" y="418217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8104394" y="4224328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7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8125044" y="4203303"/>
            <a:ext cx="595630" cy="340360"/>
          </a:xfrm>
          <a:custGeom>
            <a:avLst/>
            <a:gdLst/>
            <a:ahLst/>
            <a:cxnLst/>
            <a:rect l="l" t="t" r="r" b="b"/>
            <a:pathLst>
              <a:path w="595629" h="340360">
                <a:moveTo>
                  <a:pt x="0" y="340199"/>
                </a:moveTo>
                <a:lnTo>
                  <a:pt x="63666" y="338928"/>
                </a:lnTo>
                <a:lnTo>
                  <a:pt x="126680" y="335240"/>
                </a:lnTo>
                <a:lnTo>
                  <a:pt x="188390" y="329320"/>
                </a:lnTo>
                <a:lnTo>
                  <a:pt x="248146" y="321354"/>
                </a:lnTo>
                <a:lnTo>
                  <a:pt x="305299" y="311529"/>
                </a:lnTo>
                <a:lnTo>
                  <a:pt x="359198" y="300030"/>
                </a:lnTo>
                <a:lnTo>
                  <a:pt x="409192" y="287043"/>
                </a:lnTo>
                <a:lnTo>
                  <a:pt x="454633" y="272754"/>
                </a:lnTo>
                <a:lnTo>
                  <a:pt x="494868" y="257350"/>
                </a:lnTo>
                <a:lnTo>
                  <a:pt x="557126" y="223937"/>
                </a:lnTo>
                <a:lnTo>
                  <a:pt x="590763" y="188293"/>
                </a:lnTo>
                <a:lnTo>
                  <a:pt x="595223" y="170099"/>
                </a:lnTo>
                <a:lnTo>
                  <a:pt x="590795" y="151905"/>
                </a:lnTo>
                <a:lnTo>
                  <a:pt x="557224" y="116261"/>
                </a:lnTo>
                <a:lnTo>
                  <a:pt x="495036" y="82849"/>
                </a:lnTo>
                <a:lnTo>
                  <a:pt x="454837" y="67444"/>
                </a:lnTo>
                <a:lnTo>
                  <a:pt x="409436" y="53156"/>
                </a:lnTo>
                <a:lnTo>
                  <a:pt x="359483" y="40169"/>
                </a:lnTo>
                <a:lnTo>
                  <a:pt x="305628" y="28670"/>
                </a:lnTo>
                <a:lnTo>
                  <a:pt x="248522" y="18844"/>
                </a:lnTo>
                <a:lnTo>
                  <a:pt x="188816" y="10879"/>
                </a:lnTo>
                <a:lnTo>
                  <a:pt x="127160" y="4959"/>
                </a:lnTo>
                <a:lnTo>
                  <a:pt x="64204" y="1270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7670144" y="391672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7670144" y="391672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7836037" y="393321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7670144" y="404737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7670144" y="404737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7771850" y="4061936"/>
            <a:ext cx="664845" cy="77470"/>
          </a:xfrm>
          <a:custGeom>
            <a:avLst/>
            <a:gdLst/>
            <a:ahLst/>
            <a:cxnLst/>
            <a:rect l="l" t="t" r="r" b="b"/>
            <a:pathLst>
              <a:path w="664845" h="77469">
                <a:moveTo>
                  <a:pt x="7094" y="22472"/>
                </a:moveTo>
                <a:lnTo>
                  <a:pt x="1439" y="22472"/>
                </a:lnTo>
                <a:lnTo>
                  <a:pt x="1538" y="16321"/>
                </a:lnTo>
                <a:lnTo>
                  <a:pt x="3423" y="11360"/>
                </a:lnTo>
                <a:lnTo>
                  <a:pt x="10765" y="3819"/>
                </a:lnTo>
                <a:lnTo>
                  <a:pt x="15428" y="1934"/>
                </a:lnTo>
                <a:lnTo>
                  <a:pt x="26541" y="1934"/>
                </a:lnTo>
                <a:lnTo>
                  <a:pt x="31104" y="3323"/>
                </a:lnTo>
                <a:lnTo>
                  <a:pt x="35584" y="6697"/>
                </a:lnTo>
                <a:lnTo>
                  <a:pt x="16966" y="6697"/>
                </a:lnTo>
                <a:lnTo>
                  <a:pt x="13543" y="8036"/>
                </a:lnTo>
                <a:lnTo>
                  <a:pt x="8383" y="13394"/>
                </a:lnTo>
                <a:lnTo>
                  <a:pt x="7094" y="17164"/>
                </a:lnTo>
                <a:lnTo>
                  <a:pt x="7094" y="22472"/>
                </a:lnTo>
                <a:close/>
              </a:path>
              <a:path w="664845" h="77469">
                <a:moveTo>
                  <a:pt x="36052" y="61317"/>
                </a:moveTo>
                <a:lnTo>
                  <a:pt x="25697" y="61317"/>
                </a:lnTo>
                <a:lnTo>
                  <a:pt x="29468" y="60027"/>
                </a:lnTo>
                <a:lnTo>
                  <a:pt x="35619" y="54867"/>
                </a:lnTo>
                <a:lnTo>
                  <a:pt x="37157" y="51593"/>
                </a:lnTo>
                <a:lnTo>
                  <a:pt x="37157" y="43556"/>
                </a:lnTo>
                <a:lnTo>
                  <a:pt x="35817" y="40381"/>
                </a:lnTo>
                <a:lnTo>
                  <a:pt x="33139" y="38099"/>
                </a:lnTo>
                <a:lnTo>
                  <a:pt x="30459" y="35718"/>
                </a:lnTo>
                <a:lnTo>
                  <a:pt x="26789" y="34528"/>
                </a:lnTo>
                <a:lnTo>
                  <a:pt x="17512" y="34528"/>
                </a:lnTo>
                <a:lnTo>
                  <a:pt x="17512" y="29765"/>
                </a:lnTo>
                <a:lnTo>
                  <a:pt x="25797" y="29765"/>
                </a:lnTo>
                <a:lnTo>
                  <a:pt x="28674" y="28773"/>
                </a:lnTo>
                <a:lnTo>
                  <a:pt x="33536" y="24705"/>
                </a:lnTo>
                <a:lnTo>
                  <a:pt x="34776" y="21927"/>
                </a:lnTo>
                <a:lnTo>
                  <a:pt x="34776" y="14684"/>
                </a:lnTo>
                <a:lnTo>
                  <a:pt x="33536" y="11806"/>
                </a:lnTo>
                <a:lnTo>
                  <a:pt x="31055" y="9822"/>
                </a:lnTo>
                <a:lnTo>
                  <a:pt x="28574" y="7739"/>
                </a:lnTo>
                <a:lnTo>
                  <a:pt x="25301" y="6697"/>
                </a:lnTo>
                <a:lnTo>
                  <a:pt x="35584" y="6697"/>
                </a:lnTo>
                <a:lnTo>
                  <a:pt x="38546" y="8880"/>
                </a:lnTo>
                <a:lnTo>
                  <a:pt x="40431" y="12799"/>
                </a:lnTo>
                <a:lnTo>
                  <a:pt x="40431" y="21232"/>
                </a:lnTo>
                <a:lnTo>
                  <a:pt x="39489" y="24159"/>
                </a:lnTo>
                <a:lnTo>
                  <a:pt x="35817" y="29021"/>
                </a:lnTo>
                <a:lnTo>
                  <a:pt x="33287" y="30658"/>
                </a:lnTo>
                <a:lnTo>
                  <a:pt x="30014" y="31551"/>
                </a:lnTo>
                <a:lnTo>
                  <a:pt x="30014" y="31700"/>
                </a:lnTo>
                <a:lnTo>
                  <a:pt x="34280" y="32493"/>
                </a:lnTo>
                <a:lnTo>
                  <a:pt x="37455" y="34279"/>
                </a:lnTo>
                <a:lnTo>
                  <a:pt x="41622" y="39836"/>
                </a:lnTo>
                <a:lnTo>
                  <a:pt x="42664" y="43209"/>
                </a:lnTo>
                <a:lnTo>
                  <a:pt x="42664" y="52833"/>
                </a:lnTo>
                <a:lnTo>
                  <a:pt x="40629" y="57397"/>
                </a:lnTo>
                <a:lnTo>
                  <a:pt x="36052" y="61317"/>
                </a:lnTo>
                <a:close/>
              </a:path>
              <a:path w="664845" h="77469">
                <a:moveTo>
                  <a:pt x="27483" y="66079"/>
                </a:moveTo>
                <a:lnTo>
                  <a:pt x="15081" y="66079"/>
                </a:lnTo>
                <a:lnTo>
                  <a:pt x="9971" y="64343"/>
                </a:lnTo>
                <a:lnTo>
                  <a:pt x="5903" y="60870"/>
                </a:lnTo>
                <a:lnTo>
                  <a:pt x="1934" y="57298"/>
                </a:lnTo>
                <a:lnTo>
                  <a:pt x="112" y="52833"/>
                </a:lnTo>
                <a:lnTo>
                  <a:pt x="0" y="45144"/>
                </a:lnTo>
                <a:lnTo>
                  <a:pt x="99" y="44946"/>
                </a:lnTo>
                <a:lnTo>
                  <a:pt x="5754" y="44946"/>
                </a:lnTo>
                <a:lnTo>
                  <a:pt x="5754" y="50700"/>
                </a:lnTo>
                <a:lnTo>
                  <a:pt x="7143" y="54371"/>
                </a:lnTo>
                <a:lnTo>
                  <a:pt x="12700" y="59927"/>
                </a:lnTo>
                <a:lnTo>
                  <a:pt x="16470" y="61317"/>
                </a:lnTo>
                <a:lnTo>
                  <a:pt x="36052" y="61317"/>
                </a:lnTo>
                <a:lnTo>
                  <a:pt x="32593" y="64343"/>
                </a:lnTo>
                <a:lnTo>
                  <a:pt x="27483" y="66079"/>
                </a:lnTo>
                <a:close/>
              </a:path>
              <a:path w="664845" h="77469">
                <a:moveTo>
                  <a:pt x="53680" y="64740"/>
                </a:moveTo>
                <a:lnTo>
                  <a:pt x="46835" y="64740"/>
                </a:lnTo>
                <a:lnTo>
                  <a:pt x="64545" y="40927"/>
                </a:lnTo>
                <a:lnTo>
                  <a:pt x="48174" y="18901"/>
                </a:lnTo>
                <a:lnTo>
                  <a:pt x="55169" y="18901"/>
                </a:lnTo>
                <a:lnTo>
                  <a:pt x="68266" y="36313"/>
                </a:lnTo>
                <a:lnTo>
                  <a:pt x="74793" y="36313"/>
                </a:lnTo>
                <a:lnTo>
                  <a:pt x="71391" y="40778"/>
                </a:lnTo>
                <a:lnTo>
                  <a:pt x="74970" y="45541"/>
                </a:lnTo>
                <a:lnTo>
                  <a:pt x="67819" y="45541"/>
                </a:lnTo>
                <a:lnTo>
                  <a:pt x="53680" y="64740"/>
                </a:lnTo>
                <a:close/>
              </a:path>
              <a:path w="664845" h="77469">
                <a:moveTo>
                  <a:pt x="74793" y="36313"/>
                </a:moveTo>
                <a:lnTo>
                  <a:pt x="68266" y="36313"/>
                </a:lnTo>
                <a:lnTo>
                  <a:pt x="81065" y="18901"/>
                </a:lnTo>
                <a:lnTo>
                  <a:pt x="88060" y="18901"/>
                </a:lnTo>
                <a:lnTo>
                  <a:pt x="74793" y="36313"/>
                </a:lnTo>
                <a:close/>
              </a:path>
              <a:path w="664845" h="77469">
                <a:moveTo>
                  <a:pt x="89399" y="64740"/>
                </a:moveTo>
                <a:lnTo>
                  <a:pt x="82255" y="64740"/>
                </a:lnTo>
                <a:lnTo>
                  <a:pt x="67819" y="45541"/>
                </a:lnTo>
                <a:lnTo>
                  <a:pt x="74970" y="45541"/>
                </a:lnTo>
                <a:lnTo>
                  <a:pt x="89399" y="64740"/>
                </a:lnTo>
                <a:close/>
              </a:path>
              <a:path w="664845" h="77469">
                <a:moveTo>
                  <a:pt x="99241" y="22472"/>
                </a:moveTo>
                <a:lnTo>
                  <a:pt x="93586" y="22472"/>
                </a:lnTo>
                <a:lnTo>
                  <a:pt x="93685" y="16321"/>
                </a:lnTo>
                <a:lnTo>
                  <a:pt x="95570" y="11360"/>
                </a:lnTo>
                <a:lnTo>
                  <a:pt x="102912" y="3819"/>
                </a:lnTo>
                <a:lnTo>
                  <a:pt x="107576" y="1934"/>
                </a:lnTo>
                <a:lnTo>
                  <a:pt x="118688" y="1934"/>
                </a:lnTo>
                <a:lnTo>
                  <a:pt x="123252" y="3323"/>
                </a:lnTo>
                <a:lnTo>
                  <a:pt x="127732" y="6697"/>
                </a:lnTo>
                <a:lnTo>
                  <a:pt x="109114" y="6697"/>
                </a:lnTo>
                <a:lnTo>
                  <a:pt x="105691" y="8036"/>
                </a:lnTo>
                <a:lnTo>
                  <a:pt x="100531" y="13394"/>
                </a:lnTo>
                <a:lnTo>
                  <a:pt x="99241" y="17164"/>
                </a:lnTo>
                <a:lnTo>
                  <a:pt x="99241" y="22472"/>
                </a:lnTo>
                <a:close/>
              </a:path>
              <a:path w="664845" h="77469">
                <a:moveTo>
                  <a:pt x="128199" y="61317"/>
                </a:moveTo>
                <a:lnTo>
                  <a:pt x="117844" y="61317"/>
                </a:lnTo>
                <a:lnTo>
                  <a:pt x="121615" y="60027"/>
                </a:lnTo>
                <a:lnTo>
                  <a:pt x="127767" y="54867"/>
                </a:lnTo>
                <a:lnTo>
                  <a:pt x="129305" y="51593"/>
                </a:lnTo>
                <a:lnTo>
                  <a:pt x="129305" y="43556"/>
                </a:lnTo>
                <a:lnTo>
                  <a:pt x="127965" y="40381"/>
                </a:lnTo>
                <a:lnTo>
                  <a:pt x="125286" y="38099"/>
                </a:lnTo>
                <a:lnTo>
                  <a:pt x="122607" y="35718"/>
                </a:lnTo>
                <a:lnTo>
                  <a:pt x="118936" y="34528"/>
                </a:lnTo>
                <a:lnTo>
                  <a:pt x="109660" y="34528"/>
                </a:lnTo>
                <a:lnTo>
                  <a:pt x="109660" y="29765"/>
                </a:lnTo>
                <a:lnTo>
                  <a:pt x="117944" y="29765"/>
                </a:lnTo>
                <a:lnTo>
                  <a:pt x="120821" y="28773"/>
                </a:lnTo>
                <a:lnTo>
                  <a:pt x="125684" y="24705"/>
                </a:lnTo>
                <a:lnTo>
                  <a:pt x="126924" y="21927"/>
                </a:lnTo>
                <a:lnTo>
                  <a:pt x="126924" y="14684"/>
                </a:lnTo>
                <a:lnTo>
                  <a:pt x="125684" y="11806"/>
                </a:lnTo>
                <a:lnTo>
                  <a:pt x="123202" y="9822"/>
                </a:lnTo>
                <a:lnTo>
                  <a:pt x="120722" y="7739"/>
                </a:lnTo>
                <a:lnTo>
                  <a:pt x="117448" y="6697"/>
                </a:lnTo>
                <a:lnTo>
                  <a:pt x="127732" y="6697"/>
                </a:lnTo>
                <a:lnTo>
                  <a:pt x="130694" y="8880"/>
                </a:lnTo>
                <a:lnTo>
                  <a:pt x="132579" y="12799"/>
                </a:lnTo>
                <a:lnTo>
                  <a:pt x="132579" y="21232"/>
                </a:lnTo>
                <a:lnTo>
                  <a:pt x="131637" y="24159"/>
                </a:lnTo>
                <a:lnTo>
                  <a:pt x="127965" y="29021"/>
                </a:lnTo>
                <a:lnTo>
                  <a:pt x="125435" y="30658"/>
                </a:lnTo>
                <a:lnTo>
                  <a:pt x="122161" y="31551"/>
                </a:lnTo>
                <a:lnTo>
                  <a:pt x="122161" y="31700"/>
                </a:lnTo>
                <a:lnTo>
                  <a:pt x="126427" y="32493"/>
                </a:lnTo>
                <a:lnTo>
                  <a:pt x="129602" y="34279"/>
                </a:lnTo>
                <a:lnTo>
                  <a:pt x="133769" y="39836"/>
                </a:lnTo>
                <a:lnTo>
                  <a:pt x="134811" y="43209"/>
                </a:lnTo>
                <a:lnTo>
                  <a:pt x="134811" y="52833"/>
                </a:lnTo>
                <a:lnTo>
                  <a:pt x="132777" y="57397"/>
                </a:lnTo>
                <a:lnTo>
                  <a:pt x="128199" y="61317"/>
                </a:lnTo>
                <a:close/>
              </a:path>
              <a:path w="664845" h="77469">
                <a:moveTo>
                  <a:pt x="119630" y="66079"/>
                </a:moveTo>
                <a:lnTo>
                  <a:pt x="107229" y="66079"/>
                </a:lnTo>
                <a:lnTo>
                  <a:pt x="102119" y="64343"/>
                </a:lnTo>
                <a:lnTo>
                  <a:pt x="98051" y="60870"/>
                </a:lnTo>
                <a:lnTo>
                  <a:pt x="94082" y="57298"/>
                </a:lnTo>
                <a:lnTo>
                  <a:pt x="92259" y="52833"/>
                </a:lnTo>
                <a:lnTo>
                  <a:pt x="92147" y="45144"/>
                </a:lnTo>
                <a:lnTo>
                  <a:pt x="92246" y="44946"/>
                </a:lnTo>
                <a:lnTo>
                  <a:pt x="97902" y="44946"/>
                </a:lnTo>
                <a:lnTo>
                  <a:pt x="97902" y="50700"/>
                </a:lnTo>
                <a:lnTo>
                  <a:pt x="99291" y="54371"/>
                </a:lnTo>
                <a:lnTo>
                  <a:pt x="104848" y="59927"/>
                </a:lnTo>
                <a:lnTo>
                  <a:pt x="108618" y="61317"/>
                </a:lnTo>
                <a:lnTo>
                  <a:pt x="128199" y="61317"/>
                </a:lnTo>
                <a:lnTo>
                  <a:pt x="124741" y="64343"/>
                </a:lnTo>
                <a:lnTo>
                  <a:pt x="119630" y="66079"/>
                </a:lnTo>
                <a:close/>
              </a:path>
              <a:path w="664845" h="77469">
                <a:moveTo>
                  <a:pt x="193284" y="66079"/>
                </a:moveTo>
                <a:lnTo>
                  <a:pt x="181775" y="66079"/>
                </a:lnTo>
                <a:lnTo>
                  <a:pt x="176516" y="63797"/>
                </a:lnTo>
                <a:lnTo>
                  <a:pt x="172448" y="59233"/>
                </a:lnTo>
                <a:lnTo>
                  <a:pt x="168479" y="54669"/>
                </a:lnTo>
                <a:lnTo>
                  <a:pt x="166495" y="48865"/>
                </a:lnTo>
                <a:lnTo>
                  <a:pt x="166495" y="34776"/>
                </a:lnTo>
                <a:lnTo>
                  <a:pt x="168479" y="28971"/>
                </a:lnTo>
                <a:lnTo>
                  <a:pt x="176417" y="19843"/>
                </a:lnTo>
                <a:lnTo>
                  <a:pt x="181675" y="17561"/>
                </a:lnTo>
                <a:lnTo>
                  <a:pt x="193581" y="17561"/>
                </a:lnTo>
                <a:lnTo>
                  <a:pt x="197849" y="18950"/>
                </a:lnTo>
                <a:lnTo>
                  <a:pt x="201725" y="22324"/>
                </a:lnTo>
                <a:lnTo>
                  <a:pt x="183362" y="22324"/>
                </a:lnTo>
                <a:lnTo>
                  <a:pt x="179443" y="24209"/>
                </a:lnTo>
                <a:lnTo>
                  <a:pt x="176467" y="27979"/>
                </a:lnTo>
                <a:lnTo>
                  <a:pt x="173589" y="31749"/>
                </a:lnTo>
                <a:lnTo>
                  <a:pt x="172150" y="36363"/>
                </a:lnTo>
                <a:lnTo>
                  <a:pt x="172150" y="47277"/>
                </a:lnTo>
                <a:lnTo>
                  <a:pt x="173589" y="51891"/>
                </a:lnTo>
                <a:lnTo>
                  <a:pt x="176467" y="55661"/>
                </a:lnTo>
                <a:lnTo>
                  <a:pt x="179443" y="59431"/>
                </a:lnTo>
                <a:lnTo>
                  <a:pt x="183362" y="61317"/>
                </a:lnTo>
                <a:lnTo>
                  <a:pt x="201037" y="61317"/>
                </a:lnTo>
                <a:lnTo>
                  <a:pt x="197501" y="64541"/>
                </a:lnTo>
                <a:lnTo>
                  <a:pt x="193284" y="66079"/>
                </a:lnTo>
                <a:close/>
              </a:path>
              <a:path w="664845" h="77469">
                <a:moveTo>
                  <a:pt x="206828" y="33337"/>
                </a:moveTo>
                <a:lnTo>
                  <a:pt x="201172" y="33337"/>
                </a:lnTo>
                <a:lnTo>
                  <a:pt x="200378" y="29666"/>
                </a:lnTo>
                <a:lnTo>
                  <a:pt x="198890" y="26937"/>
                </a:lnTo>
                <a:lnTo>
                  <a:pt x="196708" y="25151"/>
                </a:lnTo>
                <a:lnTo>
                  <a:pt x="194524" y="23266"/>
                </a:lnTo>
                <a:lnTo>
                  <a:pt x="191696" y="22324"/>
                </a:lnTo>
                <a:lnTo>
                  <a:pt x="201725" y="22324"/>
                </a:lnTo>
                <a:lnTo>
                  <a:pt x="204297" y="24506"/>
                </a:lnTo>
                <a:lnTo>
                  <a:pt x="206232" y="28376"/>
                </a:lnTo>
                <a:lnTo>
                  <a:pt x="206828" y="33337"/>
                </a:lnTo>
                <a:close/>
              </a:path>
              <a:path w="664845" h="77469">
                <a:moveTo>
                  <a:pt x="201037" y="61317"/>
                </a:moveTo>
                <a:lnTo>
                  <a:pt x="191597" y="61317"/>
                </a:lnTo>
                <a:lnTo>
                  <a:pt x="194524" y="60126"/>
                </a:lnTo>
                <a:lnTo>
                  <a:pt x="197005" y="57745"/>
                </a:lnTo>
                <a:lnTo>
                  <a:pt x="199584" y="55363"/>
                </a:lnTo>
                <a:lnTo>
                  <a:pt x="201122" y="52238"/>
                </a:lnTo>
                <a:lnTo>
                  <a:pt x="201619" y="48368"/>
                </a:lnTo>
                <a:lnTo>
                  <a:pt x="207125" y="48368"/>
                </a:lnTo>
                <a:lnTo>
                  <a:pt x="206332" y="54024"/>
                </a:lnTo>
                <a:lnTo>
                  <a:pt x="204247" y="58390"/>
                </a:lnTo>
                <a:lnTo>
                  <a:pt x="201037" y="61317"/>
                </a:lnTo>
                <a:close/>
              </a:path>
              <a:path w="664845" h="77469">
                <a:moveTo>
                  <a:pt x="238806" y="66079"/>
                </a:moveTo>
                <a:lnTo>
                  <a:pt x="227892" y="66079"/>
                </a:lnTo>
                <a:lnTo>
                  <a:pt x="222634" y="63797"/>
                </a:lnTo>
                <a:lnTo>
                  <a:pt x="218565" y="59233"/>
                </a:lnTo>
                <a:lnTo>
                  <a:pt x="214596" y="54669"/>
                </a:lnTo>
                <a:lnTo>
                  <a:pt x="212612" y="48865"/>
                </a:lnTo>
                <a:lnTo>
                  <a:pt x="212612" y="34776"/>
                </a:lnTo>
                <a:lnTo>
                  <a:pt x="214596" y="28971"/>
                </a:lnTo>
                <a:lnTo>
                  <a:pt x="222534" y="19843"/>
                </a:lnTo>
                <a:lnTo>
                  <a:pt x="227792" y="17561"/>
                </a:lnTo>
                <a:lnTo>
                  <a:pt x="240889" y="17561"/>
                </a:lnTo>
                <a:lnTo>
                  <a:pt x="246148" y="19843"/>
                </a:lnTo>
                <a:lnTo>
                  <a:pt x="248305" y="22324"/>
                </a:lnTo>
                <a:lnTo>
                  <a:pt x="229430" y="22324"/>
                </a:lnTo>
                <a:lnTo>
                  <a:pt x="225561" y="24209"/>
                </a:lnTo>
                <a:lnTo>
                  <a:pt x="222470" y="28128"/>
                </a:lnTo>
                <a:lnTo>
                  <a:pt x="219707" y="31749"/>
                </a:lnTo>
                <a:lnTo>
                  <a:pt x="218267" y="36363"/>
                </a:lnTo>
                <a:lnTo>
                  <a:pt x="218267" y="47277"/>
                </a:lnTo>
                <a:lnTo>
                  <a:pt x="219707" y="51891"/>
                </a:lnTo>
                <a:lnTo>
                  <a:pt x="222584" y="55661"/>
                </a:lnTo>
                <a:lnTo>
                  <a:pt x="225561" y="59431"/>
                </a:lnTo>
                <a:lnTo>
                  <a:pt x="229479" y="61317"/>
                </a:lnTo>
                <a:lnTo>
                  <a:pt x="248299" y="61317"/>
                </a:lnTo>
                <a:lnTo>
                  <a:pt x="246098" y="62805"/>
                </a:lnTo>
                <a:lnTo>
                  <a:pt x="242725" y="64988"/>
                </a:lnTo>
                <a:lnTo>
                  <a:pt x="238806" y="66079"/>
                </a:lnTo>
                <a:close/>
              </a:path>
              <a:path w="664845" h="77469">
                <a:moveTo>
                  <a:pt x="248299" y="61317"/>
                </a:moveTo>
                <a:lnTo>
                  <a:pt x="239203" y="61317"/>
                </a:lnTo>
                <a:lnTo>
                  <a:pt x="243072" y="59431"/>
                </a:lnTo>
                <a:lnTo>
                  <a:pt x="248926" y="51792"/>
                </a:lnTo>
                <a:lnTo>
                  <a:pt x="250382" y="47277"/>
                </a:lnTo>
                <a:lnTo>
                  <a:pt x="250382" y="36363"/>
                </a:lnTo>
                <a:lnTo>
                  <a:pt x="248926" y="31898"/>
                </a:lnTo>
                <a:lnTo>
                  <a:pt x="245839" y="27979"/>
                </a:lnTo>
                <a:lnTo>
                  <a:pt x="243072" y="24258"/>
                </a:lnTo>
                <a:lnTo>
                  <a:pt x="239154" y="22324"/>
                </a:lnTo>
                <a:lnTo>
                  <a:pt x="248305" y="22324"/>
                </a:lnTo>
                <a:lnTo>
                  <a:pt x="254086" y="28971"/>
                </a:lnTo>
                <a:lnTo>
                  <a:pt x="256070" y="34776"/>
                </a:lnTo>
                <a:lnTo>
                  <a:pt x="256070" y="46087"/>
                </a:lnTo>
                <a:lnTo>
                  <a:pt x="255227" y="50105"/>
                </a:lnTo>
                <a:lnTo>
                  <a:pt x="253540" y="53875"/>
                </a:lnTo>
                <a:lnTo>
                  <a:pt x="251952" y="57546"/>
                </a:lnTo>
                <a:lnTo>
                  <a:pt x="249472" y="60523"/>
                </a:lnTo>
                <a:lnTo>
                  <a:pt x="248299" y="61317"/>
                </a:lnTo>
                <a:close/>
              </a:path>
              <a:path w="664845" h="77469">
                <a:moveTo>
                  <a:pt x="273517" y="26789"/>
                </a:moveTo>
                <a:lnTo>
                  <a:pt x="270063" y="26789"/>
                </a:lnTo>
                <a:lnTo>
                  <a:pt x="271155" y="24110"/>
                </a:lnTo>
                <a:lnTo>
                  <a:pt x="273040" y="21927"/>
                </a:lnTo>
                <a:lnTo>
                  <a:pt x="275719" y="20240"/>
                </a:lnTo>
                <a:lnTo>
                  <a:pt x="278398" y="18454"/>
                </a:lnTo>
                <a:lnTo>
                  <a:pt x="281424" y="17561"/>
                </a:lnTo>
                <a:lnTo>
                  <a:pt x="290651" y="17561"/>
                </a:lnTo>
                <a:lnTo>
                  <a:pt x="294868" y="19000"/>
                </a:lnTo>
                <a:lnTo>
                  <a:pt x="297863" y="22324"/>
                </a:lnTo>
                <a:lnTo>
                  <a:pt x="281275" y="22324"/>
                </a:lnTo>
                <a:lnTo>
                  <a:pt x="278596" y="23068"/>
                </a:lnTo>
                <a:lnTo>
                  <a:pt x="276314" y="24556"/>
                </a:lnTo>
                <a:lnTo>
                  <a:pt x="274131" y="26044"/>
                </a:lnTo>
                <a:lnTo>
                  <a:pt x="273517" y="26789"/>
                </a:lnTo>
                <a:close/>
              </a:path>
              <a:path w="664845" h="77469">
                <a:moveTo>
                  <a:pt x="269915" y="64740"/>
                </a:moveTo>
                <a:lnTo>
                  <a:pt x="264259" y="64740"/>
                </a:lnTo>
                <a:lnTo>
                  <a:pt x="264259" y="18901"/>
                </a:lnTo>
                <a:lnTo>
                  <a:pt x="269915" y="18901"/>
                </a:lnTo>
                <a:lnTo>
                  <a:pt x="269915" y="26789"/>
                </a:lnTo>
                <a:lnTo>
                  <a:pt x="273517" y="26789"/>
                </a:lnTo>
                <a:lnTo>
                  <a:pt x="272494" y="28029"/>
                </a:lnTo>
                <a:lnTo>
                  <a:pt x="271402" y="30509"/>
                </a:lnTo>
                <a:lnTo>
                  <a:pt x="270411" y="32990"/>
                </a:lnTo>
                <a:lnTo>
                  <a:pt x="269915" y="35470"/>
                </a:lnTo>
                <a:lnTo>
                  <a:pt x="269915" y="64740"/>
                </a:lnTo>
                <a:close/>
              </a:path>
              <a:path w="664845" h="77469">
                <a:moveTo>
                  <a:pt x="301466" y="64740"/>
                </a:moveTo>
                <a:lnTo>
                  <a:pt x="295960" y="64740"/>
                </a:lnTo>
                <a:lnTo>
                  <a:pt x="295960" y="31352"/>
                </a:lnTo>
                <a:lnTo>
                  <a:pt x="294967" y="28029"/>
                </a:lnTo>
                <a:lnTo>
                  <a:pt x="292983" y="25747"/>
                </a:lnTo>
                <a:lnTo>
                  <a:pt x="291097" y="23465"/>
                </a:lnTo>
                <a:lnTo>
                  <a:pt x="288221" y="22324"/>
                </a:lnTo>
                <a:lnTo>
                  <a:pt x="297863" y="22324"/>
                </a:lnTo>
                <a:lnTo>
                  <a:pt x="300127" y="24754"/>
                </a:lnTo>
                <a:lnTo>
                  <a:pt x="301466" y="29071"/>
                </a:lnTo>
                <a:lnTo>
                  <a:pt x="301466" y="64740"/>
                </a:lnTo>
                <a:close/>
              </a:path>
              <a:path w="664845" h="77469">
                <a:moveTo>
                  <a:pt x="330585" y="64740"/>
                </a:moveTo>
                <a:lnTo>
                  <a:pt x="324632" y="64740"/>
                </a:lnTo>
                <a:lnTo>
                  <a:pt x="306921" y="18901"/>
                </a:lnTo>
                <a:lnTo>
                  <a:pt x="313172" y="18901"/>
                </a:lnTo>
                <a:lnTo>
                  <a:pt x="327608" y="59084"/>
                </a:lnTo>
                <a:lnTo>
                  <a:pt x="332697" y="59084"/>
                </a:lnTo>
                <a:lnTo>
                  <a:pt x="330585" y="64740"/>
                </a:lnTo>
                <a:close/>
              </a:path>
              <a:path w="664845" h="77469">
                <a:moveTo>
                  <a:pt x="332697" y="59084"/>
                </a:moveTo>
                <a:lnTo>
                  <a:pt x="327757" y="59084"/>
                </a:lnTo>
                <a:lnTo>
                  <a:pt x="341896" y="18901"/>
                </a:lnTo>
                <a:lnTo>
                  <a:pt x="347700" y="18901"/>
                </a:lnTo>
                <a:lnTo>
                  <a:pt x="332697" y="59084"/>
                </a:lnTo>
                <a:close/>
              </a:path>
              <a:path w="664845" h="77469">
                <a:moveTo>
                  <a:pt x="351831" y="76943"/>
                </a:moveTo>
                <a:lnTo>
                  <a:pt x="351831" y="73074"/>
                </a:lnTo>
                <a:lnTo>
                  <a:pt x="353122" y="72578"/>
                </a:lnTo>
                <a:lnTo>
                  <a:pt x="354114" y="71536"/>
                </a:lnTo>
                <a:lnTo>
                  <a:pt x="354809" y="69949"/>
                </a:lnTo>
                <a:lnTo>
                  <a:pt x="355602" y="68460"/>
                </a:lnTo>
                <a:lnTo>
                  <a:pt x="355999" y="66873"/>
                </a:lnTo>
                <a:lnTo>
                  <a:pt x="355999" y="64740"/>
                </a:lnTo>
                <a:lnTo>
                  <a:pt x="352278" y="64740"/>
                </a:lnTo>
                <a:lnTo>
                  <a:pt x="352278" y="55363"/>
                </a:lnTo>
                <a:lnTo>
                  <a:pt x="359720" y="55363"/>
                </a:lnTo>
                <a:lnTo>
                  <a:pt x="359720" y="67617"/>
                </a:lnTo>
                <a:lnTo>
                  <a:pt x="359026" y="70048"/>
                </a:lnTo>
                <a:lnTo>
                  <a:pt x="357636" y="72330"/>
                </a:lnTo>
                <a:lnTo>
                  <a:pt x="356346" y="74612"/>
                </a:lnTo>
                <a:lnTo>
                  <a:pt x="354412" y="76150"/>
                </a:lnTo>
                <a:lnTo>
                  <a:pt x="351831" y="76943"/>
                </a:lnTo>
                <a:close/>
              </a:path>
              <a:path w="664845" h="77469">
                <a:moveTo>
                  <a:pt x="423675" y="64740"/>
                </a:moveTo>
                <a:lnTo>
                  <a:pt x="418020" y="64740"/>
                </a:lnTo>
                <a:lnTo>
                  <a:pt x="418020" y="18603"/>
                </a:lnTo>
                <a:lnTo>
                  <a:pt x="401649" y="18603"/>
                </a:lnTo>
                <a:lnTo>
                  <a:pt x="401649" y="14585"/>
                </a:lnTo>
                <a:lnTo>
                  <a:pt x="406710" y="14485"/>
                </a:lnTo>
                <a:lnTo>
                  <a:pt x="410232" y="14039"/>
                </a:lnTo>
                <a:lnTo>
                  <a:pt x="412216" y="13245"/>
                </a:lnTo>
                <a:lnTo>
                  <a:pt x="414300" y="12451"/>
                </a:lnTo>
                <a:lnTo>
                  <a:pt x="415837" y="11211"/>
                </a:lnTo>
                <a:lnTo>
                  <a:pt x="416830" y="9524"/>
                </a:lnTo>
                <a:lnTo>
                  <a:pt x="417921" y="7838"/>
                </a:lnTo>
                <a:lnTo>
                  <a:pt x="418665" y="5506"/>
                </a:lnTo>
                <a:lnTo>
                  <a:pt x="419062" y="2530"/>
                </a:lnTo>
                <a:lnTo>
                  <a:pt x="423675" y="2530"/>
                </a:lnTo>
                <a:lnTo>
                  <a:pt x="423675" y="64740"/>
                </a:lnTo>
                <a:close/>
              </a:path>
              <a:path w="664845" h="77469">
                <a:moveTo>
                  <a:pt x="452701" y="24110"/>
                </a:moveTo>
                <a:lnTo>
                  <a:pt x="447195" y="24110"/>
                </a:lnTo>
                <a:lnTo>
                  <a:pt x="447195" y="16767"/>
                </a:lnTo>
                <a:lnTo>
                  <a:pt x="448880" y="11608"/>
                </a:lnTo>
                <a:lnTo>
                  <a:pt x="452254" y="7739"/>
                </a:lnTo>
                <a:lnTo>
                  <a:pt x="455727" y="3869"/>
                </a:lnTo>
                <a:lnTo>
                  <a:pt x="460638" y="1934"/>
                </a:lnTo>
                <a:lnTo>
                  <a:pt x="472842" y="1934"/>
                </a:lnTo>
                <a:lnTo>
                  <a:pt x="477506" y="3522"/>
                </a:lnTo>
                <a:lnTo>
                  <a:pt x="480978" y="6697"/>
                </a:lnTo>
                <a:lnTo>
                  <a:pt x="462474" y="6697"/>
                </a:lnTo>
                <a:lnTo>
                  <a:pt x="459051" y="8135"/>
                </a:lnTo>
                <a:lnTo>
                  <a:pt x="454189" y="13791"/>
                </a:lnTo>
                <a:lnTo>
                  <a:pt x="452899" y="17710"/>
                </a:lnTo>
                <a:lnTo>
                  <a:pt x="452701" y="22770"/>
                </a:lnTo>
                <a:lnTo>
                  <a:pt x="452701" y="24110"/>
                </a:lnTo>
                <a:close/>
              </a:path>
              <a:path w="664845" h="77469">
                <a:moveTo>
                  <a:pt x="486634" y="64740"/>
                </a:moveTo>
                <a:lnTo>
                  <a:pt x="445706" y="64740"/>
                </a:lnTo>
                <a:lnTo>
                  <a:pt x="445706" y="60175"/>
                </a:lnTo>
                <a:lnTo>
                  <a:pt x="470064" y="36065"/>
                </a:lnTo>
                <a:lnTo>
                  <a:pt x="474579" y="32493"/>
                </a:lnTo>
                <a:lnTo>
                  <a:pt x="476960" y="29616"/>
                </a:lnTo>
                <a:lnTo>
                  <a:pt x="479440" y="26739"/>
                </a:lnTo>
                <a:lnTo>
                  <a:pt x="480681" y="23365"/>
                </a:lnTo>
                <a:lnTo>
                  <a:pt x="480681" y="15726"/>
                </a:lnTo>
                <a:lnTo>
                  <a:pt x="479391" y="12650"/>
                </a:lnTo>
                <a:lnTo>
                  <a:pt x="474231" y="7887"/>
                </a:lnTo>
                <a:lnTo>
                  <a:pt x="470907" y="6697"/>
                </a:lnTo>
                <a:lnTo>
                  <a:pt x="480978" y="6697"/>
                </a:lnTo>
                <a:lnTo>
                  <a:pt x="484550" y="9872"/>
                </a:lnTo>
                <a:lnTo>
                  <a:pt x="486336" y="14138"/>
                </a:lnTo>
                <a:lnTo>
                  <a:pt x="486220" y="24110"/>
                </a:lnTo>
                <a:lnTo>
                  <a:pt x="484996" y="27781"/>
                </a:lnTo>
                <a:lnTo>
                  <a:pt x="479738" y="35222"/>
                </a:lnTo>
                <a:lnTo>
                  <a:pt x="474926" y="39191"/>
                </a:lnTo>
                <a:lnTo>
                  <a:pt x="462325" y="46831"/>
                </a:lnTo>
                <a:lnTo>
                  <a:pt x="458405" y="49758"/>
                </a:lnTo>
                <a:lnTo>
                  <a:pt x="453842" y="54719"/>
                </a:lnTo>
                <a:lnTo>
                  <a:pt x="452452" y="57149"/>
                </a:lnTo>
                <a:lnTo>
                  <a:pt x="451957" y="59531"/>
                </a:lnTo>
                <a:lnTo>
                  <a:pt x="486634" y="59531"/>
                </a:lnTo>
                <a:lnTo>
                  <a:pt x="486634" y="64740"/>
                </a:lnTo>
                <a:close/>
              </a:path>
              <a:path w="664845" h="77469">
                <a:moveTo>
                  <a:pt x="522901" y="66079"/>
                </a:moveTo>
                <a:lnTo>
                  <a:pt x="510201" y="66079"/>
                </a:lnTo>
                <a:lnTo>
                  <a:pt x="505042" y="64392"/>
                </a:lnTo>
                <a:lnTo>
                  <a:pt x="497104" y="57645"/>
                </a:lnTo>
                <a:lnTo>
                  <a:pt x="495142" y="53181"/>
                </a:lnTo>
                <a:lnTo>
                  <a:pt x="495231" y="43358"/>
                </a:lnTo>
                <a:lnTo>
                  <a:pt x="496212" y="40282"/>
                </a:lnTo>
                <a:lnTo>
                  <a:pt x="500577" y="34131"/>
                </a:lnTo>
                <a:lnTo>
                  <a:pt x="503702" y="32196"/>
                </a:lnTo>
                <a:lnTo>
                  <a:pt x="507771" y="31402"/>
                </a:lnTo>
                <a:lnTo>
                  <a:pt x="507771" y="31253"/>
                </a:lnTo>
                <a:lnTo>
                  <a:pt x="497650" y="12799"/>
                </a:lnTo>
                <a:lnTo>
                  <a:pt x="499436" y="9028"/>
                </a:lnTo>
                <a:lnTo>
                  <a:pt x="506679" y="3373"/>
                </a:lnTo>
                <a:lnTo>
                  <a:pt x="511144" y="1934"/>
                </a:lnTo>
                <a:lnTo>
                  <a:pt x="521761" y="1934"/>
                </a:lnTo>
                <a:lnTo>
                  <a:pt x="526275" y="3373"/>
                </a:lnTo>
                <a:lnTo>
                  <a:pt x="530536" y="6697"/>
                </a:lnTo>
                <a:lnTo>
                  <a:pt x="512781" y="6697"/>
                </a:lnTo>
                <a:lnTo>
                  <a:pt x="509606" y="7689"/>
                </a:lnTo>
                <a:lnTo>
                  <a:pt x="504446" y="11658"/>
                </a:lnTo>
                <a:lnTo>
                  <a:pt x="503205" y="14188"/>
                </a:lnTo>
                <a:lnTo>
                  <a:pt x="503157" y="21133"/>
                </a:lnTo>
                <a:lnTo>
                  <a:pt x="504347" y="23961"/>
                </a:lnTo>
                <a:lnTo>
                  <a:pt x="509110" y="28128"/>
                </a:lnTo>
                <a:lnTo>
                  <a:pt x="512285" y="29170"/>
                </a:lnTo>
                <a:lnTo>
                  <a:pt x="530095" y="29170"/>
                </a:lnTo>
                <a:lnTo>
                  <a:pt x="528458" y="30261"/>
                </a:lnTo>
                <a:lnTo>
                  <a:pt x="525183" y="31253"/>
                </a:lnTo>
                <a:lnTo>
                  <a:pt x="525183" y="31402"/>
                </a:lnTo>
                <a:lnTo>
                  <a:pt x="529350" y="32295"/>
                </a:lnTo>
                <a:lnTo>
                  <a:pt x="531925" y="33783"/>
                </a:lnTo>
                <a:lnTo>
                  <a:pt x="511441" y="33783"/>
                </a:lnTo>
                <a:lnTo>
                  <a:pt x="507572" y="35024"/>
                </a:lnTo>
                <a:lnTo>
                  <a:pt x="504794" y="37504"/>
                </a:lnTo>
                <a:lnTo>
                  <a:pt x="502116" y="39985"/>
                </a:lnTo>
                <a:lnTo>
                  <a:pt x="500816" y="43160"/>
                </a:lnTo>
                <a:lnTo>
                  <a:pt x="500775" y="51692"/>
                </a:lnTo>
                <a:lnTo>
                  <a:pt x="502215" y="55115"/>
                </a:lnTo>
                <a:lnTo>
                  <a:pt x="507969" y="60076"/>
                </a:lnTo>
                <a:lnTo>
                  <a:pt x="511789" y="61317"/>
                </a:lnTo>
                <a:lnTo>
                  <a:pt x="531849" y="61317"/>
                </a:lnTo>
                <a:lnTo>
                  <a:pt x="528061" y="64442"/>
                </a:lnTo>
                <a:lnTo>
                  <a:pt x="522901" y="66079"/>
                </a:lnTo>
                <a:close/>
              </a:path>
              <a:path w="664845" h="77469">
                <a:moveTo>
                  <a:pt x="530095" y="29170"/>
                </a:moveTo>
                <a:lnTo>
                  <a:pt x="520719" y="29170"/>
                </a:lnTo>
                <a:lnTo>
                  <a:pt x="524092" y="28128"/>
                </a:lnTo>
                <a:lnTo>
                  <a:pt x="526374" y="26044"/>
                </a:lnTo>
                <a:lnTo>
                  <a:pt x="528656" y="23861"/>
                </a:lnTo>
                <a:lnTo>
                  <a:pt x="529757" y="21133"/>
                </a:lnTo>
                <a:lnTo>
                  <a:pt x="529797" y="14188"/>
                </a:lnTo>
                <a:lnTo>
                  <a:pt x="528606" y="11558"/>
                </a:lnTo>
                <a:lnTo>
                  <a:pt x="526225" y="9673"/>
                </a:lnTo>
                <a:lnTo>
                  <a:pt x="523844" y="7689"/>
                </a:lnTo>
                <a:lnTo>
                  <a:pt x="520620" y="6697"/>
                </a:lnTo>
                <a:lnTo>
                  <a:pt x="530536" y="6697"/>
                </a:lnTo>
                <a:lnTo>
                  <a:pt x="533617" y="9028"/>
                </a:lnTo>
                <a:lnTo>
                  <a:pt x="535453" y="12799"/>
                </a:lnTo>
                <a:lnTo>
                  <a:pt x="535361" y="21133"/>
                </a:lnTo>
                <a:lnTo>
                  <a:pt x="534560" y="23713"/>
                </a:lnTo>
                <a:lnTo>
                  <a:pt x="532774" y="26193"/>
                </a:lnTo>
                <a:lnTo>
                  <a:pt x="530988" y="28574"/>
                </a:lnTo>
                <a:lnTo>
                  <a:pt x="530095" y="29170"/>
                </a:lnTo>
                <a:close/>
              </a:path>
              <a:path w="664845" h="77469">
                <a:moveTo>
                  <a:pt x="531849" y="61317"/>
                </a:moveTo>
                <a:lnTo>
                  <a:pt x="521413" y="61317"/>
                </a:lnTo>
                <a:lnTo>
                  <a:pt x="525233" y="60076"/>
                </a:lnTo>
                <a:lnTo>
                  <a:pt x="528011" y="57596"/>
                </a:lnTo>
                <a:lnTo>
                  <a:pt x="530889" y="55115"/>
                </a:lnTo>
                <a:lnTo>
                  <a:pt x="532327" y="51692"/>
                </a:lnTo>
                <a:lnTo>
                  <a:pt x="532241" y="43160"/>
                </a:lnTo>
                <a:lnTo>
                  <a:pt x="530938" y="40133"/>
                </a:lnTo>
                <a:lnTo>
                  <a:pt x="528160" y="37653"/>
                </a:lnTo>
                <a:lnTo>
                  <a:pt x="525382" y="35073"/>
                </a:lnTo>
                <a:lnTo>
                  <a:pt x="521463" y="33783"/>
                </a:lnTo>
                <a:lnTo>
                  <a:pt x="531925" y="33783"/>
                </a:lnTo>
                <a:lnTo>
                  <a:pt x="532526" y="34131"/>
                </a:lnTo>
                <a:lnTo>
                  <a:pt x="536891" y="39687"/>
                </a:lnTo>
                <a:lnTo>
                  <a:pt x="537983" y="43160"/>
                </a:lnTo>
                <a:lnTo>
                  <a:pt x="537983" y="53181"/>
                </a:lnTo>
                <a:lnTo>
                  <a:pt x="535998" y="57794"/>
                </a:lnTo>
                <a:lnTo>
                  <a:pt x="531849" y="61317"/>
                </a:lnTo>
                <a:close/>
              </a:path>
              <a:path w="664845" h="77469">
                <a:moveTo>
                  <a:pt x="569518" y="66079"/>
                </a:moveTo>
                <a:lnTo>
                  <a:pt x="564756" y="66079"/>
                </a:lnTo>
                <a:lnTo>
                  <a:pt x="592140" y="0"/>
                </a:lnTo>
                <a:lnTo>
                  <a:pt x="596753" y="0"/>
                </a:lnTo>
                <a:lnTo>
                  <a:pt x="569518" y="66079"/>
                </a:lnTo>
                <a:close/>
              </a:path>
              <a:path w="664845" h="77469">
                <a:moveTo>
                  <a:pt x="630488" y="24110"/>
                </a:moveTo>
                <a:lnTo>
                  <a:pt x="624982" y="24110"/>
                </a:lnTo>
                <a:lnTo>
                  <a:pt x="624982" y="16767"/>
                </a:lnTo>
                <a:lnTo>
                  <a:pt x="626668" y="11608"/>
                </a:lnTo>
                <a:lnTo>
                  <a:pt x="630042" y="7739"/>
                </a:lnTo>
                <a:lnTo>
                  <a:pt x="633515" y="3869"/>
                </a:lnTo>
                <a:lnTo>
                  <a:pt x="638426" y="1934"/>
                </a:lnTo>
                <a:lnTo>
                  <a:pt x="650630" y="1934"/>
                </a:lnTo>
                <a:lnTo>
                  <a:pt x="655293" y="3522"/>
                </a:lnTo>
                <a:lnTo>
                  <a:pt x="658765" y="6697"/>
                </a:lnTo>
                <a:lnTo>
                  <a:pt x="640261" y="6697"/>
                </a:lnTo>
                <a:lnTo>
                  <a:pt x="636838" y="8135"/>
                </a:lnTo>
                <a:lnTo>
                  <a:pt x="631976" y="13791"/>
                </a:lnTo>
                <a:lnTo>
                  <a:pt x="630687" y="17710"/>
                </a:lnTo>
                <a:lnTo>
                  <a:pt x="630488" y="22770"/>
                </a:lnTo>
                <a:lnTo>
                  <a:pt x="630488" y="24110"/>
                </a:lnTo>
                <a:close/>
              </a:path>
              <a:path w="664845" h="77469">
                <a:moveTo>
                  <a:pt x="664421" y="64740"/>
                </a:moveTo>
                <a:lnTo>
                  <a:pt x="623493" y="64740"/>
                </a:lnTo>
                <a:lnTo>
                  <a:pt x="623493" y="60175"/>
                </a:lnTo>
                <a:lnTo>
                  <a:pt x="647852" y="36065"/>
                </a:lnTo>
                <a:lnTo>
                  <a:pt x="652366" y="32493"/>
                </a:lnTo>
                <a:lnTo>
                  <a:pt x="654748" y="29616"/>
                </a:lnTo>
                <a:lnTo>
                  <a:pt x="657228" y="26739"/>
                </a:lnTo>
                <a:lnTo>
                  <a:pt x="658468" y="23365"/>
                </a:lnTo>
                <a:lnTo>
                  <a:pt x="658468" y="15726"/>
                </a:lnTo>
                <a:lnTo>
                  <a:pt x="657178" y="12650"/>
                </a:lnTo>
                <a:lnTo>
                  <a:pt x="652019" y="7887"/>
                </a:lnTo>
                <a:lnTo>
                  <a:pt x="648695" y="6697"/>
                </a:lnTo>
                <a:lnTo>
                  <a:pt x="658765" y="6697"/>
                </a:lnTo>
                <a:lnTo>
                  <a:pt x="662337" y="9872"/>
                </a:lnTo>
                <a:lnTo>
                  <a:pt x="664123" y="14138"/>
                </a:lnTo>
                <a:lnTo>
                  <a:pt x="664007" y="24110"/>
                </a:lnTo>
                <a:lnTo>
                  <a:pt x="662784" y="27781"/>
                </a:lnTo>
                <a:lnTo>
                  <a:pt x="657525" y="35222"/>
                </a:lnTo>
                <a:lnTo>
                  <a:pt x="652713" y="39191"/>
                </a:lnTo>
                <a:lnTo>
                  <a:pt x="640113" y="46831"/>
                </a:lnTo>
                <a:lnTo>
                  <a:pt x="636193" y="49758"/>
                </a:lnTo>
                <a:lnTo>
                  <a:pt x="631630" y="54719"/>
                </a:lnTo>
                <a:lnTo>
                  <a:pt x="630240" y="57149"/>
                </a:lnTo>
                <a:lnTo>
                  <a:pt x="629745" y="59531"/>
                </a:lnTo>
                <a:lnTo>
                  <a:pt x="664421" y="59531"/>
                </a:lnTo>
                <a:lnTo>
                  <a:pt x="664421" y="64740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8105294" y="400927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8104794" y="4140179"/>
            <a:ext cx="635" cy="42545"/>
          </a:xfrm>
          <a:custGeom>
            <a:avLst/>
            <a:gdLst/>
            <a:ahLst/>
            <a:cxnLst/>
            <a:rect l="l" t="t" r="r" b="b"/>
            <a:pathLst>
              <a:path w="634" h="42544">
                <a:moveTo>
                  <a:pt x="0" y="41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8085269" y="383870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8085269" y="383870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4549" y="617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8105294" y="3881029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8125168" y="3859854"/>
            <a:ext cx="595630" cy="343535"/>
          </a:xfrm>
          <a:custGeom>
            <a:avLst/>
            <a:gdLst/>
            <a:ahLst/>
            <a:cxnLst/>
            <a:rect l="l" t="t" r="r" b="b"/>
            <a:pathLst>
              <a:path w="595629" h="343535">
                <a:moveTo>
                  <a:pt x="599" y="0"/>
                </a:moveTo>
                <a:lnTo>
                  <a:pt x="64189" y="1283"/>
                </a:lnTo>
                <a:lnTo>
                  <a:pt x="127129" y="5007"/>
                </a:lnTo>
                <a:lnTo>
                  <a:pt x="188772" y="10984"/>
                </a:lnTo>
                <a:lnTo>
                  <a:pt x="248465" y="19027"/>
                </a:lnTo>
                <a:lnTo>
                  <a:pt x="305559" y="28948"/>
                </a:lnTo>
                <a:lnTo>
                  <a:pt x="359402" y="40558"/>
                </a:lnTo>
                <a:lnTo>
                  <a:pt x="409346" y="53671"/>
                </a:lnTo>
                <a:lnTo>
                  <a:pt x="454738" y="68098"/>
                </a:lnTo>
                <a:lnTo>
                  <a:pt x="494929" y="83652"/>
                </a:lnTo>
                <a:lnTo>
                  <a:pt x="557105" y="117389"/>
                </a:lnTo>
                <a:lnTo>
                  <a:pt x="590671" y="153379"/>
                </a:lnTo>
                <a:lnTo>
                  <a:pt x="595098" y="171749"/>
                </a:lnTo>
                <a:lnTo>
                  <a:pt x="590639" y="190120"/>
                </a:lnTo>
                <a:lnTo>
                  <a:pt x="557007" y="226109"/>
                </a:lnTo>
                <a:lnTo>
                  <a:pt x="494761" y="259846"/>
                </a:lnTo>
                <a:lnTo>
                  <a:pt x="454533" y="275400"/>
                </a:lnTo>
                <a:lnTo>
                  <a:pt x="409102" y="289827"/>
                </a:lnTo>
                <a:lnTo>
                  <a:pt x="359117" y="302940"/>
                </a:lnTo>
                <a:lnTo>
                  <a:pt x="305229" y="314550"/>
                </a:lnTo>
                <a:lnTo>
                  <a:pt x="248089" y="324471"/>
                </a:lnTo>
                <a:lnTo>
                  <a:pt x="188345" y="332514"/>
                </a:lnTo>
                <a:lnTo>
                  <a:pt x="126649" y="338492"/>
                </a:lnTo>
                <a:lnTo>
                  <a:pt x="63651" y="342216"/>
                </a:lnTo>
                <a:lnTo>
                  <a:pt x="0" y="3434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7668344" y="357674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7668344" y="357674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7834227" y="3593242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7668344" y="3707395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709"/>
                </a:lnTo>
                <a:lnTo>
                  <a:pt x="0" y="9270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7668344" y="370739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709"/>
                </a:lnTo>
                <a:lnTo>
                  <a:pt x="0" y="9270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7834227" y="3723896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8103494" y="366929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8103419" y="3800004"/>
            <a:ext cx="2540" cy="38735"/>
          </a:xfrm>
          <a:custGeom>
            <a:avLst/>
            <a:gdLst/>
            <a:ahLst/>
            <a:cxnLst/>
            <a:rect l="l" t="t" r="r" b="b"/>
            <a:pathLst>
              <a:path w="2540" h="38735">
                <a:moveTo>
                  <a:pt x="20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8083844" y="349380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8083844" y="349380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8103494" y="3536240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0" y="404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8104094" y="34938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8124269" y="3514842"/>
            <a:ext cx="579120" cy="345440"/>
          </a:xfrm>
          <a:custGeom>
            <a:avLst/>
            <a:gdLst/>
            <a:ahLst/>
            <a:cxnLst/>
            <a:rect l="l" t="t" r="r" b="b"/>
            <a:pathLst>
              <a:path w="579120" h="345439">
                <a:moveTo>
                  <a:pt x="1499" y="345011"/>
                </a:moveTo>
                <a:lnTo>
                  <a:pt x="67989" y="343519"/>
                </a:lnTo>
                <a:lnTo>
                  <a:pt x="133695" y="339201"/>
                </a:lnTo>
                <a:lnTo>
                  <a:pt x="197828" y="332292"/>
                </a:lnTo>
                <a:lnTo>
                  <a:pt x="259599" y="323026"/>
                </a:lnTo>
                <a:lnTo>
                  <a:pt x="318217" y="311641"/>
                </a:lnTo>
                <a:lnTo>
                  <a:pt x="372893" y="298372"/>
                </a:lnTo>
                <a:lnTo>
                  <a:pt x="422835" y="283453"/>
                </a:lnTo>
                <a:lnTo>
                  <a:pt x="467256" y="267121"/>
                </a:lnTo>
                <a:lnTo>
                  <a:pt x="505364" y="249610"/>
                </a:lnTo>
                <a:lnTo>
                  <a:pt x="559483" y="211998"/>
                </a:lnTo>
                <a:lnTo>
                  <a:pt x="578873" y="172499"/>
                </a:lnTo>
                <a:lnTo>
                  <a:pt x="573828" y="152635"/>
                </a:lnTo>
                <a:lnTo>
                  <a:pt x="536105" y="113848"/>
                </a:lnTo>
                <a:lnTo>
                  <a:pt x="466802" y="77887"/>
                </a:lnTo>
                <a:lnTo>
                  <a:pt x="422279" y="61556"/>
                </a:lnTo>
                <a:lnTo>
                  <a:pt x="372228" y="46638"/>
                </a:lnTo>
                <a:lnTo>
                  <a:pt x="317437" y="33369"/>
                </a:lnTo>
                <a:lnTo>
                  <a:pt x="258696" y="21984"/>
                </a:lnTo>
                <a:lnTo>
                  <a:pt x="196792" y="12719"/>
                </a:lnTo>
                <a:lnTo>
                  <a:pt x="132516" y="5810"/>
                </a:lnTo>
                <a:lnTo>
                  <a:pt x="66655" y="1491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7668344" y="323179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7668344" y="323179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7834227" y="3248295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7668344" y="3362445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7668344" y="3362445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>
            <a:off x="7834227" y="337894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8103494" y="332434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2"/>
          <p:cNvSpPr/>
          <p:nvPr/>
        </p:nvSpPr>
        <p:spPr>
          <a:xfrm>
            <a:off x="8103494" y="3455105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5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3"/>
          <p:cNvSpPr/>
          <p:nvPr/>
        </p:nvSpPr>
        <p:spPr>
          <a:xfrm>
            <a:off x="8083844" y="315363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4"/>
          <p:cNvSpPr/>
          <p:nvPr/>
        </p:nvSpPr>
        <p:spPr>
          <a:xfrm>
            <a:off x="8083844" y="315363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5"/>
          <p:cNvSpPr/>
          <p:nvPr/>
        </p:nvSpPr>
        <p:spPr>
          <a:xfrm>
            <a:off x="8103494" y="3195791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0" y="35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6"/>
          <p:cNvSpPr/>
          <p:nvPr/>
        </p:nvSpPr>
        <p:spPr>
          <a:xfrm>
            <a:off x="8124344" y="3174756"/>
            <a:ext cx="570230" cy="340360"/>
          </a:xfrm>
          <a:custGeom>
            <a:avLst/>
            <a:gdLst/>
            <a:ahLst/>
            <a:cxnLst/>
            <a:rect l="l" t="t" r="r" b="b"/>
            <a:pathLst>
              <a:path w="570229" h="340360">
                <a:moveTo>
                  <a:pt x="0" y="340199"/>
                </a:moveTo>
                <a:lnTo>
                  <a:pt x="65666" y="338728"/>
                </a:lnTo>
                <a:lnTo>
                  <a:pt x="130551" y="334469"/>
                </a:lnTo>
                <a:lnTo>
                  <a:pt x="193877" y="327656"/>
                </a:lnTo>
                <a:lnTo>
                  <a:pt x="254865" y="318520"/>
                </a:lnTo>
                <a:lnTo>
                  <a:pt x="312738" y="307294"/>
                </a:lnTo>
                <a:lnTo>
                  <a:pt x="366718" y="294209"/>
                </a:lnTo>
                <a:lnTo>
                  <a:pt x="416027" y="279499"/>
                </a:lnTo>
                <a:lnTo>
                  <a:pt x="459887" y="263395"/>
                </a:lnTo>
                <a:lnTo>
                  <a:pt x="497520" y="246129"/>
                </a:lnTo>
                <a:lnTo>
                  <a:pt x="550993" y="209043"/>
                </a:lnTo>
                <a:lnTo>
                  <a:pt x="570223" y="170099"/>
                </a:lnTo>
                <a:lnTo>
                  <a:pt x="565312" y="150511"/>
                </a:lnTo>
                <a:lnTo>
                  <a:pt x="528253" y="112264"/>
                </a:lnTo>
                <a:lnTo>
                  <a:pt x="460068" y="76804"/>
                </a:lnTo>
                <a:lnTo>
                  <a:pt x="416249" y="60700"/>
                </a:lnTo>
                <a:lnTo>
                  <a:pt x="366984" y="45989"/>
                </a:lnTo>
                <a:lnTo>
                  <a:pt x="313050" y="32905"/>
                </a:lnTo>
                <a:lnTo>
                  <a:pt x="255226" y="21678"/>
                </a:lnTo>
                <a:lnTo>
                  <a:pt x="194291" y="12542"/>
                </a:lnTo>
                <a:lnTo>
                  <a:pt x="131023" y="5729"/>
                </a:lnTo>
                <a:lnTo>
                  <a:pt x="66199" y="1471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7"/>
          <p:cNvSpPr/>
          <p:nvPr/>
        </p:nvSpPr>
        <p:spPr>
          <a:xfrm>
            <a:off x="8105594" y="3097273"/>
            <a:ext cx="635" cy="60325"/>
          </a:xfrm>
          <a:custGeom>
            <a:avLst/>
            <a:gdLst/>
            <a:ahLst/>
            <a:cxnLst/>
            <a:rect l="l" t="t" r="r" b="b"/>
            <a:pathLst>
              <a:path w="634" h="60325">
                <a:moveTo>
                  <a:pt x="87" y="-4762"/>
                </a:moveTo>
                <a:lnTo>
                  <a:pt x="87" y="64912"/>
                </a:lnTo>
              </a:path>
            </a:pathLst>
          </a:custGeom>
          <a:ln w="96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8"/>
          <p:cNvSpPr/>
          <p:nvPr/>
        </p:nvSpPr>
        <p:spPr>
          <a:xfrm>
            <a:off x="8090019" y="305404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0" y="43184"/>
                </a:lnTo>
                <a:lnTo>
                  <a:pt x="15849" y="0"/>
                </a:lnTo>
                <a:lnTo>
                  <a:pt x="31474" y="432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9"/>
          <p:cNvSpPr/>
          <p:nvPr/>
        </p:nvSpPr>
        <p:spPr>
          <a:xfrm>
            <a:off x="8090019" y="305404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15849" y="0"/>
                </a:lnTo>
                <a:lnTo>
                  <a:pt x="0" y="43184"/>
                </a:lnTo>
                <a:lnTo>
                  <a:pt x="31474" y="432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0"/>
          <p:cNvSpPr txBox="1"/>
          <p:nvPr/>
        </p:nvSpPr>
        <p:spPr>
          <a:xfrm>
            <a:off x="8060999" y="2878968"/>
            <a:ext cx="95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"/>
                <a:cs typeface="Arial"/>
              </a:rPr>
              <a:t>..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5" name="object 101"/>
          <p:cNvSpPr/>
          <p:nvPr/>
        </p:nvSpPr>
        <p:spPr>
          <a:xfrm>
            <a:off x="8106318" y="2914744"/>
            <a:ext cx="635" cy="73025"/>
          </a:xfrm>
          <a:custGeom>
            <a:avLst/>
            <a:gdLst/>
            <a:ahLst/>
            <a:cxnLst/>
            <a:rect l="l" t="t" r="r" b="b"/>
            <a:pathLst>
              <a:path w="634" h="73025">
                <a:moveTo>
                  <a:pt x="174" y="-4762"/>
                </a:moveTo>
                <a:lnTo>
                  <a:pt x="174" y="77212"/>
                </a:lnTo>
              </a:path>
            </a:pathLst>
          </a:custGeom>
          <a:ln w="98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2"/>
          <p:cNvSpPr/>
          <p:nvPr/>
        </p:nvSpPr>
        <p:spPr>
          <a:xfrm>
            <a:off x="8090919" y="287151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0" y="43152"/>
                </a:lnTo>
                <a:lnTo>
                  <a:pt x="15949" y="0"/>
                </a:lnTo>
                <a:lnTo>
                  <a:pt x="31474" y="43297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3"/>
          <p:cNvSpPr/>
          <p:nvPr/>
        </p:nvSpPr>
        <p:spPr>
          <a:xfrm>
            <a:off x="8090919" y="287151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15949" y="0"/>
                </a:lnTo>
                <a:lnTo>
                  <a:pt x="0" y="43152"/>
                </a:lnTo>
                <a:lnTo>
                  <a:pt x="31474" y="432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4"/>
          <p:cNvSpPr/>
          <p:nvPr/>
        </p:nvSpPr>
        <p:spPr>
          <a:xfrm>
            <a:off x="7671970" y="255009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B6D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5"/>
          <p:cNvSpPr/>
          <p:nvPr/>
        </p:nvSpPr>
        <p:spPr>
          <a:xfrm>
            <a:off x="7671969" y="255009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6"/>
          <p:cNvSpPr/>
          <p:nvPr/>
        </p:nvSpPr>
        <p:spPr>
          <a:xfrm>
            <a:off x="7862554" y="2566592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5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5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5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5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5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5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5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5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5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5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5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5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7"/>
          <p:cNvSpPr/>
          <p:nvPr/>
        </p:nvSpPr>
        <p:spPr>
          <a:xfrm>
            <a:off x="7671970" y="268074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B6D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8"/>
          <p:cNvSpPr/>
          <p:nvPr/>
        </p:nvSpPr>
        <p:spPr>
          <a:xfrm>
            <a:off x="7671969" y="268074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9"/>
          <p:cNvSpPr/>
          <p:nvPr/>
        </p:nvSpPr>
        <p:spPr>
          <a:xfrm>
            <a:off x="7862554" y="2697246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5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5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5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5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5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5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5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5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5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5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5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5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0"/>
          <p:cNvSpPr/>
          <p:nvPr/>
        </p:nvSpPr>
        <p:spPr>
          <a:xfrm>
            <a:off x="8107118" y="264264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1"/>
          <p:cNvSpPr/>
          <p:nvPr/>
        </p:nvSpPr>
        <p:spPr>
          <a:xfrm>
            <a:off x="8086669" y="281529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2"/>
          <p:cNvSpPr/>
          <p:nvPr/>
        </p:nvSpPr>
        <p:spPr>
          <a:xfrm>
            <a:off x="8086669" y="281529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3"/>
          <p:cNvSpPr/>
          <p:nvPr/>
        </p:nvSpPr>
        <p:spPr>
          <a:xfrm>
            <a:off x="8106918" y="2773594"/>
            <a:ext cx="635" cy="41910"/>
          </a:xfrm>
          <a:custGeom>
            <a:avLst/>
            <a:gdLst/>
            <a:ahLst/>
            <a:cxnLst/>
            <a:rect l="l" t="t" r="r" b="b"/>
            <a:pathLst>
              <a:path w="634" h="41909">
                <a:moveTo>
                  <a:pt x="149" y="-4762"/>
                </a:moveTo>
                <a:lnTo>
                  <a:pt x="149" y="46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4"/>
          <p:cNvSpPr/>
          <p:nvPr/>
        </p:nvSpPr>
        <p:spPr>
          <a:xfrm>
            <a:off x="8086669" y="247206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5"/>
          <p:cNvSpPr/>
          <p:nvPr/>
        </p:nvSpPr>
        <p:spPr>
          <a:xfrm>
            <a:off x="8086669" y="247206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6"/>
          <p:cNvSpPr/>
          <p:nvPr/>
        </p:nvSpPr>
        <p:spPr>
          <a:xfrm>
            <a:off x="8106818" y="2514392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4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7"/>
          <p:cNvSpPr/>
          <p:nvPr/>
        </p:nvSpPr>
        <p:spPr>
          <a:xfrm>
            <a:off x="8127168" y="2493214"/>
            <a:ext cx="601980" cy="343535"/>
          </a:xfrm>
          <a:custGeom>
            <a:avLst/>
            <a:gdLst/>
            <a:ahLst/>
            <a:cxnLst/>
            <a:rect l="l" t="t" r="r" b="b"/>
            <a:pathLst>
              <a:path w="601979" h="343534">
                <a:moveTo>
                  <a:pt x="0" y="0"/>
                </a:moveTo>
                <a:lnTo>
                  <a:pt x="64352" y="1281"/>
                </a:lnTo>
                <a:lnTo>
                  <a:pt x="128045" y="5002"/>
                </a:lnTo>
                <a:lnTo>
                  <a:pt x="190421" y="10975"/>
                </a:lnTo>
                <a:lnTo>
                  <a:pt x="250825" y="19011"/>
                </a:lnTo>
                <a:lnTo>
                  <a:pt x="308596" y="28923"/>
                </a:lnTo>
                <a:lnTo>
                  <a:pt x="363080" y="40523"/>
                </a:lnTo>
                <a:lnTo>
                  <a:pt x="413617" y="53624"/>
                </a:lnTo>
                <a:lnTo>
                  <a:pt x="459552" y="68039"/>
                </a:lnTo>
                <a:lnTo>
                  <a:pt x="500225" y="83579"/>
                </a:lnTo>
                <a:lnTo>
                  <a:pt x="534981" y="100058"/>
                </a:lnTo>
                <a:lnTo>
                  <a:pt x="584108" y="135078"/>
                </a:lnTo>
                <a:lnTo>
                  <a:pt x="601673" y="171599"/>
                </a:lnTo>
                <a:lnTo>
                  <a:pt x="597196" y="189954"/>
                </a:lnTo>
                <a:lnTo>
                  <a:pt x="563258" y="225912"/>
                </a:lnTo>
                <a:lnTo>
                  <a:pt x="500393" y="259619"/>
                </a:lnTo>
                <a:lnTo>
                  <a:pt x="459756" y="275159"/>
                </a:lnTo>
                <a:lnTo>
                  <a:pt x="413861" y="289574"/>
                </a:lnTo>
                <a:lnTo>
                  <a:pt x="363365" y="302675"/>
                </a:lnTo>
                <a:lnTo>
                  <a:pt x="308926" y="314276"/>
                </a:lnTo>
                <a:lnTo>
                  <a:pt x="251201" y="324188"/>
                </a:lnTo>
                <a:lnTo>
                  <a:pt x="190848" y="332224"/>
                </a:lnTo>
                <a:lnTo>
                  <a:pt x="128525" y="338196"/>
                </a:lnTo>
                <a:lnTo>
                  <a:pt x="64889" y="341917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8"/>
          <p:cNvSpPr/>
          <p:nvPr/>
        </p:nvSpPr>
        <p:spPr>
          <a:xfrm>
            <a:off x="7670144" y="2210115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B6D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9"/>
          <p:cNvSpPr/>
          <p:nvPr/>
        </p:nvSpPr>
        <p:spPr>
          <a:xfrm>
            <a:off x="7670144" y="2210115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0"/>
          <p:cNvSpPr/>
          <p:nvPr/>
        </p:nvSpPr>
        <p:spPr>
          <a:xfrm>
            <a:off x="7860744" y="2226616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5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5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5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5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5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5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5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5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5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5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5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5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1"/>
          <p:cNvSpPr/>
          <p:nvPr/>
        </p:nvSpPr>
        <p:spPr>
          <a:xfrm>
            <a:off x="7670144" y="234077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B6D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2"/>
          <p:cNvSpPr/>
          <p:nvPr/>
        </p:nvSpPr>
        <p:spPr>
          <a:xfrm>
            <a:off x="7670144" y="234077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3"/>
          <p:cNvSpPr/>
          <p:nvPr/>
        </p:nvSpPr>
        <p:spPr>
          <a:xfrm>
            <a:off x="7860744" y="2357271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5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5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5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5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5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5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5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5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5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5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5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5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4"/>
          <p:cNvSpPr/>
          <p:nvPr/>
        </p:nvSpPr>
        <p:spPr>
          <a:xfrm>
            <a:off x="8105294" y="230267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5"/>
          <p:cNvSpPr/>
          <p:nvPr/>
        </p:nvSpPr>
        <p:spPr>
          <a:xfrm>
            <a:off x="8105419" y="2433365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4">
                <a:moveTo>
                  <a:pt x="14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6"/>
          <p:cNvSpPr/>
          <p:nvPr/>
        </p:nvSpPr>
        <p:spPr>
          <a:xfrm>
            <a:off x="8085269" y="212717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7"/>
          <p:cNvSpPr/>
          <p:nvPr/>
        </p:nvSpPr>
        <p:spPr>
          <a:xfrm>
            <a:off x="8085269" y="212717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4549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8"/>
          <p:cNvSpPr/>
          <p:nvPr/>
        </p:nvSpPr>
        <p:spPr>
          <a:xfrm>
            <a:off x="8105294" y="2169615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40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9"/>
          <p:cNvSpPr/>
          <p:nvPr/>
        </p:nvSpPr>
        <p:spPr>
          <a:xfrm>
            <a:off x="8105519" y="212717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0"/>
          <p:cNvSpPr/>
          <p:nvPr/>
        </p:nvSpPr>
        <p:spPr>
          <a:xfrm>
            <a:off x="8125668" y="2148215"/>
            <a:ext cx="612140" cy="345440"/>
          </a:xfrm>
          <a:custGeom>
            <a:avLst/>
            <a:gdLst/>
            <a:ahLst/>
            <a:cxnLst/>
            <a:rect l="l" t="t" r="r" b="b"/>
            <a:pathLst>
              <a:path w="612140" h="345440">
                <a:moveTo>
                  <a:pt x="1499" y="344999"/>
                </a:moveTo>
                <a:lnTo>
                  <a:pt x="66770" y="343710"/>
                </a:lnTo>
                <a:lnTo>
                  <a:pt x="131377" y="339970"/>
                </a:lnTo>
                <a:lnTo>
                  <a:pt x="194655" y="333966"/>
                </a:lnTo>
                <a:lnTo>
                  <a:pt x="255933" y="325888"/>
                </a:lnTo>
                <a:lnTo>
                  <a:pt x="314544" y="315924"/>
                </a:lnTo>
                <a:lnTo>
                  <a:pt x="369819" y="304263"/>
                </a:lnTo>
                <a:lnTo>
                  <a:pt x="421089" y="291093"/>
                </a:lnTo>
                <a:lnTo>
                  <a:pt x="467687" y="276602"/>
                </a:lnTo>
                <a:lnTo>
                  <a:pt x="508945" y="260981"/>
                </a:lnTo>
                <a:lnTo>
                  <a:pt x="544193" y="244416"/>
                </a:lnTo>
                <a:lnTo>
                  <a:pt x="593987" y="209212"/>
                </a:lnTo>
                <a:lnTo>
                  <a:pt x="611723" y="172499"/>
                </a:lnTo>
                <a:lnTo>
                  <a:pt x="607116" y="154048"/>
                </a:lnTo>
                <a:lnTo>
                  <a:pt x="572518" y="117902"/>
                </a:lnTo>
                <a:lnTo>
                  <a:pt x="508526" y="84018"/>
                </a:lnTo>
                <a:lnTo>
                  <a:pt x="467176" y="68396"/>
                </a:lnTo>
                <a:lnTo>
                  <a:pt x="420480" y="53906"/>
                </a:lnTo>
                <a:lnTo>
                  <a:pt x="369106" y="40736"/>
                </a:lnTo>
                <a:lnTo>
                  <a:pt x="313721" y="29074"/>
                </a:lnTo>
                <a:lnTo>
                  <a:pt x="254993" y="19110"/>
                </a:lnTo>
                <a:lnTo>
                  <a:pt x="193589" y="11032"/>
                </a:lnTo>
                <a:lnTo>
                  <a:pt x="130177" y="5029"/>
                </a:lnTo>
                <a:lnTo>
                  <a:pt x="65425" y="1288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1"/>
          <p:cNvSpPr/>
          <p:nvPr/>
        </p:nvSpPr>
        <p:spPr>
          <a:xfrm>
            <a:off x="7670144" y="186516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B6D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2"/>
          <p:cNvSpPr/>
          <p:nvPr/>
        </p:nvSpPr>
        <p:spPr>
          <a:xfrm>
            <a:off x="7670144" y="186516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3"/>
          <p:cNvSpPr/>
          <p:nvPr/>
        </p:nvSpPr>
        <p:spPr>
          <a:xfrm>
            <a:off x="7860744" y="1881666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5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5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5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5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5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5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5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5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5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5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5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5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4"/>
          <p:cNvSpPr/>
          <p:nvPr/>
        </p:nvSpPr>
        <p:spPr>
          <a:xfrm>
            <a:off x="7670144" y="199582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B6D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5"/>
          <p:cNvSpPr/>
          <p:nvPr/>
        </p:nvSpPr>
        <p:spPr>
          <a:xfrm>
            <a:off x="7670144" y="199582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6"/>
          <p:cNvSpPr/>
          <p:nvPr/>
        </p:nvSpPr>
        <p:spPr>
          <a:xfrm>
            <a:off x="7860744" y="2012322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5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5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5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5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5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5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5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5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5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5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5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5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5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5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5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5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5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5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5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5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5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5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7"/>
          <p:cNvSpPr/>
          <p:nvPr/>
        </p:nvSpPr>
        <p:spPr>
          <a:xfrm>
            <a:off x="8105294" y="195772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8"/>
          <p:cNvSpPr/>
          <p:nvPr/>
        </p:nvSpPr>
        <p:spPr>
          <a:xfrm>
            <a:off x="8105219" y="2088478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4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9"/>
          <p:cNvSpPr/>
          <p:nvPr/>
        </p:nvSpPr>
        <p:spPr>
          <a:xfrm>
            <a:off x="8125768" y="1796428"/>
            <a:ext cx="620395" cy="352425"/>
          </a:xfrm>
          <a:custGeom>
            <a:avLst/>
            <a:gdLst/>
            <a:ahLst/>
            <a:cxnLst/>
            <a:rect l="l" t="t" r="r" b="b"/>
            <a:pathLst>
              <a:path w="620395" h="352425">
                <a:moveTo>
                  <a:pt x="0" y="351899"/>
                </a:moveTo>
                <a:lnTo>
                  <a:pt x="66334" y="350584"/>
                </a:lnTo>
                <a:lnTo>
                  <a:pt x="131985" y="346769"/>
                </a:lnTo>
                <a:lnTo>
                  <a:pt x="196276" y="340645"/>
                </a:lnTo>
                <a:lnTo>
                  <a:pt x="258531" y="332406"/>
                </a:lnTo>
                <a:lnTo>
                  <a:pt x="318073" y="322243"/>
                </a:lnTo>
                <a:lnTo>
                  <a:pt x="374226" y="310348"/>
                </a:lnTo>
                <a:lnTo>
                  <a:pt x="426311" y="296915"/>
                </a:lnTo>
                <a:lnTo>
                  <a:pt x="473653" y="282135"/>
                </a:lnTo>
                <a:lnTo>
                  <a:pt x="515575" y="266200"/>
                </a:lnTo>
                <a:lnTo>
                  <a:pt x="551401" y="249304"/>
                </a:lnTo>
                <a:lnTo>
                  <a:pt x="602054" y="213396"/>
                </a:lnTo>
                <a:lnTo>
                  <a:pt x="620198" y="175949"/>
                </a:lnTo>
                <a:lnTo>
                  <a:pt x="615608" y="157129"/>
                </a:lnTo>
                <a:lnTo>
                  <a:pt x="580697" y="120260"/>
                </a:lnTo>
                <a:lnTo>
                  <a:pt x="515994" y="85698"/>
                </a:lnTo>
                <a:lnTo>
                  <a:pt x="474165" y="69764"/>
                </a:lnTo>
                <a:lnTo>
                  <a:pt x="426921" y="54984"/>
                </a:lnTo>
                <a:lnTo>
                  <a:pt x="374938" y="41550"/>
                </a:lnTo>
                <a:lnTo>
                  <a:pt x="318896" y="29656"/>
                </a:lnTo>
                <a:lnTo>
                  <a:pt x="259472" y="19492"/>
                </a:lnTo>
                <a:lnTo>
                  <a:pt x="197342" y="11253"/>
                </a:lnTo>
                <a:lnTo>
                  <a:pt x="133185" y="5129"/>
                </a:lnTo>
                <a:lnTo>
                  <a:pt x="67678" y="1314"/>
                </a:ln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0"/>
          <p:cNvSpPr/>
          <p:nvPr/>
        </p:nvSpPr>
        <p:spPr>
          <a:xfrm>
            <a:off x="8086694" y="1775301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1"/>
          <p:cNvSpPr/>
          <p:nvPr/>
        </p:nvSpPr>
        <p:spPr>
          <a:xfrm>
            <a:off x="8086693" y="1775301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4549" y="6194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2"/>
          <p:cNvSpPr/>
          <p:nvPr/>
        </p:nvSpPr>
        <p:spPr>
          <a:xfrm>
            <a:off x="8105294" y="1817466"/>
            <a:ext cx="1905" cy="48260"/>
          </a:xfrm>
          <a:custGeom>
            <a:avLst/>
            <a:gdLst/>
            <a:ahLst/>
            <a:cxnLst/>
            <a:rect l="l" t="t" r="r" b="b"/>
            <a:pathLst>
              <a:path w="1904" h="48259">
                <a:moveTo>
                  <a:pt x="0" y="47699"/>
                </a:move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3"/>
          <p:cNvSpPr/>
          <p:nvPr/>
        </p:nvSpPr>
        <p:spPr>
          <a:xfrm>
            <a:off x="8107094" y="1727931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13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4"/>
          <p:cNvSpPr/>
          <p:nvPr/>
        </p:nvSpPr>
        <p:spPr>
          <a:xfrm>
            <a:off x="7671995" y="16352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5"/>
          <p:cNvSpPr/>
          <p:nvPr/>
        </p:nvSpPr>
        <p:spPr>
          <a:xfrm>
            <a:off x="7671995" y="16352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46"/>
          <p:cNvSpPr/>
          <p:nvPr/>
        </p:nvSpPr>
        <p:spPr>
          <a:xfrm>
            <a:off x="8029780" y="1651137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47"/>
          <p:cNvSpPr txBox="1"/>
          <p:nvPr/>
        </p:nvSpPr>
        <p:spPr>
          <a:xfrm>
            <a:off x="5658583" y="3752577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2" name="object 148"/>
          <p:cNvSpPr/>
          <p:nvPr/>
        </p:nvSpPr>
        <p:spPr>
          <a:xfrm>
            <a:off x="5183764" y="4072035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49"/>
          <p:cNvSpPr/>
          <p:nvPr/>
        </p:nvSpPr>
        <p:spPr>
          <a:xfrm>
            <a:off x="5183764" y="4072034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0"/>
          <p:cNvSpPr/>
          <p:nvPr/>
        </p:nvSpPr>
        <p:spPr>
          <a:xfrm>
            <a:off x="5463899" y="4202449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19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19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19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19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19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19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19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19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19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19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1"/>
          <p:cNvSpPr/>
          <p:nvPr/>
        </p:nvSpPr>
        <p:spPr>
          <a:xfrm>
            <a:off x="5183864" y="3371213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2"/>
          <p:cNvSpPr/>
          <p:nvPr/>
        </p:nvSpPr>
        <p:spPr>
          <a:xfrm>
            <a:off x="5183864" y="3371213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3"/>
          <p:cNvSpPr/>
          <p:nvPr/>
        </p:nvSpPr>
        <p:spPr>
          <a:xfrm>
            <a:off x="5463985" y="3501620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19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19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19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19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19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19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19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19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19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19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4"/>
          <p:cNvSpPr/>
          <p:nvPr/>
        </p:nvSpPr>
        <p:spPr>
          <a:xfrm>
            <a:off x="5616813" y="3739495"/>
            <a:ext cx="0" cy="332740"/>
          </a:xfrm>
          <a:custGeom>
            <a:avLst/>
            <a:gdLst/>
            <a:ahLst/>
            <a:cxnLst/>
            <a:rect l="l" t="t" r="r" b="b"/>
            <a:pathLst>
              <a:path h="332739">
                <a:moveTo>
                  <a:pt x="0" y="33253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5"/>
          <p:cNvSpPr/>
          <p:nvPr/>
        </p:nvSpPr>
        <p:spPr>
          <a:xfrm>
            <a:off x="5601088" y="369627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6"/>
          <p:cNvSpPr/>
          <p:nvPr/>
        </p:nvSpPr>
        <p:spPr>
          <a:xfrm>
            <a:off x="5601088" y="369627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57"/>
          <p:cNvSpPr/>
          <p:nvPr/>
        </p:nvSpPr>
        <p:spPr>
          <a:xfrm>
            <a:off x="5616913" y="3146364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58"/>
          <p:cNvSpPr/>
          <p:nvPr/>
        </p:nvSpPr>
        <p:spPr>
          <a:xfrm>
            <a:off x="5601163" y="310313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59"/>
          <p:cNvSpPr/>
          <p:nvPr/>
        </p:nvSpPr>
        <p:spPr>
          <a:xfrm>
            <a:off x="5601163" y="310313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0"/>
          <p:cNvSpPr/>
          <p:nvPr/>
        </p:nvSpPr>
        <p:spPr>
          <a:xfrm>
            <a:off x="5545639" y="4392246"/>
            <a:ext cx="142349" cy="3610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1"/>
          <p:cNvSpPr/>
          <p:nvPr/>
        </p:nvSpPr>
        <p:spPr>
          <a:xfrm>
            <a:off x="5678463" y="3021212"/>
            <a:ext cx="872490" cy="1661160"/>
          </a:xfrm>
          <a:custGeom>
            <a:avLst/>
            <a:gdLst/>
            <a:ahLst/>
            <a:cxnLst/>
            <a:rect l="l" t="t" r="r" b="b"/>
            <a:pathLst>
              <a:path w="872490" h="1661160">
                <a:moveTo>
                  <a:pt x="0" y="1660921"/>
                </a:moveTo>
                <a:lnTo>
                  <a:pt x="45056" y="1659448"/>
                </a:lnTo>
                <a:lnTo>
                  <a:pt x="89955" y="1655095"/>
                </a:lnTo>
                <a:lnTo>
                  <a:pt x="134597" y="1647967"/>
                </a:lnTo>
                <a:lnTo>
                  <a:pt x="178878" y="1638166"/>
                </a:lnTo>
                <a:lnTo>
                  <a:pt x="222699" y="1625795"/>
                </a:lnTo>
                <a:lnTo>
                  <a:pt x="265956" y="1610956"/>
                </a:lnTo>
                <a:lnTo>
                  <a:pt x="308549" y="1593753"/>
                </a:lnTo>
                <a:lnTo>
                  <a:pt x="350376" y="1574288"/>
                </a:lnTo>
                <a:lnTo>
                  <a:pt x="391336" y="1552664"/>
                </a:lnTo>
                <a:lnTo>
                  <a:pt x="431326" y="1528983"/>
                </a:lnTo>
                <a:lnTo>
                  <a:pt x="470246" y="1503350"/>
                </a:lnTo>
                <a:lnTo>
                  <a:pt x="507993" y="1475866"/>
                </a:lnTo>
                <a:lnTo>
                  <a:pt x="544467" y="1446634"/>
                </a:lnTo>
                <a:lnTo>
                  <a:pt x="579565" y="1415757"/>
                </a:lnTo>
                <a:lnTo>
                  <a:pt x="613187" y="1383338"/>
                </a:lnTo>
                <a:lnTo>
                  <a:pt x="645230" y="1349479"/>
                </a:lnTo>
                <a:lnTo>
                  <a:pt x="675593" y="1314284"/>
                </a:lnTo>
                <a:lnTo>
                  <a:pt x="704175" y="1277856"/>
                </a:lnTo>
                <a:lnTo>
                  <a:pt x="730873" y="1240296"/>
                </a:lnTo>
                <a:lnTo>
                  <a:pt x="755587" y="1201708"/>
                </a:lnTo>
                <a:lnTo>
                  <a:pt x="778215" y="1162196"/>
                </a:lnTo>
                <a:lnTo>
                  <a:pt x="798655" y="1121860"/>
                </a:lnTo>
                <a:lnTo>
                  <a:pt x="816806" y="1080805"/>
                </a:lnTo>
                <a:lnTo>
                  <a:pt x="832566" y="1039133"/>
                </a:lnTo>
                <a:lnTo>
                  <a:pt x="845833" y="996947"/>
                </a:lnTo>
                <a:lnTo>
                  <a:pt x="856507" y="954349"/>
                </a:lnTo>
                <a:lnTo>
                  <a:pt x="864485" y="911444"/>
                </a:lnTo>
                <a:lnTo>
                  <a:pt x="869665" y="868332"/>
                </a:lnTo>
                <a:lnTo>
                  <a:pt x="871948" y="825118"/>
                </a:lnTo>
                <a:lnTo>
                  <a:pt x="870995" y="776922"/>
                </a:lnTo>
                <a:lnTo>
                  <a:pt x="866457" y="728870"/>
                </a:lnTo>
                <a:lnTo>
                  <a:pt x="858479" y="681102"/>
                </a:lnTo>
                <a:lnTo>
                  <a:pt x="847209" y="633763"/>
                </a:lnTo>
                <a:lnTo>
                  <a:pt x="832791" y="586994"/>
                </a:lnTo>
                <a:lnTo>
                  <a:pt x="815372" y="540939"/>
                </a:lnTo>
                <a:lnTo>
                  <a:pt x="795097" y="495739"/>
                </a:lnTo>
                <a:lnTo>
                  <a:pt x="772114" y="451538"/>
                </a:lnTo>
                <a:lnTo>
                  <a:pt x="746568" y="408479"/>
                </a:lnTo>
                <a:lnTo>
                  <a:pt x="718605" y="366703"/>
                </a:lnTo>
                <a:lnTo>
                  <a:pt x="688370" y="326354"/>
                </a:lnTo>
                <a:lnTo>
                  <a:pt x="656011" y="287574"/>
                </a:lnTo>
                <a:lnTo>
                  <a:pt x="621673" y="250506"/>
                </a:lnTo>
                <a:lnTo>
                  <a:pt x="582415" y="212447"/>
                </a:lnTo>
                <a:lnTo>
                  <a:pt x="541190" y="176746"/>
                </a:lnTo>
                <a:lnTo>
                  <a:pt x="498186" y="143584"/>
                </a:lnTo>
                <a:lnTo>
                  <a:pt x="453590" y="113142"/>
                </a:lnTo>
                <a:lnTo>
                  <a:pt x="407590" y="85603"/>
                </a:lnTo>
                <a:lnTo>
                  <a:pt x="360374" y="61147"/>
                </a:lnTo>
                <a:lnTo>
                  <a:pt x="324265" y="44937"/>
                </a:lnTo>
                <a:lnTo>
                  <a:pt x="287652" y="30640"/>
                </a:lnTo>
                <a:lnTo>
                  <a:pt x="250613" y="18333"/>
                </a:lnTo>
                <a:lnTo>
                  <a:pt x="213224" y="8092"/>
                </a:lnTo>
                <a:lnTo>
                  <a:pt x="194424" y="3769"/>
                </a:lnTo>
                <a:lnTo>
                  <a:pt x="191299" y="3094"/>
                </a:lnTo>
                <a:lnTo>
                  <a:pt x="188149" y="2442"/>
                </a:lnTo>
                <a:lnTo>
                  <a:pt x="185024" y="1814"/>
                </a:lnTo>
                <a:lnTo>
                  <a:pt x="1755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2"/>
          <p:cNvSpPr/>
          <p:nvPr/>
        </p:nvSpPr>
        <p:spPr>
          <a:xfrm>
            <a:off x="5758463" y="2980357"/>
            <a:ext cx="108074" cy="817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3"/>
          <p:cNvSpPr txBox="1"/>
          <p:nvPr/>
        </p:nvSpPr>
        <p:spPr>
          <a:xfrm>
            <a:off x="6624201" y="3644488"/>
            <a:ext cx="58864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identity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8" name="object 164"/>
          <p:cNvSpPr txBox="1"/>
          <p:nvPr/>
        </p:nvSpPr>
        <p:spPr>
          <a:xfrm>
            <a:off x="4799586" y="2833226"/>
            <a:ext cx="631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9" name="object 165"/>
          <p:cNvSpPr txBox="1"/>
          <p:nvPr/>
        </p:nvSpPr>
        <p:spPr>
          <a:xfrm>
            <a:off x="4515914" y="3714725"/>
            <a:ext cx="340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0" name="object 166"/>
          <p:cNvSpPr txBox="1"/>
          <p:nvPr/>
        </p:nvSpPr>
        <p:spPr>
          <a:xfrm>
            <a:off x="5734782" y="2609580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1" name="object 167"/>
          <p:cNvSpPr/>
          <p:nvPr/>
        </p:nvSpPr>
        <p:spPr>
          <a:xfrm>
            <a:off x="5616913" y="2612965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68"/>
          <p:cNvSpPr/>
          <p:nvPr/>
        </p:nvSpPr>
        <p:spPr>
          <a:xfrm>
            <a:off x="5601163" y="256974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69"/>
          <p:cNvSpPr/>
          <p:nvPr/>
        </p:nvSpPr>
        <p:spPr>
          <a:xfrm>
            <a:off x="5601163" y="256974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0"/>
          <p:cNvSpPr txBox="1"/>
          <p:nvPr/>
        </p:nvSpPr>
        <p:spPr>
          <a:xfrm>
            <a:off x="5049313" y="4769226"/>
            <a:ext cx="118110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0" algn="ctr">
              <a:lnSpc>
                <a:spcPts val="149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490"/>
              </a:lnSpc>
            </a:pPr>
            <a:r>
              <a:rPr sz="1400" spc="-5" dirty="0">
                <a:latin typeface="Arial"/>
                <a:cs typeface="Arial"/>
              </a:rPr>
              <a:t>Residual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5" name="object 171"/>
          <p:cNvSpPr/>
          <p:nvPr/>
        </p:nvSpPr>
        <p:spPr>
          <a:xfrm>
            <a:off x="5493663" y="2887379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5">
                <a:moveTo>
                  <a:pt x="0" y="123257"/>
                </a:moveTo>
                <a:lnTo>
                  <a:pt x="9684" y="75280"/>
                </a:lnTo>
                <a:lnTo>
                  <a:pt x="36096" y="36101"/>
                </a:lnTo>
                <a:lnTo>
                  <a:pt x="75272" y="9686"/>
                </a:lnTo>
                <a:lnTo>
                  <a:pt x="123249" y="0"/>
                </a:lnTo>
                <a:lnTo>
                  <a:pt x="170405" y="9383"/>
                </a:lnTo>
                <a:lnTo>
                  <a:pt x="210399" y="36102"/>
                </a:lnTo>
                <a:lnTo>
                  <a:pt x="237121" y="76089"/>
                </a:lnTo>
                <a:lnTo>
                  <a:pt x="246499" y="123257"/>
                </a:lnTo>
                <a:lnTo>
                  <a:pt x="236814" y="171233"/>
                </a:lnTo>
                <a:lnTo>
                  <a:pt x="210402" y="210411"/>
                </a:lnTo>
                <a:lnTo>
                  <a:pt x="171226" y="236826"/>
                </a:lnTo>
                <a:lnTo>
                  <a:pt x="123249" y="246512"/>
                </a:lnTo>
                <a:lnTo>
                  <a:pt x="75272" y="236826"/>
                </a:lnTo>
                <a:lnTo>
                  <a:pt x="36096" y="210411"/>
                </a:lnTo>
                <a:lnTo>
                  <a:pt x="9684" y="171233"/>
                </a:lnTo>
                <a:lnTo>
                  <a:pt x="0" y="12325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2"/>
          <p:cNvSpPr/>
          <p:nvPr/>
        </p:nvSpPr>
        <p:spPr>
          <a:xfrm>
            <a:off x="5599988" y="2943372"/>
            <a:ext cx="34290" cy="50800"/>
          </a:xfrm>
          <a:custGeom>
            <a:avLst/>
            <a:gdLst/>
            <a:ahLst/>
            <a:cxnLst/>
            <a:rect l="l" t="t" r="r" b="b"/>
            <a:pathLst>
              <a:path w="34289" h="50800">
                <a:moveTo>
                  <a:pt x="33824" y="50354"/>
                </a:moveTo>
                <a:lnTo>
                  <a:pt x="0" y="50354"/>
                </a:lnTo>
                <a:lnTo>
                  <a:pt x="0" y="0"/>
                </a:lnTo>
                <a:lnTo>
                  <a:pt x="33824" y="0"/>
                </a:lnTo>
                <a:lnTo>
                  <a:pt x="33824" y="503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3"/>
          <p:cNvSpPr/>
          <p:nvPr/>
        </p:nvSpPr>
        <p:spPr>
          <a:xfrm>
            <a:off x="5549639" y="3010637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524" y="0"/>
                </a:lnTo>
              </a:path>
            </a:pathLst>
          </a:custGeom>
          <a:ln w="33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4"/>
          <p:cNvSpPr/>
          <p:nvPr/>
        </p:nvSpPr>
        <p:spPr>
          <a:xfrm>
            <a:off x="5599988" y="3027547"/>
            <a:ext cx="34290" cy="50800"/>
          </a:xfrm>
          <a:custGeom>
            <a:avLst/>
            <a:gdLst/>
            <a:ahLst/>
            <a:cxnLst/>
            <a:rect l="l" t="t" r="r" b="b"/>
            <a:pathLst>
              <a:path w="34289" h="50800">
                <a:moveTo>
                  <a:pt x="33824" y="50354"/>
                </a:moveTo>
                <a:lnTo>
                  <a:pt x="0" y="50354"/>
                </a:lnTo>
                <a:lnTo>
                  <a:pt x="0" y="0"/>
                </a:lnTo>
                <a:lnTo>
                  <a:pt x="33824" y="0"/>
                </a:lnTo>
                <a:lnTo>
                  <a:pt x="33824" y="503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181" name="object 5"/>
          <p:cNvSpPr txBox="1"/>
          <p:nvPr/>
        </p:nvSpPr>
        <p:spPr>
          <a:xfrm>
            <a:off x="477207" y="2049884"/>
            <a:ext cx="834326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What happens when we </a:t>
            </a:r>
            <a:r>
              <a:rPr sz="1800" dirty="0">
                <a:latin typeface="Arial"/>
                <a:cs typeface="Arial"/>
              </a:rPr>
              <a:t>continue stacking </a:t>
            </a:r>
            <a:r>
              <a:rPr sz="1800" spc="-5" dirty="0">
                <a:latin typeface="Arial"/>
                <a:cs typeface="Arial"/>
              </a:rPr>
              <a:t>deeper layers on </a:t>
            </a:r>
            <a:r>
              <a:rPr sz="1800" dirty="0">
                <a:latin typeface="Arial"/>
                <a:cs typeface="Arial"/>
              </a:rPr>
              <a:t>a “plain” convolutional  </a:t>
            </a:r>
            <a:r>
              <a:rPr sz="1800" spc="-5" dirty="0">
                <a:latin typeface="Arial"/>
                <a:cs typeface="Arial"/>
              </a:rPr>
              <a:t>neural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179" name="object 2"/>
          <p:cNvSpPr/>
          <p:nvPr/>
        </p:nvSpPr>
        <p:spPr>
          <a:xfrm>
            <a:off x="1764956" y="3053628"/>
            <a:ext cx="2169001" cy="1457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3"/>
          <p:cNvSpPr/>
          <p:nvPr/>
        </p:nvSpPr>
        <p:spPr>
          <a:xfrm>
            <a:off x="5240716" y="2958579"/>
            <a:ext cx="2280357" cy="155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5"/>
          <p:cNvSpPr txBox="1"/>
          <p:nvPr/>
        </p:nvSpPr>
        <p:spPr>
          <a:xfrm>
            <a:off x="477207" y="2049884"/>
            <a:ext cx="834326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What happens when we </a:t>
            </a:r>
            <a:r>
              <a:rPr sz="1800" dirty="0">
                <a:latin typeface="Arial"/>
                <a:cs typeface="Arial"/>
              </a:rPr>
              <a:t>continue stacking </a:t>
            </a:r>
            <a:r>
              <a:rPr sz="1800" spc="-5" dirty="0">
                <a:latin typeface="Arial"/>
                <a:cs typeface="Arial"/>
              </a:rPr>
              <a:t>deeper layers on </a:t>
            </a:r>
            <a:r>
              <a:rPr sz="1800" dirty="0">
                <a:latin typeface="Arial"/>
                <a:cs typeface="Arial"/>
              </a:rPr>
              <a:t>a “plain” convolutional  </a:t>
            </a:r>
            <a:r>
              <a:rPr sz="1800" spc="-5" dirty="0">
                <a:latin typeface="Arial"/>
                <a:cs typeface="Arial"/>
              </a:rPr>
              <a:t>neural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2" name="object 6"/>
          <p:cNvSpPr txBox="1"/>
          <p:nvPr/>
        </p:nvSpPr>
        <p:spPr>
          <a:xfrm>
            <a:off x="574779" y="4941287"/>
            <a:ext cx="565340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Q: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What’s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strange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about these training and test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curves?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[Hint: look at the order of the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curves]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179" name="object 2"/>
          <p:cNvSpPr/>
          <p:nvPr/>
        </p:nvSpPr>
        <p:spPr>
          <a:xfrm>
            <a:off x="1764956" y="3053628"/>
            <a:ext cx="2169001" cy="1457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3"/>
          <p:cNvSpPr/>
          <p:nvPr/>
        </p:nvSpPr>
        <p:spPr>
          <a:xfrm>
            <a:off x="5240716" y="2958579"/>
            <a:ext cx="2280357" cy="155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5"/>
          <p:cNvSpPr txBox="1"/>
          <p:nvPr/>
        </p:nvSpPr>
        <p:spPr>
          <a:xfrm>
            <a:off x="477207" y="2049884"/>
            <a:ext cx="834326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What happens when we </a:t>
            </a:r>
            <a:r>
              <a:rPr sz="1800" dirty="0">
                <a:latin typeface="Arial"/>
                <a:cs typeface="Arial"/>
              </a:rPr>
              <a:t>continue stacking </a:t>
            </a:r>
            <a:r>
              <a:rPr sz="1800" spc="-5" dirty="0">
                <a:latin typeface="Arial"/>
                <a:cs typeface="Arial"/>
              </a:rPr>
              <a:t>deeper layers on </a:t>
            </a:r>
            <a:r>
              <a:rPr sz="1800" dirty="0">
                <a:latin typeface="Arial"/>
                <a:cs typeface="Arial"/>
              </a:rPr>
              <a:t>a “plain” convolutional  </a:t>
            </a:r>
            <a:r>
              <a:rPr sz="1800" spc="-5" dirty="0">
                <a:latin typeface="Arial"/>
                <a:cs typeface="Arial"/>
              </a:rPr>
              <a:t>neural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network?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712678" y="5013295"/>
            <a:ext cx="7171690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56-layer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model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performs worse on both training and test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error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-&gt;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The deeper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model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performs worse, but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it’s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not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caused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by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overfitting!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530294" y="2333858"/>
            <a:ext cx="8218170" cy="5531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Hypothesis: the problem is an </a:t>
            </a:r>
            <a:r>
              <a:rPr sz="1800" i="1" spc="-5" dirty="0">
                <a:latin typeface="Arial"/>
                <a:cs typeface="Arial"/>
              </a:rPr>
              <a:t>optimization </a:t>
            </a:r>
            <a:r>
              <a:rPr sz="1800" spc="-5" dirty="0">
                <a:latin typeface="Arial"/>
                <a:cs typeface="Arial"/>
              </a:rPr>
              <a:t>problem, deeper </a:t>
            </a:r>
            <a:r>
              <a:rPr sz="1800" dirty="0">
                <a:latin typeface="Arial"/>
                <a:cs typeface="Arial"/>
              </a:rPr>
              <a:t>models </a:t>
            </a:r>
            <a:r>
              <a:rPr sz="1800" spc="-5" dirty="0">
                <a:latin typeface="Arial"/>
                <a:cs typeface="Arial"/>
              </a:rPr>
              <a:t>are harder to  </a:t>
            </a:r>
            <a:r>
              <a:rPr sz="1800" spc="-5" dirty="0" smtClean="0">
                <a:latin typeface="Arial"/>
                <a:cs typeface="Arial"/>
              </a:rPr>
              <a:t>optimize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530294" y="2333858"/>
            <a:ext cx="8218170" cy="26073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Hypothesis: the problem is an </a:t>
            </a:r>
            <a:r>
              <a:rPr sz="1800" i="1" spc="-5" dirty="0">
                <a:latin typeface="Arial"/>
                <a:cs typeface="Arial"/>
              </a:rPr>
              <a:t>optimization </a:t>
            </a:r>
            <a:r>
              <a:rPr sz="1800" spc="-5" dirty="0">
                <a:latin typeface="Arial"/>
                <a:cs typeface="Arial"/>
              </a:rPr>
              <a:t>problem, deeper </a:t>
            </a:r>
            <a:r>
              <a:rPr sz="1800" dirty="0">
                <a:latin typeface="Arial"/>
                <a:cs typeface="Arial"/>
              </a:rPr>
              <a:t>models </a:t>
            </a:r>
            <a:r>
              <a:rPr sz="1800" spc="-5" dirty="0">
                <a:latin typeface="Arial"/>
                <a:cs typeface="Arial"/>
              </a:rPr>
              <a:t>are harder to  optimize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Times New Roman"/>
              <a:cs typeface="Times New Roman"/>
            </a:endParaRPr>
          </a:p>
          <a:p>
            <a:pPr marL="48260" marR="3400425">
              <a:lnSpc>
                <a:spcPct val="100699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The deeper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model should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be able to perform at  least as well as the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shallower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model.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48260" marR="3284854">
              <a:lnSpc>
                <a:spcPct val="100699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solution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construction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copying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the</a:t>
            </a:r>
            <a:r>
              <a:rPr sz="1800" spc="-2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learned  layers from the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shallower model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setting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additional layers to identity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mapping.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5506183" y="4024715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268149" y="2200230"/>
            <a:ext cx="854900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Solution: Use network layers to fit </a:t>
            </a:r>
            <a:r>
              <a:rPr sz="1800" dirty="0">
                <a:latin typeface="Arial"/>
                <a:cs typeface="Arial"/>
              </a:rPr>
              <a:t>a residual mapping </a:t>
            </a:r>
            <a:r>
              <a:rPr sz="1800" spc="-5" dirty="0">
                <a:latin typeface="Arial"/>
                <a:cs typeface="Arial"/>
              </a:rPr>
              <a:t>instead of directly trying to fit </a:t>
            </a:r>
            <a:r>
              <a:rPr sz="1800" dirty="0">
                <a:latin typeface="Arial"/>
                <a:cs typeface="Arial"/>
              </a:rPr>
              <a:t>a  </a:t>
            </a:r>
            <a:r>
              <a:rPr sz="1800" spc="-5" dirty="0">
                <a:latin typeface="Arial"/>
                <a:cs typeface="Arial"/>
              </a:rPr>
              <a:t>desired underlying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mapping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5031364" y="4344172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/>
          <p:nvPr/>
        </p:nvSpPr>
        <p:spPr>
          <a:xfrm>
            <a:off x="5031364" y="4344172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/>
          <p:cNvSpPr/>
          <p:nvPr/>
        </p:nvSpPr>
        <p:spPr>
          <a:xfrm>
            <a:off x="5311499" y="4474587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20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20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20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20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20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20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20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20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20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20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/>
          <p:cNvSpPr/>
          <p:nvPr/>
        </p:nvSpPr>
        <p:spPr>
          <a:xfrm>
            <a:off x="5031464" y="3643348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/>
          <p:nvPr/>
        </p:nvSpPr>
        <p:spPr>
          <a:xfrm>
            <a:off x="5031464" y="3643348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0"/>
          <p:cNvSpPr/>
          <p:nvPr/>
        </p:nvSpPr>
        <p:spPr>
          <a:xfrm>
            <a:off x="5311585" y="3773758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19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19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19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19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19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19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19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19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19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19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5464414" y="4011623"/>
            <a:ext cx="0" cy="332740"/>
          </a:xfrm>
          <a:custGeom>
            <a:avLst/>
            <a:gdLst/>
            <a:ahLst/>
            <a:cxnLst/>
            <a:rect l="l" t="t" r="r" b="b"/>
            <a:pathLst>
              <a:path h="332739">
                <a:moveTo>
                  <a:pt x="0" y="3325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2"/>
          <p:cNvSpPr/>
          <p:nvPr/>
        </p:nvSpPr>
        <p:spPr>
          <a:xfrm>
            <a:off x="5448689" y="396839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"/>
          <p:cNvSpPr/>
          <p:nvPr/>
        </p:nvSpPr>
        <p:spPr>
          <a:xfrm>
            <a:off x="5448689" y="396839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/>
          <p:cNvSpPr/>
          <p:nvPr/>
        </p:nvSpPr>
        <p:spPr>
          <a:xfrm>
            <a:off x="5464514" y="3418501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7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5"/>
          <p:cNvSpPr/>
          <p:nvPr/>
        </p:nvSpPr>
        <p:spPr>
          <a:xfrm>
            <a:off x="5448764" y="337527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6"/>
          <p:cNvSpPr/>
          <p:nvPr/>
        </p:nvSpPr>
        <p:spPr>
          <a:xfrm>
            <a:off x="5448763" y="337527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7"/>
          <p:cNvSpPr/>
          <p:nvPr/>
        </p:nvSpPr>
        <p:spPr>
          <a:xfrm>
            <a:off x="5393239" y="4664384"/>
            <a:ext cx="142349" cy="3610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526063" y="3294469"/>
            <a:ext cx="831850" cy="1659889"/>
          </a:xfrm>
          <a:custGeom>
            <a:avLst/>
            <a:gdLst/>
            <a:ahLst/>
            <a:cxnLst/>
            <a:rect l="l" t="t" r="r" b="b"/>
            <a:pathLst>
              <a:path w="831850" h="1659889">
                <a:moveTo>
                  <a:pt x="0" y="1659801"/>
                </a:moveTo>
                <a:lnTo>
                  <a:pt x="44513" y="1658221"/>
                </a:lnTo>
                <a:lnTo>
                  <a:pt x="88859" y="1653557"/>
                </a:lnTo>
                <a:lnTo>
                  <a:pt x="132932" y="1645923"/>
                </a:lnTo>
                <a:lnTo>
                  <a:pt x="176624" y="1635434"/>
                </a:lnTo>
                <a:lnTo>
                  <a:pt x="219827" y="1622203"/>
                </a:lnTo>
                <a:lnTo>
                  <a:pt x="262435" y="1606345"/>
                </a:lnTo>
                <a:lnTo>
                  <a:pt x="304339" y="1587975"/>
                </a:lnTo>
                <a:lnTo>
                  <a:pt x="345433" y="1567205"/>
                </a:lnTo>
                <a:lnTo>
                  <a:pt x="385609" y="1544152"/>
                </a:lnTo>
                <a:lnTo>
                  <a:pt x="424760" y="1518928"/>
                </a:lnTo>
                <a:lnTo>
                  <a:pt x="462778" y="1491648"/>
                </a:lnTo>
                <a:lnTo>
                  <a:pt x="499556" y="1462426"/>
                </a:lnTo>
                <a:lnTo>
                  <a:pt x="534987" y="1431377"/>
                </a:lnTo>
                <a:lnTo>
                  <a:pt x="568964" y="1398614"/>
                </a:lnTo>
                <a:lnTo>
                  <a:pt x="601379" y="1364252"/>
                </a:lnTo>
                <a:lnTo>
                  <a:pt x="632124" y="1328406"/>
                </a:lnTo>
                <a:lnTo>
                  <a:pt x="661093" y="1291189"/>
                </a:lnTo>
                <a:lnTo>
                  <a:pt x="688178" y="1252715"/>
                </a:lnTo>
                <a:lnTo>
                  <a:pt x="713272" y="1213099"/>
                </a:lnTo>
                <a:lnTo>
                  <a:pt x="736267" y="1172455"/>
                </a:lnTo>
                <a:lnTo>
                  <a:pt x="757056" y="1130898"/>
                </a:lnTo>
                <a:lnTo>
                  <a:pt x="775532" y="1088540"/>
                </a:lnTo>
                <a:lnTo>
                  <a:pt x="791587" y="1045498"/>
                </a:lnTo>
                <a:lnTo>
                  <a:pt x="805115" y="1001884"/>
                </a:lnTo>
                <a:lnTo>
                  <a:pt x="816007" y="957814"/>
                </a:lnTo>
                <a:lnTo>
                  <a:pt x="824156" y="913400"/>
                </a:lnTo>
                <a:lnTo>
                  <a:pt x="829456" y="868759"/>
                </a:lnTo>
                <a:lnTo>
                  <a:pt x="831798" y="824003"/>
                </a:lnTo>
                <a:lnTo>
                  <a:pt x="830938" y="775807"/>
                </a:lnTo>
                <a:lnTo>
                  <a:pt x="826663" y="727755"/>
                </a:lnTo>
                <a:lnTo>
                  <a:pt x="819111" y="679987"/>
                </a:lnTo>
                <a:lnTo>
                  <a:pt x="808423" y="632648"/>
                </a:lnTo>
                <a:lnTo>
                  <a:pt x="794738" y="585879"/>
                </a:lnTo>
                <a:lnTo>
                  <a:pt x="778195" y="539823"/>
                </a:lnTo>
                <a:lnTo>
                  <a:pt x="758933" y="494624"/>
                </a:lnTo>
                <a:lnTo>
                  <a:pt x="737092" y="450422"/>
                </a:lnTo>
                <a:lnTo>
                  <a:pt x="712810" y="407362"/>
                </a:lnTo>
                <a:lnTo>
                  <a:pt x="686229" y="365586"/>
                </a:lnTo>
                <a:lnTo>
                  <a:pt x="657486" y="325236"/>
                </a:lnTo>
                <a:lnTo>
                  <a:pt x="626721" y="286455"/>
                </a:lnTo>
                <a:lnTo>
                  <a:pt x="594073" y="249386"/>
                </a:lnTo>
                <a:lnTo>
                  <a:pt x="556743" y="211327"/>
                </a:lnTo>
                <a:lnTo>
                  <a:pt x="517544" y="175626"/>
                </a:lnTo>
                <a:lnTo>
                  <a:pt x="476655" y="142464"/>
                </a:lnTo>
                <a:lnTo>
                  <a:pt x="434253" y="112022"/>
                </a:lnTo>
                <a:lnTo>
                  <a:pt x="390517" y="84483"/>
                </a:lnTo>
                <a:lnTo>
                  <a:pt x="345624" y="60027"/>
                </a:lnTo>
                <a:lnTo>
                  <a:pt x="276493" y="29520"/>
                </a:lnTo>
                <a:lnTo>
                  <a:pt x="205749" y="6972"/>
                </a:lnTo>
                <a:lnTo>
                  <a:pt x="187874" y="2649"/>
                </a:lnTo>
                <a:lnTo>
                  <a:pt x="184899" y="1974"/>
                </a:lnTo>
                <a:lnTo>
                  <a:pt x="181899" y="1322"/>
                </a:lnTo>
                <a:lnTo>
                  <a:pt x="178924" y="694"/>
                </a:lnTo>
                <a:lnTo>
                  <a:pt x="1754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9"/>
          <p:cNvSpPr/>
          <p:nvPr/>
        </p:nvSpPr>
        <p:spPr>
          <a:xfrm>
            <a:off x="5606038" y="3253647"/>
            <a:ext cx="108299" cy="81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0"/>
          <p:cNvSpPr txBox="1"/>
          <p:nvPr/>
        </p:nvSpPr>
        <p:spPr>
          <a:xfrm>
            <a:off x="6471802" y="3916625"/>
            <a:ext cx="58864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identity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1"/>
          <p:cNvSpPr txBox="1"/>
          <p:nvPr/>
        </p:nvSpPr>
        <p:spPr>
          <a:xfrm>
            <a:off x="4647187" y="3105364"/>
            <a:ext cx="631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2"/>
          <p:cNvSpPr txBox="1"/>
          <p:nvPr/>
        </p:nvSpPr>
        <p:spPr>
          <a:xfrm>
            <a:off x="4363514" y="3986863"/>
            <a:ext cx="340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3"/>
          <p:cNvSpPr txBox="1"/>
          <p:nvPr/>
        </p:nvSpPr>
        <p:spPr>
          <a:xfrm>
            <a:off x="5582383" y="2881717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4"/>
          <p:cNvSpPr/>
          <p:nvPr/>
        </p:nvSpPr>
        <p:spPr>
          <a:xfrm>
            <a:off x="5464514" y="2885103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5"/>
          <p:cNvSpPr/>
          <p:nvPr/>
        </p:nvSpPr>
        <p:spPr>
          <a:xfrm>
            <a:off x="5448764" y="284187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6"/>
          <p:cNvSpPr/>
          <p:nvPr/>
        </p:nvSpPr>
        <p:spPr>
          <a:xfrm>
            <a:off x="5448763" y="284187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7"/>
          <p:cNvSpPr/>
          <p:nvPr/>
        </p:nvSpPr>
        <p:spPr>
          <a:xfrm>
            <a:off x="1297582" y="4420372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8"/>
          <p:cNvSpPr/>
          <p:nvPr/>
        </p:nvSpPr>
        <p:spPr>
          <a:xfrm>
            <a:off x="1297582" y="4420372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9"/>
          <p:cNvSpPr/>
          <p:nvPr/>
        </p:nvSpPr>
        <p:spPr>
          <a:xfrm>
            <a:off x="1577707" y="4550786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20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20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20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20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20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20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20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20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20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20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0"/>
          <p:cNvSpPr/>
          <p:nvPr/>
        </p:nvSpPr>
        <p:spPr>
          <a:xfrm>
            <a:off x="1297664" y="3719548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1"/>
          <p:cNvSpPr/>
          <p:nvPr/>
        </p:nvSpPr>
        <p:spPr>
          <a:xfrm>
            <a:off x="1297664" y="3719548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2"/>
          <p:cNvSpPr/>
          <p:nvPr/>
        </p:nvSpPr>
        <p:spPr>
          <a:xfrm>
            <a:off x="1577793" y="3849958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19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19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19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19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19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19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19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19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19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19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3"/>
          <p:cNvSpPr/>
          <p:nvPr/>
        </p:nvSpPr>
        <p:spPr>
          <a:xfrm>
            <a:off x="1730641" y="4788571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1801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4"/>
          <p:cNvSpPr/>
          <p:nvPr/>
        </p:nvSpPr>
        <p:spPr>
          <a:xfrm>
            <a:off x="1714909" y="474534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7" y="43224"/>
                </a:moveTo>
                <a:lnTo>
                  <a:pt x="0" y="43224"/>
                </a:lnTo>
                <a:lnTo>
                  <a:pt x="15732" y="0"/>
                </a:lnTo>
                <a:lnTo>
                  <a:pt x="31467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5"/>
          <p:cNvSpPr/>
          <p:nvPr/>
        </p:nvSpPr>
        <p:spPr>
          <a:xfrm>
            <a:off x="1714909" y="474534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7" y="43224"/>
                </a:moveTo>
                <a:lnTo>
                  <a:pt x="15732" y="0"/>
                </a:lnTo>
                <a:lnTo>
                  <a:pt x="0" y="43224"/>
                </a:lnTo>
                <a:lnTo>
                  <a:pt x="31467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6"/>
          <p:cNvSpPr txBox="1"/>
          <p:nvPr/>
        </p:nvSpPr>
        <p:spPr>
          <a:xfrm>
            <a:off x="1772391" y="4100915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37"/>
          <p:cNvSpPr/>
          <p:nvPr/>
        </p:nvSpPr>
        <p:spPr>
          <a:xfrm>
            <a:off x="1709181" y="4087823"/>
            <a:ext cx="0" cy="332740"/>
          </a:xfrm>
          <a:custGeom>
            <a:avLst/>
            <a:gdLst/>
            <a:ahLst/>
            <a:cxnLst/>
            <a:rect l="l" t="t" r="r" b="b"/>
            <a:pathLst>
              <a:path h="332739">
                <a:moveTo>
                  <a:pt x="0" y="3325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8"/>
          <p:cNvSpPr/>
          <p:nvPr/>
        </p:nvSpPr>
        <p:spPr>
          <a:xfrm>
            <a:off x="1693449" y="404459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4" y="43224"/>
                </a:moveTo>
                <a:lnTo>
                  <a:pt x="0" y="43224"/>
                </a:lnTo>
                <a:lnTo>
                  <a:pt x="15732" y="0"/>
                </a:lnTo>
                <a:lnTo>
                  <a:pt x="3146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9"/>
          <p:cNvSpPr/>
          <p:nvPr/>
        </p:nvSpPr>
        <p:spPr>
          <a:xfrm>
            <a:off x="1693449" y="404459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4" y="43224"/>
                </a:moveTo>
                <a:lnTo>
                  <a:pt x="15732" y="0"/>
                </a:lnTo>
                <a:lnTo>
                  <a:pt x="0" y="43224"/>
                </a:lnTo>
                <a:lnTo>
                  <a:pt x="3146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0"/>
          <p:cNvSpPr/>
          <p:nvPr/>
        </p:nvSpPr>
        <p:spPr>
          <a:xfrm>
            <a:off x="1709181" y="3402034"/>
            <a:ext cx="0" cy="332740"/>
          </a:xfrm>
          <a:custGeom>
            <a:avLst/>
            <a:gdLst/>
            <a:ahLst/>
            <a:cxnLst/>
            <a:rect l="l" t="t" r="r" b="b"/>
            <a:pathLst>
              <a:path h="332739">
                <a:moveTo>
                  <a:pt x="0" y="33253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1"/>
          <p:cNvSpPr/>
          <p:nvPr/>
        </p:nvSpPr>
        <p:spPr>
          <a:xfrm>
            <a:off x="1693449" y="335880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4" y="43224"/>
                </a:moveTo>
                <a:lnTo>
                  <a:pt x="0" y="43224"/>
                </a:lnTo>
                <a:lnTo>
                  <a:pt x="15732" y="0"/>
                </a:lnTo>
                <a:lnTo>
                  <a:pt x="3146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2"/>
          <p:cNvSpPr/>
          <p:nvPr/>
        </p:nvSpPr>
        <p:spPr>
          <a:xfrm>
            <a:off x="1693449" y="335880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4" y="43224"/>
                </a:moveTo>
                <a:lnTo>
                  <a:pt x="15732" y="0"/>
                </a:lnTo>
                <a:lnTo>
                  <a:pt x="0" y="43224"/>
                </a:lnTo>
                <a:lnTo>
                  <a:pt x="3146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3"/>
          <p:cNvSpPr txBox="1"/>
          <p:nvPr/>
        </p:nvSpPr>
        <p:spPr>
          <a:xfrm>
            <a:off x="4896913" y="5041364"/>
            <a:ext cx="118110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0" algn="ctr">
              <a:lnSpc>
                <a:spcPts val="149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490"/>
              </a:lnSpc>
            </a:pPr>
            <a:r>
              <a:rPr sz="1400" spc="-5" dirty="0">
                <a:latin typeface="Arial"/>
                <a:cs typeface="Arial"/>
              </a:rPr>
              <a:t>Residual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49" name="object 44"/>
          <p:cNvSpPr txBox="1"/>
          <p:nvPr/>
        </p:nvSpPr>
        <p:spPr>
          <a:xfrm>
            <a:off x="1163120" y="5009360"/>
            <a:ext cx="1062990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390" algn="ctr">
              <a:lnSpc>
                <a:spcPts val="161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14"/>
              </a:lnSpc>
            </a:pPr>
            <a:r>
              <a:rPr sz="1400" dirty="0">
                <a:latin typeface="Arial"/>
                <a:cs typeface="Arial"/>
              </a:rPr>
              <a:t>“Plain”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layers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45"/>
          <p:cNvSpPr txBox="1"/>
          <p:nvPr/>
        </p:nvSpPr>
        <p:spPr>
          <a:xfrm>
            <a:off x="1513102" y="3082246"/>
            <a:ext cx="3613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H(x)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46"/>
          <p:cNvSpPr/>
          <p:nvPr/>
        </p:nvSpPr>
        <p:spPr>
          <a:xfrm>
            <a:off x="5341264" y="3159517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4">
                <a:moveTo>
                  <a:pt x="0" y="123257"/>
                </a:moveTo>
                <a:lnTo>
                  <a:pt x="9684" y="75280"/>
                </a:lnTo>
                <a:lnTo>
                  <a:pt x="36096" y="36101"/>
                </a:lnTo>
                <a:lnTo>
                  <a:pt x="75272" y="9686"/>
                </a:lnTo>
                <a:lnTo>
                  <a:pt x="123249" y="0"/>
                </a:lnTo>
                <a:lnTo>
                  <a:pt x="170405" y="9383"/>
                </a:lnTo>
                <a:lnTo>
                  <a:pt x="210399" y="36102"/>
                </a:lnTo>
                <a:lnTo>
                  <a:pt x="237121" y="76089"/>
                </a:lnTo>
                <a:lnTo>
                  <a:pt x="246499" y="123257"/>
                </a:lnTo>
                <a:lnTo>
                  <a:pt x="236814" y="171233"/>
                </a:lnTo>
                <a:lnTo>
                  <a:pt x="210402" y="210411"/>
                </a:lnTo>
                <a:lnTo>
                  <a:pt x="171226" y="236826"/>
                </a:lnTo>
                <a:lnTo>
                  <a:pt x="123249" y="246512"/>
                </a:lnTo>
                <a:lnTo>
                  <a:pt x="75272" y="236826"/>
                </a:lnTo>
                <a:lnTo>
                  <a:pt x="36096" y="210411"/>
                </a:lnTo>
                <a:lnTo>
                  <a:pt x="9684" y="171233"/>
                </a:lnTo>
                <a:lnTo>
                  <a:pt x="0" y="12325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7"/>
          <p:cNvSpPr/>
          <p:nvPr/>
        </p:nvSpPr>
        <p:spPr>
          <a:xfrm>
            <a:off x="5447589" y="3215509"/>
            <a:ext cx="34290" cy="50800"/>
          </a:xfrm>
          <a:custGeom>
            <a:avLst/>
            <a:gdLst/>
            <a:ahLst/>
            <a:cxnLst/>
            <a:rect l="l" t="t" r="r" b="b"/>
            <a:pathLst>
              <a:path w="34289" h="50800">
                <a:moveTo>
                  <a:pt x="33824" y="50354"/>
                </a:moveTo>
                <a:lnTo>
                  <a:pt x="0" y="50354"/>
                </a:lnTo>
                <a:lnTo>
                  <a:pt x="0" y="0"/>
                </a:lnTo>
                <a:lnTo>
                  <a:pt x="33824" y="0"/>
                </a:lnTo>
                <a:lnTo>
                  <a:pt x="33824" y="503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8"/>
          <p:cNvSpPr/>
          <p:nvPr/>
        </p:nvSpPr>
        <p:spPr>
          <a:xfrm>
            <a:off x="5397239" y="3282774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524" y="0"/>
                </a:lnTo>
              </a:path>
            </a:pathLst>
          </a:custGeom>
          <a:ln w="33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9"/>
          <p:cNvSpPr/>
          <p:nvPr/>
        </p:nvSpPr>
        <p:spPr>
          <a:xfrm>
            <a:off x="5447589" y="3299684"/>
            <a:ext cx="34290" cy="50800"/>
          </a:xfrm>
          <a:custGeom>
            <a:avLst/>
            <a:gdLst/>
            <a:ahLst/>
            <a:cxnLst/>
            <a:rect l="l" t="t" r="r" b="b"/>
            <a:pathLst>
              <a:path w="34289" h="50800">
                <a:moveTo>
                  <a:pt x="33824" y="50354"/>
                </a:moveTo>
                <a:lnTo>
                  <a:pt x="0" y="50354"/>
                </a:lnTo>
                <a:lnTo>
                  <a:pt x="0" y="0"/>
                </a:lnTo>
                <a:lnTo>
                  <a:pt x="33824" y="0"/>
                </a:lnTo>
                <a:lnTo>
                  <a:pt x="33824" y="503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5506183" y="4024715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268149" y="2200230"/>
            <a:ext cx="854900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Solution: Use network layers to fit </a:t>
            </a:r>
            <a:r>
              <a:rPr sz="1800" dirty="0">
                <a:latin typeface="Arial"/>
                <a:cs typeface="Arial"/>
              </a:rPr>
              <a:t>a residual mapping </a:t>
            </a:r>
            <a:r>
              <a:rPr sz="1800" spc="-5" dirty="0">
                <a:latin typeface="Arial"/>
                <a:cs typeface="Arial"/>
              </a:rPr>
              <a:t>instead of directly trying to fit </a:t>
            </a:r>
            <a:r>
              <a:rPr sz="1800" dirty="0">
                <a:latin typeface="Arial"/>
                <a:cs typeface="Arial"/>
              </a:rPr>
              <a:t>a  </a:t>
            </a:r>
            <a:r>
              <a:rPr sz="1800" spc="-5" dirty="0">
                <a:latin typeface="Arial"/>
                <a:cs typeface="Arial"/>
              </a:rPr>
              <a:t>desired underlying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mapping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5031364" y="4344172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/>
          <p:nvPr/>
        </p:nvSpPr>
        <p:spPr>
          <a:xfrm>
            <a:off x="5031364" y="4344172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/>
          <p:cNvSpPr/>
          <p:nvPr/>
        </p:nvSpPr>
        <p:spPr>
          <a:xfrm>
            <a:off x="5311499" y="4474587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20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20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20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20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20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20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20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20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20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20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/>
          <p:cNvSpPr/>
          <p:nvPr/>
        </p:nvSpPr>
        <p:spPr>
          <a:xfrm>
            <a:off x="5031464" y="3643348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/>
          <p:nvPr/>
        </p:nvSpPr>
        <p:spPr>
          <a:xfrm>
            <a:off x="5031464" y="3643348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0"/>
          <p:cNvSpPr/>
          <p:nvPr/>
        </p:nvSpPr>
        <p:spPr>
          <a:xfrm>
            <a:off x="5311585" y="3773758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19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19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19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19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19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19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19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19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19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19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5464414" y="4011623"/>
            <a:ext cx="0" cy="332740"/>
          </a:xfrm>
          <a:custGeom>
            <a:avLst/>
            <a:gdLst/>
            <a:ahLst/>
            <a:cxnLst/>
            <a:rect l="l" t="t" r="r" b="b"/>
            <a:pathLst>
              <a:path h="332739">
                <a:moveTo>
                  <a:pt x="0" y="3325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2"/>
          <p:cNvSpPr/>
          <p:nvPr/>
        </p:nvSpPr>
        <p:spPr>
          <a:xfrm>
            <a:off x="5448689" y="396839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"/>
          <p:cNvSpPr/>
          <p:nvPr/>
        </p:nvSpPr>
        <p:spPr>
          <a:xfrm>
            <a:off x="5448689" y="396839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/>
          <p:cNvSpPr/>
          <p:nvPr/>
        </p:nvSpPr>
        <p:spPr>
          <a:xfrm>
            <a:off x="5464514" y="3418501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7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5"/>
          <p:cNvSpPr/>
          <p:nvPr/>
        </p:nvSpPr>
        <p:spPr>
          <a:xfrm>
            <a:off x="5448764" y="337527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6"/>
          <p:cNvSpPr/>
          <p:nvPr/>
        </p:nvSpPr>
        <p:spPr>
          <a:xfrm>
            <a:off x="5448763" y="337527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7"/>
          <p:cNvSpPr/>
          <p:nvPr/>
        </p:nvSpPr>
        <p:spPr>
          <a:xfrm>
            <a:off x="5393239" y="4664384"/>
            <a:ext cx="142349" cy="3610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526063" y="3294469"/>
            <a:ext cx="831850" cy="1659889"/>
          </a:xfrm>
          <a:custGeom>
            <a:avLst/>
            <a:gdLst/>
            <a:ahLst/>
            <a:cxnLst/>
            <a:rect l="l" t="t" r="r" b="b"/>
            <a:pathLst>
              <a:path w="831850" h="1659889">
                <a:moveTo>
                  <a:pt x="0" y="1659801"/>
                </a:moveTo>
                <a:lnTo>
                  <a:pt x="44513" y="1658221"/>
                </a:lnTo>
                <a:lnTo>
                  <a:pt x="88859" y="1653557"/>
                </a:lnTo>
                <a:lnTo>
                  <a:pt x="132932" y="1645923"/>
                </a:lnTo>
                <a:lnTo>
                  <a:pt x="176624" y="1635434"/>
                </a:lnTo>
                <a:lnTo>
                  <a:pt x="219827" y="1622203"/>
                </a:lnTo>
                <a:lnTo>
                  <a:pt x="262435" y="1606345"/>
                </a:lnTo>
                <a:lnTo>
                  <a:pt x="304339" y="1587975"/>
                </a:lnTo>
                <a:lnTo>
                  <a:pt x="345433" y="1567205"/>
                </a:lnTo>
                <a:lnTo>
                  <a:pt x="385609" y="1544152"/>
                </a:lnTo>
                <a:lnTo>
                  <a:pt x="424760" y="1518928"/>
                </a:lnTo>
                <a:lnTo>
                  <a:pt x="462778" y="1491648"/>
                </a:lnTo>
                <a:lnTo>
                  <a:pt x="499556" y="1462426"/>
                </a:lnTo>
                <a:lnTo>
                  <a:pt x="534987" y="1431377"/>
                </a:lnTo>
                <a:lnTo>
                  <a:pt x="568964" y="1398614"/>
                </a:lnTo>
                <a:lnTo>
                  <a:pt x="601379" y="1364252"/>
                </a:lnTo>
                <a:lnTo>
                  <a:pt x="632124" y="1328406"/>
                </a:lnTo>
                <a:lnTo>
                  <a:pt x="661093" y="1291189"/>
                </a:lnTo>
                <a:lnTo>
                  <a:pt x="688178" y="1252715"/>
                </a:lnTo>
                <a:lnTo>
                  <a:pt x="713272" y="1213099"/>
                </a:lnTo>
                <a:lnTo>
                  <a:pt x="736267" y="1172455"/>
                </a:lnTo>
                <a:lnTo>
                  <a:pt x="757056" y="1130898"/>
                </a:lnTo>
                <a:lnTo>
                  <a:pt x="775532" y="1088540"/>
                </a:lnTo>
                <a:lnTo>
                  <a:pt x="791587" y="1045498"/>
                </a:lnTo>
                <a:lnTo>
                  <a:pt x="805115" y="1001884"/>
                </a:lnTo>
                <a:lnTo>
                  <a:pt x="816007" y="957814"/>
                </a:lnTo>
                <a:lnTo>
                  <a:pt x="824156" y="913400"/>
                </a:lnTo>
                <a:lnTo>
                  <a:pt x="829456" y="868759"/>
                </a:lnTo>
                <a:lnTo>
                  <a:pt x="831798" y="824003"/>
                </a:lnTo>
                <a:lnTo>
                  <a:pt x="830938" y="775807"/>
                </a:lnTo>
                <a:lnTo>
                  <a:pt x="826663" y="727755"/>
                </a:lnTo>
                <a:lnTo>
                  <a:pt x="819111" y="679987"/>
                </a:lnTo>
                <a:lnTo>
                  <a:pt x="808423" y="632648"/>
                </a:lnTo>
                <a:lnTo>
                  <a:pt x="794738" y="585879"/>
                </a:lnTo>
                <a:lnTo>
                  <a:pt x="778195" y="539823"/>
                </a:lnTo>
                <a:lnTo>
                  <a:pt x="758933" y="494624"/>
                </a:lnTo>
                <a:lnTo>
                  <a:pt x="737092" y="450422"/>
                </a:lnTo>
                <a:lnTo>
                  <a:pt x="712810" y="407362"/>
                </a:lnTo>
                <a:lnTo>
                  <a:pt x="686229" y="365586"/>
                </a:lnTo>
                <a:lnTo>
                  <a:pt x="657486" y="325236"/>
                </a:lnTo>
                <a:lnTo>
                  <a:pt x="626721" y="286455"/>
                </a:lnTo>
                <a:lnTo>
                  <a:pt x="594073" y="249386"/>
                </a:lnTo>
                <a:lnTo>
                  <a:pt x="556743" y="211327"/>
                </a:lnTo>
                <a:lnTo>
                  <a:pt x="517544" y="175626"/>
                </a:lnTo>
                <a:lnTo>
                  <a:pt x="476655" y="142464"/>
                </a:lnTo>
                <a:lnTo>
                  <a:pt x="434253" y="112022"/>
                </a:lnTo>
                <a:lnTo>
                  <a:pt x="390517" y="84483"/>
                </a:lnTo>
                <a:lnTo>
                  <a:pt x="345624" y="60027"/>
                </a:lnTo>
                <a:lnTo>
                  <a:pt x="276493" y="29520"/>
                </a:lnTo>
                <a:lnTo>
                  <a:pt x="205749" y="6972"/>
                </a:lnTo>
                <a:lnTo>
                  <a:pt x="187874" y="2649"/>
                </a:lnTo>
                <a:lnTo>
                  <a:pt x="184899" y="1974"/>
                </a:lnTo>
                <a:lnTo>
                  <a:pt x="181899" y="1322"/>
                </a:lnTo>
                <a:lnTo>
                  <a:pt x="178924" y="694"/>
                </a:lnTo>
                <a:lnTo>
                  <a:pt x="1754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9"/>
          <p:cNvSpPr/>
          <p:nvPr/>
        </p:nvSpPr>
        <p:spPr>
          <a:xfrm>
            <a:off x="5606038" y="3253647"/>
            <a:ext cx="108299" cy="81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0"/>
          <p:cNvSpPr txBox="1"/>
          <p:nvPr/>
        </p:nvSpPr>
        <p:spPr>
          <a:xfrm>
            <a:off x="6471802" y="3916625"/>
            <a:ext cx="58864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identity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1"/>
          <p:cNvSpPr txBox="1"/>
          <p:nvPr/>
        </p:nvSpPr>
        <p:spPr>
          <a:xfrm>
            <a:off x="4647187" y="3105364"/>
            <a:ext cx="631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2"/>
          <p:cNvSpPr txBox="1"/>
          <p:nvPr/>
        </p:nvSpPr>
        <p:spPr>
          <a:xfrm>
            <a:off x="4363514" y="3986863"/>
            <a:ext cx="340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3"/>
          <p:cNvSpPr txBox="1"/>
          <p:nvPr/>
        </p:nvSpPr>
        <p:spPr>
          <a:xfrm>
            <a:off x="5582383" y="2881717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4"/>
          <p:cNvSpPr/>
          <p:nvPr/>
        </p:nvSpPr>
        <p:spPr>
          <a:xfrm>
            <a:off x="5464514" y="2885103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5"/>
          <p:cNvSpPr/>
          <p:nvPr/>
        </p:nvSpPr>
        <p:spPr>
          <a:xfrm>
            <a:off x="5448764" y="284187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6"/>
          <p:cNvSpPr/>
          <p:nvPr/>
        </p:nvSpPr>
        <p:spPr>
          <a:xfrm>
            <a:off x="5448763" y="284187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7"/>
          <p:cNvSpPr/>
          <p:nvPr/>
        </p:nvSpPr>
        <p:spPr>
          <a:xfrm>
            <a:off x="1297582" y="4420372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8"/>
          <p:cNvSpPr/>
          <p:nvPr/>
        </p:nvSpPr>
        <p:spPr>
          <a:xfrm>
            <a:off x="1297582" y="4420372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9"/>
          <p:cNvSpPr/>
          <p:nvPr/>
        </p:nvSpPr>
        <p:spPr>
          <a:xfrm>
            <a:off x="1577707" y="4550786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20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20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20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20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20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20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20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20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20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20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0"/>
          <p:cNvSpPr/>
          <p:nvPr/>
        </p:nvSpPr>
        <p:spPr>
          <a:xfrm>
            <a:off x="1297664" y="3719548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1"/>
          <p:cNvSpPr/>
          <p:nvPr/>
        </p:nvSpPr>
        <p:spPr>
          <a:xfrm>
            <a:off x="1297664" y="3719548"/>
            <a:ext cx="866140" cy="311150"/>
          </a:xfrm>
          <a:custGeom>
            <a:avLst/>
            <a:gdLst/>
            <a:ahLst/>
            <a:cxnLst/>
            <a:rect l="l" t="t" r="r" b="b"/>
            <a:pathLst>
              <a:path w="866139" h="311150">
                <a:moveTo>
                  <a:pt x="0" y="0"/>
                </a:moveTo>
                <a:lnTo>
                  <a:pt x="866098" y="0"/>
                </a:lnTo>
                <a:lnTo>
                  <a:pt x="866098" y="311099"/>
                </a:lnTo>
                <a:lnTo>
                  <a:pt x="0" y="31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2"/>
          <p:cNvSpPr/>
          <p:nvPr/>
        </p:nvSpPr>
        <p:spPr>
          <a:xfrm>
            <a:off x="1577793" y="3849958"/>
            <a:ext cx="311150" cy="83820"/>
          </a:xfrm>
          <a:custGeom>
            <a:avLst/>
            <a:gdLst/>
            <a:ahLst/>
            <a:cxnLst/>
            <a:rect l="l" t="t" r="r" b="b"/>
            <a:pathLst>
              <a:path w="311150" h="83819">
                <a:moveTo>
                  <a:pt x="45938" y="83343"/>
                </a:moveTo>
                <a:lnTo>
                  <a:pt x="37206" y="83343"/>
                </a:lnTo>
                <a:lnTo>
                  <a:pt x="29272" y="82608"/>
                </a:lnTo>
                <a:lnTo>
                  <a:pt x="641" y="50350"/>
                </a:lnTo>
                <a:lnTo>
                  <a:pt x="0" y="41671"/>
                </a:lnTo>
                <a:lnTo>
                  <a:pt x="632" y="32937"/>
                </a:lnTo>
                <a:lnTo>
                  <a:pt x="29206" y="734"/>
                </a:lnTo>
                <a:lnTo>
                  <a:pt x="37206" y="0"/>
                </a:lnTo>
                <a:lnTo>
                  <a:pt x="46434" y="0"/>
                </a:lnTo>
                <a:lnTo>
                  <a:pt x="53776" y="2381"/>
                </a:lnTo>
                <a:lnTo>
                  <a:pt x="60256" y="8037"/>
                </a:lnTo>
                <a:lnTo>
                  <a:pt x="28971" y="8037"/>
                </a:lnTo>
                <a:lnTo>
                  <a:pt x="22323" y="11310"/>
                </a:lnTo>
                <a:lnTo>
                  <a:pt x="17168" y="17980"/>
                </a:lnTo>
                <a:lnTo>
                  <a:pt x="12203" y="24308"/>
                </a:lnTo>
                <a:lnTo>
                  <a:pt x="9673" y="32245"/>
                </a:lnTo>
                <a:lnTo>
                  <a:pt x="9673" y="50998"/>
                </a:lnTo>
                <a:lnTo>
                  <a:pt x="12203" y="58935"/>
                </a:lnTo>
                <a:lnTo>
                  <a:pt x="17264" y="65484"/>
                </a:lnTo>
                <a:lnTo>
                  <a:pt x="22323" y="71933"/>
                </a:lnTo>
                <a:lnTo>
                  <a:pt x="28971" y="75157"/>
                </a:lnTo>
                <a:lnTo>
                  <a:pt x="59103" y="75157"/>
                </a:lnTo>
                <a:lnTo>
                  <a:pt x="53131" y="80714"/>
                </a:lnTo>
                <a:lnTo>
                  <a:pt x="45938" y="83343"/>
                </a:lnTo>
                <a:close/>
              </a:path>
              <a:path w="311150" h="83819">
                <a:moveTo>
                  <a:pt x="69056" y="26937"/>
                </a:moveTo>
                <a:lnTo>
                  <a:pt x="59382" y="26937"/>
                </a:lnTo>
                <a:lnTo>
                  <a:pt x="57992" y="20687"/>
                </a:lnTo>
                <a:lnTo>
                  <a:pt x="55413" y="15974"/>
                </a:lnTo>
                <a:lnTo>
                  <a:pt x="51643" y="12799"/>
                </a:lnTo>
                <a:lnTo>
                  <a:pt x="47971" y="9624"/>
                </a:lnTo>
                <a:lnTo>
                  <a:pt x="43159" y="8037"/>
                </a:lnTo>
                <a:lnTo>
                  <a:pt x="60256" y="8037"/>
                </a:lnTo>
                <a:lnTo>
                  <a:pt x="64689" y="11906"/>
                </a:lnTo>
                <a:lnTo>
                  <a:pt x="67964" y="18504"/>
                </a:lnTo>
                <a:lnTo>
                  <a:pt x="69056" y="26937"/>
                </a:lnTo>
                <a:close/>
              </a:path>
              <a:path w="311150" h="83819">
                <a:moveTo>
                  <a:pt x="59103" y="75157"/>
                </a:moveTo>
                <a:lnTo>
                  <a:pt x="42961" y="75157"/>
                </a:lnTo>
                <a:lnTo>
                  <a:pt x="48021" y="73124"/>
                </a:lnTo>
                <a:lnTo>
                  <a:pt x="56752" y="64987"/>
                </a:lnTo>
                <a:lnTo>
                  <a:pt x="59332" y="59531"/>
                </a:lnTo>
                <a:lnTo>
                  <a:pt x="60126" y="52685"/>
                </a:lnTo>
                <a:lnTo>
                  <a:pt x="69651" y="52685"/>
                </a:lnTo>
                <a:lnTo>
                  <a:pt x="68162" y="62507"/>
                </a:lnTo>
                <a:lnTo>
                  <a:pt x="64541" y="70098"/>
                </a:lnTo>
                <a:lnTo>
                  <a:pt x="59103" y="75157"/>
                </a:lnTo>
                <a:close/>
              </a:path>
              <a:path w="311150" h="83819">
                <a:moveTo>
                  <a:pt x="124047" y="83343"/>
                </a:moveTo>
                <a:lnTo>
                  <a:pt x="116308" y="83343"/>
                </a:lnTo>
                <a:lnTo>
                  <a:pt x="108374" y="82608"/>
                </a:lnTo>
                <a:lnTo>
                  <a:pt x="79743" y="50350"/>
                </a:lnTo>
                <a:lnTo>
                  <a:pt x="79102" y="41671"/>
                </a:lnTo>
                <a:lnTo>
                  <a:pt x="79734" y="32937"/>
                </a:lnTo>
                <a:lnTo>
                  <a:pt x="108309" y="734"/>
                </a:lnTo>
                <a:lnTo>
                  <a:pt x="116308" y="0"/>
                </a:lnTo>
                <a:lnTo>
                  <a:pt x="124298" y="734"/>
                </a:lnTo>
                <a:lnTo>
                  <a:pt x="131451" y="2939"/>
                </a:lnTo>
                <a:lnTo>
                  <a:pt x="137767" y="6613"/>
                </a:lnTo>
                <a:lnTo>
                  <a:pt x="139283" y="8037"/>
                </a:lnTo>
                <a:lnTo>
                  <a:pt x="108023" y="8037"/>
                </a:lnTo>
                <a:lnTo>
                  <a:pt x="101425" y="11310"/>
                </a:lnTo>
                <a:lnTo>
                  <a:pt x="96249" y="18007"/>
                </a:lnTo>
                <a:lnTo>
                  <a:pt x="91305" y="24308"/>
                </a:lnTo>
                <a:lnTo>
                  <a:pt x="88775" y="32245"/>
                </a:lnTo>
                <a:lnTo>
                  <a:pt x="88775" y="50899"/>
                </a:lnTo>
                <a:lnTo>
                  <a:pt x="91255" y="58787"/>
                </a:lnTo>
                <a:lnTo>
                  <a:pt x="96216" y="65335"/>
                </a:lnTo>
                <a:lnTo>
                  <a:pt x="101277" y="71884"/>
                </a:lnTo>
                <a:lnTo>
                  <a:pt x="107974" y="75157"/>
                </a:lnTo>
                <a:lnTo>
                  <a:pt x="139942" y="75157"/>
                </a:lnTo>
                <a:lnTo>
                  <a:pt x="136400" y="77539"/>
                </a:lnTo>
                <a:lnTo>
                  <a:pt x="130744" y="81409"/>
                </a:lnTo>
                <a:lnTo>
                  <a:pt x="124047" y="83343"/>
                </a:lnTo>
                <a:close/>
              </a:path>
              <a:path w="311150" h="83819">
                <a:moveTo>
                  <a:pt x="139942" y="75157"/>
                </a:moveTo>
                <a:lnTo>
                  <a:pt x="124642" y="75157"/>
                </a:lnTo>
                <a:lnTo>
                  <a:pt x="131290" y="71884"/>
                </a:lnTo>
                <a:lnTo>
                  <a:pt x="136273" y="65307"/>
                </a:lnTo>
                <a:lnTo>
                  <a:pt x="141311" y="58787"/>
                </a:lnTo>
                <a:lnTo>
                  <a:pt x="143841" y="50899"/>
                </a:lnTo>
                <a:lnTo>
                  <a:pt x="143777" y="32245"/>
                </a:lnTo>
                <a:lnTo>
                  <a:pt x="141311" y="24556"/>
                </a:lnTo>
                <a:lnTo>
                  <a:pt x="136141" y="17859"/>
                </a:lnTo>
                <a:lnTo>
                  <a:pt x="131290" y="11360"/>
                </a:lnTo>
                <a:lnTo>
                  <a:pt x="124593" y="8037"/>
                </a:lnTo>
                <a:lnTo>
                  <a:pt x="139283" y="8037"/>
                </a:lnTo>
                <a:lnTo>
                  <a:pt x="153516" y="41671"/>
                </a:lnTo>
                <a:lnTo>
                  <a:pt x="153516" y="49013"/>
                </a:lnTo>
                <a:lnTo>
                  <a:pt x="152076" y="55860"/>
                </a:lnTo>
                <a:lnTo>
                  <a:pt x="149199" y="62210"/>
                </a:lnTo>
                <a:lnTo>
                  <a:pt x="146421" y="68559"/>
                </a:lnTo>
                <a:lnTo>
                  <a:pt x="142155" y="73670"/>
                </a:lnTo>
                <a:lnTo>
                  <a:pt x="139942" y="75157"/>
                </a:lnTo>
                <a:close/>
              </a:path>
              <a:path w="311150" h="83819">
                <a:moveTo>
                  <a:pt x="183456" y="15924"/>
                </a:moveTo>
                <a:lnTo>
                  <a:pt x="177551" y="15924"/>
                </a:lnTo>
                <a:lnTo>
                  <a:pt x="179436" y="11162"/>
                </a:lnTo>
                <a:lnTo>
                  <a:pt x="182661" y="7341"/>
                </a:lnTo>
                <a:lnTo>
                  <a:pt x="191888" y="1488"/>
                </a:lnTo>
                <a:lnTo>
                  <a:pt x="197097" y="0"/>
                </a:lnTo>
                <a:lnTo>
                  <a:pt x="212872" y="0"/>
                </a:lnTo>
                <a:lnTo>
                  <a:pt x="220166" y="2480"/>
                </a:lnTo>
                <a:lnTo>
                  <a:pt x="225288" y="8037"/>
                </a:lnTo>
                <a:lnTo>
                  <a:pt x="196700" y="8037"/>
                </a:lnTo>
                <a:lnTo>
                  <a:pt x="192186" y="9326"/>
                </a:lnTo>
                <a:lnTo>
                  <a:pt x="184645" y="14485"/>
                </a:lnTo>
                <a:lnTo>
                  <a:pt x="183456" y="15924"/>
                </a:lnTo>
                <a:close/>
              </a:path>
              <a:path w="311150" h="83819">
                <a:moveTo>
                  <a:pt x="177254" y="80962"/>
                </a:moveTo>
                <a:lnTo>
                  <a:pt x="167729" y="80962"/>
                </a:lnTo>
                <a:lnTo>
                  <a:pt x="167729" y="2232"/>
                </a:lnTo>
                <a:lnTo>
                  <a:pt x="177254" y="2232"/>
                </a:lnTo>
                <a:lnTo>
                  <a:pt x="177254" y="15924"/>
                </a:lnTo>
                <a:lnTo>
                  <a:pt x="183456" y="15924"/>
                </a:lnTo>
                <a:lnTo>
                  <a:pt x="181817" y="17908"/>
                </a:lnTo>
                <a:lnTo>
                  <a:pt x="179932" y="22175"/>
                </a:lnTo>
                <a:lnTo>
                  <a:pt x="178146" y="26441"/>
                </a:lnTo>
                <a:lnTo>
                  <a:pt x="177254" y="30708"/>
                </a:lnTo>
                <a:lnTo>
                  <a:pt x="177254" y="80962"/>
                </a:lnTo>
                <a:close/>
              </a:path>
              <a:path w="311150" h="83819">
                <a:moveTo>
                  <a:pt x="231576" y="80962"/>
                </a:moveTo>
                <a:lnTo>
                  <a:pt x="221902" y="80962"/>
                </a:lnTo>
                <a:lnTo>
                  <a:pt x="221902" y="23614"/>
                </a:lnTo>
                <a:lnTo>
                  <a:pt x="220265" y="17859"/>
                </a:lnTo>
                <a:lnTo>
                  <a:pt x="216990" y="13990"/>
                </a:lnTo>
                <a:lnTo>
                  <a:pt x="213716" y="10021"/>
                </a:lnTo>
                <a:lnTo>
                  <a:pt x="208705" y="8037"/>
                </a:lnTo>
                <a:lnTo>
                  <a:pt x="225288" y="8037"/>
                </a:lnTo>
                <a:lnTo>
                  <a:pt x="229293" y="12303"/>
                </a:lnTo>
                <a:lnTo>
                  <a:pt x="231576" y="19694"/>
                </a:lnTo>
                <a:lnTo>
                  <a:pt x="231576" y="80962"/>
                </a:lnTo>
                <a:close/>
              </a:path>
              <a:path w="311150" h="83819">
                <a:moveTo>
                  <a:pt x="281433" y="80962"/>
                </a:moveTo>
                <a:lnTo>
                  <a:pt x="271163" y="80962"/>
                </a:lnTo>
                <a:lnTo>
                  <a:pt x="240802" y="2232"/>
                </a:lnTo>
                <a:lnTo>
                  <a:pt x="251518" y="2232"/>
                </a:lnTo>
                <a:lnTo>
                  <a:pt x="276224" y="71288"/>
                </a:lnTo>
                <a:lnTo>
                  <a:pt x="285036" y="71288"/>
                </a:lnTo>
                <a:lnTo>
                  <a:pt x="281433" y="80962"/>
                </a:lnTo>
                <a:close/>
              </a:path>
              <a:path w="311150" h="83819">
                <a:moveTo>
                  <a:pt x="285036" y="71288"/>
                </a:moveTo>
                <a:lnTo>
                  <a:pt x="276521" y="71288"/>
                </a:lnTo>
                <a:lnTo>
                  <a:pt x="300929" y="2232"/>
                </a:lnTo>
                <a:lnTo>
                  <a:pt x="310752" y="2232"/>
                </a:lnTo>
                <a:lnTo>
                  <a:pt x="285036" y="7128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3"/>
          <p:cNvSpPr/>
          <p:nvPr/>
        </p:nvSpPr>
        <p:spPr>
          <a:xfrm>
            <a:off x="1730641" y="4788571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1801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4"/>
          <p:cNvSpPr/>
          <p:nvPr/>
        </p:nvSpPr>
        <p:spPr>
          <a:xfrm>
            <a:off x="1714909" y="474534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7" y="43224"/>
                </a:moveTo>
                <a:lnTo>
                  <a:pt x="0" y="43224"/>
                </a:lnTo>
                <a:lnTo>
                  <a:pt x="15732" y="0"/>
                </a:lnTo>
                <a:lnTo>
                  <a:pt x="31467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5"/>
          <p:cNvSpPr/>
          <p:nvPr/>
        </p:nvSpPr>
        <p:spPr>
          <a:xfrm>
            <a:off x="1714909" y="474534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7" y="43224"/>
                </a:moveTo>
                <a:lnTo>
                  <a:pt x="15732" y="0"/>
                </a:lnTo>
                <a:lnTo>
                  <a:pt x="0" y="43224"/>
                </a:lnTo>
                <a:lnTo>
                  <a:pt x="31467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6"/>
          <p:cNvSpPr txBox="1"/>
          <p:nvPr/>
        </p:nvSpPr>
        <p:spPr>
          <a:xfrm>
            <a:off x="1772391" y="4100915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37"/>
          <p:cNvSpPr/>
          <p:nvPr/>
        </p:nvSpPr>
        <p:spPr>
          <a:xfrm>
            <a:off x="1709181" y="4087823"/>
            <a:ext cx="0" cy="332740"/>
          </a:xfrm>
          <a:custGeom>
            <a:avLst/>
            <a:gdLst/>
            <a:ahLst/>
            <a:cxnLst/>
            <a:rect l="l" t="t" r="r" b="b"/>
            <a:pathLst>
              <a:path h="332739">
                <a:moveTo>
                  <a:pt x="0" y="3325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8"/>
          <p:cNvSpPr/>
          <p:nvPr/>
        </p:nvSpPr>
        <p:spPr>
          <a:xfrm>
            <a:off x="1693449" y="404459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4" y="43224"/>
                </a:moveTo>
                <a:lnTo>
                  <a:pt x="0" y="43224"/>
                </a:lnTo>
                <a:lnTo>
                  <a:pt x="15732" y="0"/>
                </a:lnTo>
                <a:lnTo>
                  <a:pt x="3146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9"/>
          <p:cNvSpPr/>
          <p:nvPr/>
        </p:nvSpPr>
        <p:spPr>
          <a:xfrm>
            <a:off x="1693449" y="404459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4" y="43224"/>
                </a:moveTo>
                <a:lnTo>
                  <a:pt x="15732" y="0"/>
                </a:lnTo>
                <a:lnTo>
                  <a:pt x="0" y="43224"/>
                </a:lnTo>
                <a:lnTo>
                  <a:pt x="3146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0"/>
          <p:cNvSpPr/>
          <p:nvPr/>
        </p:nvSpPr>
        <p:spPr>
          <a:xfrm>
            <a:off x="1709181" y="3402034"/>
            <a:ext cx="0" cy="332740"/>
          </a:xfrm>
          <a:custGeom>
            <a:avLst/>
            <a:gdLst/>
            <a:ahLst/>
            <a:cxnLst/>
            <a:rect l="l" t="t" r="r" b="b"/>
            <a:pathLst>
              <a:path h="332739">
                <a:moveTo>
                  <a:pt x="0" y="33253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1"/>
          <p:cNvSpPr/>
          <p:nvPr/>
        </p:nvSpPr>
        <p:spPr>
          <a:xfrm>
            <a:off x="1693449" y="335880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4" y="43224"/>
                </a:moveTo>
                <a:lnTo>
                  <a:pt x="0" y="43224"/>
                </a:lnTo>
                <a:lnTo>
                  <a:pt x="15732" y="0"/>
                </a:lnTo>
                <a:lnTo>
                  <a:pt x="3146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2"/>
          <p:cNvSpPr/>
          <p:nvPr/>
        </p:nvSpPr>
        <p:spPr>
          <a:xfrm>
            <a:off x="1693449" y="335880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4" y="43224"/>
                </a:moveTo>
                <a:lnTo>
                  <a:pt x="15732" y="0"/>
                </a:lnTo>
                <a:lnTo>
                  <a:pt x="0" y="43224"/>
                </a:lnTo>
                <a:lnTo>
                  <a:pt x="3146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3"/>
          <p:cNvSpPr txBox="1"/>
          <p:nvPr/>
        </p:nvSpPr>
        <p:spPr>
          <a:xfrm>
            <a:off x="4896913" y="5041364"/>
            <a:ext cx="118110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0" algn="ctr">
              <a:lnSpc>
                <a:spcPts val="149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490"/>
              </a:lnSpc>
            </a:pPr>
            <a:r>
              <a:rPr sz="1400" spc="-5" dirty="0">
                <a:latin typeface="Arial"/>
                <a:cs typeface="Arial"/>
              </a:rPr>
              <a:t>Residual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49" name="object 44"/>
          <p:cNvSpPr txBox="1"/>
          <p:nvPr/>
        </p:nvSpPr>
        <p:spPr>
          <a:xfrm>
            <a:off x="1163120" y="5009360"/>
            <a:ext cx="1062990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390" algn="ctr">
              <a:lnSpc>
                <a:spcPts val="161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14"/>
              </a:lnSpc>
            </a:pPr>
            <a:r>
              <a:rPr sz="1400" dirty="0">
                <a:latin typeface="Arial"/>
                <a:cs typeface="Arial"/>
              </a:rPr>
              <a:t>“Plain”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layers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45"/>
          <p:cNvSpPr txBox="1"/>
          <p:nvPr/>
        </p:nvSpPr>
        <p:spPr>
          <a:xfrm>
            <a:off x="1513102" y="3082246"/>
            <a:ext cx="3613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H(x)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46"/>
          <p:cNvSpPr/>
          <p:nvPr/>
        </p:nvSpPr>
        <p:spPr>
          <a:xfrm>
            <a:off x="5341264" y="3159517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4">
                <a:moveTo>
                  <a:pt x="0" y="123257"/>
                </a:moveTo>
                <a:lnTo>
                  <a:pt x="9684" y="75280"/>
                </a:lnTo>
                <a:lnTo>
                  <a:pt x="36096" y="36101"/>
                </a:lnTo>
                <a:lnTo>
                  <a:pt x="75272" y="9686"/>
                </a:lnTo>
                <a:lnTo>
                  <a:pt x="123249" y="0"/>
                </a:lnTo>
                <a:lnTo>
                  <a:pt x="170405" y="9383"/>
                </a:lnTo>
                <a:lnTo>
                  <a:pt x="210399" y="36102"/>
                </a:lnTo>
                <a:lnTo>
                  <a:pt x="237121" y="76089"/>
                </a:lnTo>
                <a:lnTo>
                  <a:pt x="246499" y="123257"/>
                </a:lnTo>
                <a:lnTo>
                  <a:pt x="236814" y="171233"/>
                </a:lnTo>
                <a:lnTo>
                  <a:pt x="210402" y="210411"/>
                </a:lnTo>
                <a:lnTo>
                  <a:pt x="171226" y="236826"/>
                </a:lnTo>
                <a:lnTo>
                  <a:pt x="123249" y="246512"/>
                </a:lnTo>
                <a:lnTo>
                  <a:pt x="75272" y="236826"/>
                </a:lnTo>
                <a:lnTo>
                  <a:pt x="36096" y="210411"/>
                </a:lnTo>
                <a:lnTo>
                  <a:pt x="9684" y="171233"/>
                </a:lnTo>
                <a:lnTo>
                  <a:pt x="0" y="12325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7"/>
          <p:cNvSpPr/>
          <p:nvPr/>
        </p:nvSpPr>
        <p:spPr>
          <a:xfrm>
            <a:off x="5447589" y="3215509"/>
            <a:ext cx="34290" cy="50800"/>
          </a:xfrm>
          <a:custGeom>
            <a:avLst/>
            <a:gdLst/>
            <a:ahLst/>
            <a:cxnLst/>
            <a:rect l="l" t="t" r="r" b="b"/>
            <a:pathLst>
              <a:path w="34289" h="50800">
                <a:moveTo>
                  <a:pt x="33824" y="50354"/>
                </a:moveTo>
                <a:lnTo>
                  <a:pt x="0" y="50354"/>
                </a:lnTo>
                <a:lnTo>
                  <a:pt x="0" y="0"/>
                </a:lnTo>
                <a:lnTo>
                  <a:pt x="33824" y="0"/>
                </a:lnTo>
                <a:lnTo>
                  <a:pt x="33824" y="503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8"/>
          <p:cNvSpPr/>
          <p:nvPr/>
        </p:nvSpPr>
        <p:spPr>
          <a:xfrm>
            <a:off x="5397239" y="3282774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524" y="0"/>
                </a:lnTo>
              </a:path>
            </a:pathLst>
          </a:custGeom>
          <a:ln w="33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9"/>
          <p:cNvSpPr/>
          <p:nvPr/>
        </p:nvSpPr>
        <p:spPr>
          <a:xfrm>
            <a:off x="5447589" y="3299684"/>
            <a:ext cx="34290" cy="50800"/>
          </a:xfrm>
          <a:custGeom>
            <a:avLst/>
            <a:gdLst/>
            <a:ahLst/>
            <a:cxnLst/>
            <a:rect l="l" t="t" r="r" b="b"/>
            <a:pathLst>
              <a:path w="34289" h="50800">
                <a:moveTo>
                  <a:pt x="33824" y="50354"/>
                </a:moveTo>
                <a:lnTo>
                  <a:pt x="0" y="50354"/>
                </a:lnTo>
                <a:lnTo>
                  <a:pt x="0" y="0"/>
                </a:lnTo>
                <a:lnTo>
                  <a:pt x="33824" y="0"/>
                </a:lnTo>
                <a:lnTo>
                  <a:pt x="33824" y="503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0"/>
          <p:cNvSpPr txBox="1"/>
          <p:nvPr/>
        </p:nvSpPr>
        <p:spPr>
          <a:xfrm>
            <a:off x="7299961" y="3350277"/>
            <a:ext cx="1438275" cy="14046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Use layers to  fit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residual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F(x)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H(x)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  <a:p>
            <a:pPr marL="12700" marR="198755">
              <a:lnSpc>
                <a:spcPct val="100699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instead of  H(x)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directly</a:t>
            </a:r>
            <a:endParaRPr sz="1800">
              <a:latin typeface="Arial"/>
              <a:cs typeface="Arial"/>
            </a:endParaRPr>
          </a:p>
        </p:txBody>
      </p:sp>
      <p:sp>
        <p:nvSpPr>
          <p:cNvPr id="56" name="object 51"/>
          <p:cNvSpPr txBox="1"/>
          <p:nvPr/>
        </p:nvSpPr>
        <p:spPr>
          <a:xfrm>
            <a:off x="2406540" y="2857454"/>
            <a:ext cx="1495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H(x)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F(x)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+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57" name="object 52"/>
          <p:cNvSpPr/>
          <p:nvPr/>
        </p:nvSpPr>
        <p:spPr>
          <a:xfrm>
            <a:off x="2011548" y="2990375"/>
            <a:ext cx="322580" cy="115570"/>
          </a:xfrm>
          <a:custGeom>
            <a:avLst/>
            <a:gdLst/>
            <a:ahLst/>
            <a:cxnLst/>
            <a:rect l="l" t="t" r="r" b="b"/>
            <a:pathLst>
              <a:path w="322580" h="115569">
                <a:moveTo>
                  <a:pt x="321971" y="0"/>
                </a:moveTo>
                <a:lnTo>
                  <a:pt x="0" y="115117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3"/>
          <p:cNvSpPr/>
          <p:nvPr/>
        </p:nvSpPr>
        <p:spPr>
          <a:xfrm>
            <a:off x="1920618" y="3066340"/>
            <a:ext cx="111047" cy="783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4"/>
          <p:cNvSpPr/>
          <p:nvPr/>
        </p:nvSpPr>
        <p:spPr>
          <a:xfrm>
            <a:off x="4035066" y="2979900"/>
            <a:ext cx="431800" cy="154940"/>
          </a:xfrm>
          <a:custGeom>
            <a:avLst/>
            <a:gdLst/>
            <a:ahLst/>
            <a:cxnLst/>
            <a:rect l="l" t="t" r="r" b="b"/>
            <a:pathLst>
              <a:path w="431800" h="154939">
                <a:moveTo>
                  <a:pt x="0" y="0"/>
                </a:moveTo>
                <a:lnTo>
                  <a:pt x="431524" y="154884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5"/>
          <p:cNvSpPr/>
          <p:nvPr/>
        </p:nvSpPr>
        <p:spPr>
          <a:xfrm>
            <a:off x="4446440" y="3095645"/>
            <a:ext cx="111049" cy="782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8" name="object 2"/>
          <p:cNvSpPr/>
          <p:nvPr/>
        </p:nvSpPr>
        <p:spPr>
          <a:xfrm>
            <a:off x="6657363" y="54209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657363" y="54209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7003107" y="5436865"/>
            <a:ext cx="182872" cy="80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6660513" y="122094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/>
          <p:nvPr/>
        </p:nvSpPr>
        <p:spPr>
          <a:xfrm>
            <a:off x="6660512" y="122094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6940012" y="1235507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1" y="11509"/>
                </a:lnTo>
                <a:lnTo>
                  <a:pt x="32743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8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8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7" y="48865"/>
                </a:lnTo>
                <a:lnTo>
                  <a:pt x="55817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4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5" y="34776"/>
                </a:lnTo>
                <a:lnTo>
                  <a:pt x="99275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70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2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9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1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1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8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7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2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7" y="22324"/>
                </a:lnTo>
                <a:lnTo>
                  <a:pt x="264495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5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/>
          <p:cNvSpPr/>
          <p:nvPr/>
        </p:nvSpPr>
        <p:spPr>
          <a:xfrm>
            <a:off x="6657338" y="480123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/>
          <p:cNvSpPr/>
          <p:nvPr/>
        </p:nvSpPr>
        <p:spPr>
          <a:xfrm>
            <a:off x="6657337" y="480123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/>
          <p:cNvSpPr/>
          <p:nvPr/>
        </p:nvSpPr>
        <p:spPr>
          <a:xfrm>
            <a:off x="6847939" y="4817736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/>
          <p:cNvSpPr/>
          <p:nvPr/>
        </p:nvSpPr>
        <p:spPr>
          <a:xfrm>
            <a:off x="6655563" y="528568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6655562" y="528568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/>
          <p:cNvSpPr/>
          <p:nvPr/>
        </p:nvSpPr>
        <p:spPr>
          <a:xfrm>
            <a:off x="6771355" y="5300232"/>
            <a:ext cx="638175" cy="77470"/>
          </a:xfrm>
          <a:custGeom>
            <a:avLst/>
            <a:gdLst/>
            <a:ahLst/>
            <a:cxnLst/>
            <a:rect l="l" t="t" r="r" b="b"/>
            <a:pathLst>
              <a:path w="638175" h="77470">
                <a:moveTo>
                  <a:pt x="14882" y="64740"/>
                </a:moveTo>
                <a:lnTo>
                  <a:pt x="8781" y="64740"/>
                </a:lnTo>
                <a:lnTo>
                  <a:pt x="9619" y="56945"/>
                </a:lnTo>
                <a:lnTo>
                  <a:pt x="28593" y="15431"/>
                </a:lnTo>
                <a:lnTo>
                  <a:pt x="34379" y="8483"/>
                </a:lnTo>
                <a:lnTo>
                  <a:pt x="0" y="8483"/>
                </a:lnTo>
                <a:lnTo>
                  <a:pt x="0" y="3422"/>
                </a:lnTo>
                <a:lnTo>
                  <a:pt x="40034" y="3422"/>
                </a:lnTo>
                <a:lnTo>
                  <a:pt x="40034" y="8483"/>
                </a:lnTo>
                <a:lnTo>
                  <a:pt x="34677" y="14585"/>
                </a:lnTo>
                <a:lnTo>
                  <a:pt x="29914" y="20984"/>
                </a:lnTo>
                <a:lnTo>
                  <a:pt x="15672" y="56954"/>
                </a:lnTo>
                <a:lnTo>
                  <a:pt x="14882" y="64740"/>
                </a:lnTo>
                <a:close/>
              </a:path>
              <a:path w="638175" h="77470">
                <a:moveTo>
                  <a:pt x="51944" y="64740"/>
                </a:moveTo>
                <a:lnTo>
                  <a:pt x="45098" y="64740"/>
                </a:lnTo>
                <a:lnTo>
                  <a:pt x="62808" y="40927"/>
                </a:lnTo>
                <a:lnTo>
                  <a:pt x="46438" y="18901"/>
                </a:lnTo>
                <a:lnTo>
                  <a:pt x="53433" y="18901"/>
                </a:lnTo>
                <a:lnTo>
                  <a:pt x="66530" y="36313"/>
                </a:lnTo>
                <a:lnTo>
                  <a:pt x="73057" y="36313"/>
                </a:lnTo>
                <a:lnTo>
                  <a:pt x="69655" y="40778"/>
                </a:lnTo>
                <a:lnTo>
                  <a:pt x="73234" y="45541"/>
                </a:lnTo>
                <a:lnTo>
                  <a:pt x="66083" y="45541"/>
                </a:lnTo>
                <a:lnTo>
                  <a:pt x="51944" y="64740"/>
                </a:lnTo>
                <a:close/>
              </a:path>
              <a:path w="638175" h="77470">
                <a:moveTo>
                  <a:pt x="73057" y="36313"/>
                </a:moveTo>
                <a:lnTo>
                  <a:pt x="66530" y="36313"/>
                </a:lnTo>
                <a:lnTo>
                  <a:pt x="79328" y="18901"/>
                </a:lnTo>
                <a:lnTo>
                  <a:pt x="86323" y="18901"/>
                </a:lnTo>
                <a:lnTo>
                  <a:pt x="73057" y="36313"/>
                </a:lnTo>
                <a:close/>
              </a:path>
              <a:path w="638175" h="77470">
                <a:moveTo>
                  <a:pt x="87663" y="64740"/>
                </a:moveTo>
                <a:lnTo>
                  <a:pt x="80519" y="64740"/>
                </a:lnTo>
                <a:lnTo>
                  <a:pt x="66083" y="45541"/>
                </a:lnTo>
                <a:lnTo>
                  <a:pt x="73234" y="45541"/>
                </a:lnTo>
                <a:lnTo>
                  <a:pt x="87663" y="64740"/>
                </a:lnTo>
                <a:close/>
              </a:path>
              <a:path w="638175" h="77470">
                <a:moveTo>
                  <a:pt x="107030" y="64740"/>
                </a:moveTo>
                <a:lnTo>
                  <a:pt x="100928" y="64740"/>
                </a:lnTo>
                <a:lnTo>
                  <a:pt x="101767" y="56945"/>
                </a:lnTo>
                <a:lnTo>
                  <a:pt x="120741" y="15431"/>
                </a:lnTo>
                <a:lnTo>
                  <a:pt x="126526" y="8483"/>
                </a:lnTo>
                <a:lnTo>
                  <a:pt x="92147" y="8483"/>
                </a:lnTo>
                <a:lnTo>
                  <a:pt x="92147" y="3422"/>
                </a:lnTo>
                <a:lnTo>
                  <a:pt x="132181" y="3422"/>
                </a:lnTo>
                <a:lnTo>
                  <a:pt x="132181" y="8483"/>
                </a:lnTo>
                <a:lnTo>
                  <a:pt x="126824" y="14585"/>
                </a:lnTo>
                <a:lnTo>
                  <a:pt x="122062" y="20984"/>
                </a:lnTo>
                <a:lnTo>
                  <a:pt x="107819" y="56954"/>
                </a:lnTo>
                <a:lnTo>
                  <a:pt x="107030" y="64740"/>
                </a:lnTo>
                <a:close/>
              </a:path>
              <a:path w="638175" h="77470">
                <a:moveTo>
                  <a:pt x="191548" y="66079"/>
                </a:moveTo>
                <a:lnTo>
                  <a:pt x="180039" y="66079"/>
                </a:lnTo>
                <a:lnTo>
                  <a:pt x="174780" y="63797"/>
                </a:lnTo>
                <a:lnTo>
                  <a:pt x="170712" y="59233"/>
                </a:lnTo>
                <a:lnTo>
                  <a:pt x="166743" y="54669"/>
                </a:lnTo>
                <a:lnTo>
                  <a:pt x="164759" y="48865"/>
                </a:lnTo>
                <a:lnTo>
                  <a:pt x="164759" y="34776"/>
                </a:lnTo>
                <a:lnTo>
                  <a:pt x="166743" y="28971"/>
                </a:lnTo>
                <a:lnTo>
                  <a:pt x="174681" y="19843"/>
                </a:lnTo>
                <a:lnTo>
                  <a:pt x="179939" y="17561"/>
                </a:lnTo>
                <a:lnTo>
                  <a:pt x="191845" y="17561"/>
                </a:lnTo>
                <a:lnTo>
                  <a:pt x="196112" y="18950"/>
                </a:lnTo>
                <a:lnTo>
                  <a:pt x="199988" y="22324"/>
                </a:lnTo>
                <a:lnTo>
                  <a:pt x="181626" y="22324"/>
                </a:lnTo>
                <a:lnTo>
                  <a:pt x="177707" y="24209"/>
                </a:lnTo>
                <a:lnTo>
                  <a:pt x="174731" y="27979"/>
                </a:lnTo>
                <a:lnTo>
                  <a:pt x="171853" y="31749"/>
                </a:lnTo>
                <a:lnTo>
                  <a:pt x="170414" y="36363"/>
                </a:lnTo>
                <a:lnTo>
                  <a:pt x="170414" y="47277"/>
                </a:lnTo>
                <a:lnTo>
                  <a:pt x="171853" y="51891"/>
                </a:lnTo>
                <a:lnTo>
                  <a:pt x="174731" y="55661"/>
                </a:lnTo>
                <a:lnTo>
                  <a:pt x="177707" y="59431"/>
                </a:lnTo>
                <a:lnTo>
                  <a:pt x="181626" y="61317"/>
                </a:lnTo>
                <a:lnTo>
                  <a:pt x="199301" y="61317"/>
                </a:lnTo>
                <a:lnTo>
                  <a:pt x="195765" y="64541"/>
                </a:lnTo>
                <a:lnTo>
                  <a:pt x="191548" y="66079"/>
                </a:lnTo>
                <a:close/>
              </a:path>
              <a:path w="638175" h="77470">
                <a:moveTo>
                  <a:pt x="205091" y="33337"/>
                </a:moveTo>
                <a:lnTo>
                  <a:pt x="199435" y="33337"/>
                </a:lnTo>
                <a:lnTo>
                  <a:pt x="198642" y="29666"/>
                </a:lnTo>
                <a:lnTo>
                  <a:pt x="197153" y="26937"/>
                </a:lnTo>
                <a:lnTo>
                  <a:pt x="194971" y="25151"/>
                </a:lnTo>
                <a:lnTo>
                  <a:pt x="192788" y="23266"/>
                </a:lnTo>
                <a:lnTo>
                  <a:pt x="189960" y="22324"/>
                </a:lnTo>
                <a:lnTo>
                  <a:pt x="199988" y="22324"/>
                </a:lnTo>
                <a:lnTo>
                  <a:pt x="202561" y="24506"/>
                </a:lnTo>
                <a:lnTo>
                  <a:pt x="204496" y="28376"/>
                </a:lnTo>
                <a:lnTo>
                  <a:pt x="205091" y="33337"/>
                </a:lnTo>
                <a:close/>
              </a:path>
              <a:path w="638175" h="77470">
                <a:moveTo>
                  <a:pt x="199301" y="61317"/>
                </a:moveTo>
                <a:lnTo>
                  <a:pt x="189861" y="61317"/>
                </a:lnTo>
                <a:lnTo>
                  <a:pt x="192788" y="60126"/>
                </a:lnTo>
                <a:lnTo>
                  <a:pt x="195268" y="57745"/>
                </a:lnTo>
                <a:lnTo>
                  <a:pt x="197849" y="55363"/>
                </a:lnTo>
                <a:lnTo>
                  <a:pt x="199386" y="52238"/>
                </a:lnTo>
                <a:lnTo>
                  <a:pt x="199882" y="48368"/>
                </a:lnTo>
                <a:lnTo>
                  <a:pt x="205389" y="48368"/>
                </a:lnTo>
                <a:lnTo>
                  <a:pt x="204595" y="54024"/>
                </a:lnTo>
                <a:lnTo>
                  <a:pt x="202511" y="58390"/>
                </a:lnTo>
                <a:lnTo>
                  <a:pt x="199301" y="61317"/>
                </a:lnTo>
                <a:close/>
              </a:path>
              <a:path w="638175" h="77470">
                <a:moveTo>
                  <a:pt x="237070" y="66079"/>
                </a:moveTo>
                <a:lnTo>
                  <a:pt x="226156" y="66079"/>
                </a:lnTo>
                <a:lnTo>
                  <a:pt x="220897" y="63797"/>
                </a:lnTo>
                <a:lnTo>
                  <a:pt x="216829" y="59233"/>
                </a:lnTo>
                <a:lnTo>
                  <a:pt x="212860" y="54669"/>
                </a:lnTo>
                <a:lnTo>
                  <a:pt x="210876" y="48865"/>
                </a:lnTo>
                <a:lnTo>
                  <a:pt x="210876" y="34776"/>
                </a:lnTo>
                <a:lnTo>
                  <a:pt x="212860" y="28971"/>
                </a:lnTo>
                <a:lnTo>
                  <a:pt x="220798" y="19843"/>
                </a:lnTo>
                <a:lnTo>
                  <a:pt x="226056" y="17561"/>
                </a:lnTo>
                <a:lnTo>
                  <a:pt x="239153" y="17561"/>
                </a:lnTo>
                <a:lnTo>
                  <a:pt x="244411" y="19843"/>
                </a:lnTo>
                <a:lnTo>
                  <a:pt x="246569" y="22324"/>
                </a:lnTo>
                <a:lnTo>
                  <a:pt x="227693" y="22324"/>
                </a:lnTo>
                <a:lnTo>
                  <a:pt x="223824" y="24209"/>
                </a:lnTo>
                <a:lnTo>
                  <a:pt x="220734" y="28128"/>
                </a:lnTo>
                <a:lnTo>
                  <a:pt x="217970" y="31749"/>
                </a:lnTo>
                <a:lnTo>
                  <a:pt x="216531" y="36363"/>
                </a:lnTo>
                <a:lnTo>
                  <a:pt x="216531" y="47277"/>
                </a:lnTo>
                <a:lnTo>
                  <a:pt x="217970" y="51891"/>
                </a:lnTo>
                <a:lnTo>
                  <a:pt x="220848" y="55661"/>
                </a:lnTo>
                <a:lnTo>
                  <a:pt x="223824" y="59431"/>
                </a:lnTo>
                <a:lnTo>
                  <a:pt x="227743" y="61317"/>
                </a:lnTo>
                <a:lnTo>
                  <a:pt x="246562" y="61317"/>
                </a:lnTo>
                <a:lnTo>
                  <a:pt x="244362" y="62805"/>
                </a:lnTo>
                <a:lnTo>
                  <a:pt x="240989" y="64988"/>
                </a:lnTo>
                <a:lnTo>
                  <a:pt x="237070" y="66079"/>
                </a:lnTo>
                <a:close/>
              </a:path>
              <a:path w="638175" h="77470">
                <a:moveTo>
                  <a:pt x="246562" y="61317"/>
                </a:moveTo>
                <a:lnTo>
                  <a:pt x="237467" y="61317"/>
                </a:lnTo>
                <a:lnTo>
                  <a:pt x="241336" y="59431"/>
                </a:lnTo>
                <a:lnTo>
                  <a:pt x="247190" y="51792"/>
                </a:lnTo>
                <a:lnTo>
                  <a:pt x="248646" y="47277"/>
                </a:lnTo>
                <a:lnTo>
                  <a:pt x="248645" y="36363"/>
                </a:lnTo>
                <a:lnTo>
                  <a:pt x="247190" y="31898"/>
                </a:lnTo>
                <a:lnTo>
                  <a:pt x="244103" y="27979"/>
                </a:lnTo>
                <a:lnTo>
                  <a:pt x="241336" y="24258"/>
                </a:lnTo>
                <a:lnTo>
                  <a:pt x="237417" y="22324"/>
                </a:lnTo>
                <a:lnTo>
                  <a:pt x="246569" y="22324"/>
                </a:lnTo>
                <a:lnTo>
                  <a:pt x="252350" y="28971"/>
                </a:lnTo>
                <a:lnTo>
                  <a:pt x="254334" y="34776"/>
                </a:lnTo>
                <a:lnTo>
                  <a:pt x="254334" y="46087"/>
                </a:lnTo>
                <a:lnTo>
                  <a:pt x="253491" y="50105"/>
                </a:lnTo>
                <a:lnTo>
                  <a:pt x="251804" y="53875"/>
                </a:lnTo>
                <a:lnTo>
                  <a:pt x="250216" y="57546"/>
                </a:lnTo>
                <a:lnTo>
                  <a:pt x="247736" y="60523"/>
                </a:lnTo>
                <a:lnTo>
                  <a:pt x="246562" y="61317"/>
                </a:lnTo>
                <a:close/>
              </a:path>
              <a:path w="638175" h="77470">
                <a:moveTo>
                  <a:pt x="271781" y="26789"/>
                </a:moveTo>
                <a:lnTo>
                  <a:pt x="268327" y="26789"/>
                </a:lnTo>
                <a:lnTo>
                  <a:pt x="269418" y="24110"/>
                </a:lnTo>
                <a:lnTo>
                  <a:pt x="271303" y="21927"/>
                </a:lnTo>
                <a:lnTo>
                  <a:pt x="273983" y="20240"/>
                </a:lnTo>
                <a:lnTo>
                  <a:pt x="276661" y="18454"/>
                </a:lnTo>
                <a:lnTo>
                  <a:pt x="279687" y="17561"/>
                </a:lnTo>
                <a:lnTo>
                  <a:pt x="288915" y="17561"/>
                </a:lnTo>
                <a:lnTo>
                  <a:pt x="293132" y="19000"/>
                </a:lnTo>
                <a:lnTo>
                  <a:pt x="296127" y="22324"/>
                </a:lnTo>
                <a:lnTo>
                  <a:pt x="279539" y="22324"/>
                </a:lnTo>
                <a:lnTo>
                  <a:pt x="276859" y="23068"/>
                </a:lnTo>
                <a:lnTo>
                  <a:pt x="274578" y="24556"/>
                </a:lnTo>
                <a:lnTo>
                  <a:pt x="272395" y="26044"/>
                </a:lnTo>
                <a:lnTo>
                  <a:pt x="271781" y="26789"/>
                </a:lnTo>
                <a:close/>
              </a:path>
              <a:path w="638175" h="77470">
                <a:moveTo>
                  <a:pt x="268178" y="64740"/>
                </a:moveTo>
                <a:lnTo>
                  <a:pt x="262522" y="64740"/>
                </a:lnTo>
                <a:lnTo>
                  <a:pt x="262522" y="18901"/>
                </a:lnTo>
                <a:lnTo>
                  <a:pt x="268178" y="18901"/>
                </a:lnTo>
                <a:lnTo>
                  <a:pt x="268178" y="26789"/>
                </a:lnTo>
                <a:lnTo>
                  <a:pt x="271781" y="26789"/>
                </a:lnTo>
                <a:lnTo>
                  <a:pt x="270758" y="28029"/>
                </a:lnTo>
                <a:lnTo>
                  <a:pt x="269666" y="30509"/>
                </a:lnTo>
                <a:lnTo>
                  <a:pt x="268674" y="32990"/>
                </a:lnTo>
                <a:lnTo>
                  <a:pt x="268178" y="35470"/>
                </a:lnTo>
                <a:lnTo>
                  <a:pt x="268178" y="64740"/>
                </a:lnTo>
                <a:close/>
              </a:path>
              <a:path w="638175" h="77470">
                <a:moveTo>
                  <a:pt x="299730" y="64740"/>
                </a:moveTo>
                <a:lnTo>
                  <a:pt x="294223" y="64740"/>
                </a:lnTo>
                <a:lnTo>
                  <a:pt x="294223" y="31352"/>
                </a:lnTo>
                <a:lnTo>
                  <a:pt x="293231" y="28029"/>
                </a:lnTo>
                <a:lnTo>
                  <a:pt x="291247" y="25747"/>
                </a:lnTo>
                <a:lnTo>
                  <a:pt x="289361" y="23465"/>
                </a:lnTo>
                <a:lnTo>
                  <a:pt x="286484" y="22324"/>
                </a:lnTo>
                <a:lnTo>
                  <a:pt x="296127" y="22324"/>
                </a:lnTo>
                <a:lnTo>
                  <a:pt x="298390" y="24754"/>
                </a:lnTo>
                <a:lnTo>
                  <a:pt x="299730" y="29071"/>
                </a:lnTo>
                <a:lnTo>
                  <a:pt x="299730" y="64740"/>
                </a:lnTo>
                <a:close/>
              </a:path>
              <a:path w="638175" h="77470">
                <a:moveTo>
                  <a:pt x="328849" y="64740"/>
                </a:moveTo>
                <a:lnTo>
                  <a:pt x="322895" y="64740"/>
                </a:lnTo>
                <a:lnTo>
                  <a:pt x="305185" y="18901"/>
                </a:lnTo>
                <a:lnTo>
                  <a:pt x="311436" y="18901"/>
                </a:lnTo>
                <a:lnTo>
                  <a:pt x="325872" y="59084"/>
                </a:lnTo>
                <a:lnTo>
                  <a:pt x="330960" y="59084"/>
                </a:lnTo>
                <a:lnTo>
                  <a:pt x="328849" y="64740"/>
                </a:lnTo>
                <a:close/>
              </a:path>
              <a:path w="638175" h="77470">
                <a:moveTo>
                  <a:pt x="330960" y="59084"/>
                </a:moveTo>
                <a:lnTo>
                  <a:pt x="326021" y="59084"/>
                </a:lnTo>
                <a:lnTo>
                  <a:pt x="340159" y="18901"/>
                </a:lnTo>
                <a:lnTo>
                  <a:pt x="345964" y="18901"/>
                </a:lnTo>
                <a:lnTo>
                  <a:pt x="330960" y="59084"/>
                </a:lnTo>
                <a:close/>
              </a:path>
              <a:path w="638175" h="77470">
                <a:moveTo>
                  <a:pt x="350096" y="76943"/>
                </a:moveTo>
                <a:lnTo>
                  <a:pt x="350096" y="73074"/>
                </a:lnTo>
                <a:lnTo>
                  <a:pt x="351386" y="72578"/>
                </a:lnTo>
                <a:lnTo>
                  <a:pt x="352377" y="71536"/>
                </a:lnTo>
                <a:lnTo>
                  <a:pt x="353072" y="69949"/>
                </a:lnTo>
                <a:lnTo>
                  <a:pt x="353866" y="68460"/>
                </a:lnTo>
                <a:lnTo>
                  <a:pt x="354263" y="66873"/>
                </a:lnTo>
                <a:lnTo>
                  <a:pt x="354263" y="64740"/>
                </a:lnTo>
                <a:lnTo>
                  <a:pt x="350542" y="64740"/>
                </a:lnTo>
                <a:lnTo>
                  <a:pt x="350542" y="55363"/>
                </a:lnTo>
                <a:lnTo>
                  <a:pt x="357984" y="55363"/>
                </a:lnTo>
                <a:lnTo>
                  <a:pt x="357984" y="67617"/>
                </a:lnTo>
                <a:lnTo>
                  <a:pt x="357289" y="70048"/>
                </a:lnTo>
                <a:lnTo>
                  <a:pt x="355899" y="72330"/>
                </a:lnTo>
                <a:lnTo>
                  <a:pt x="354610" y="74612"/>
                </a:lnTo>
                <a:lnTo>
                  <a:pt x="352675" y="76150"/>
                </a:lnTo>
                <a:lnTo>
                  <a:pt x="350096" y="76943"/>
                </a:lnTo>
                <a:close/>
              </a:path>
              <a:path w="638175" h="77470">
                <a:moveTo>
                  <a:pt x="422634" y="66079"/>
                </a:moveTo>
                <a:lnTo>
                  <a:pt x="408644" y="66079"/>
                </a:lnTo>
                <a:lnTo>
                  <a:pt x="403039" y="63499"/>
                </a:lnTo>
                <a:lnTo>
                  <a:pt x="394853" y="24060"/>
                </a:lnTo>
                <a:lnTo>
                  <a:pt x="396738" y="16569"/>
                </a:lnTo>
                <a:lnTo>
                  <a:pt x="404279" y="4861"/>
                </a:lnTo>
                <a:lnTo>
                  <a:pt x="409785" y="1934"/>
                </a:lnTo>
                <a:lnTo>
                  <a:pt x="422783" y="1934"/>
                </a:lnTo>
                <a:lnTo>
                  <a:pt x="427247" y="3373"/>
                </a:lnTo>
                <a:lnTo>
                  <a:pt x="430933" y="6697"/>
                </a:lnTo>
                <a:lnTo>
                  <a:pt x="411968" y="6697"/>
                </a:lnTo>
                <a:lnTo>
                  <a:pt x="407702" y="9128"/>
                </a:lnTo>
                <a:lnTo>
                  <a:pt x="404825" y="13989"/>
                </a:lnTo>
                <a:lnTo>
                  <a:pt x="401947" y="18752"/>
                </a:lnTo>
                <a:lnTo>
                  <a:pt x="400592" y="25201"/>
                </a:lnTo>
                <a:lnTo>
                  <a:pt x="400509" y="34528"/>
                </a:lnTo>
                <a:lnTo>
                  <a:pt x="404859" y="34528"/>
                </a:lnTo>
                <a:lnTo>
                  <a:pt x="402989" y="36462"/>
                </a:lnTo>
                <a:lnTo>
                  <a:pt x="401550" y="40431"/>
                </a:lnTo>
                <a:lnTo>
                  <a:pt x="401550" y="50353"/>
                </a:lnTo>
                <a:lnTo>
                  <a:pt x="402889" y="54272"/>
                </a:lnTo>
                <a:lnTo>
                  <a:pt x="405568" y="57149"/>
                </a:lnTo>
                <a:lnTo>
                  <a:pt x="408347" y="59927"/>
                </a:lnTo>
                <a:lnTo>
                  <a:pt x="412166" y="61317"/>
                </a:lnTo>
                <a:lnTo>
                  <a:pt x="430423" y="61317"/>
                </a:lnTo>
                <a:lnTo>
                  <a:pt x="427644" y="64095"/>
                </a:lnTo>
                <a:lnTo>
                  <a:pt x="422634" y="66079"/>
                </a:lnTo>
                <a:close/>
              </a:path>
              <a:path w="638175" h="77470">
                <a:moveTo>
                  <a:pt x="436078" y="18305"/>
                </a:moveTo>
                <a:lnTo>
                  <a:pt x="430572" y="18305"/>
                </a:lnTo>
                <a:lnTo>
                  <a:pt x="430075" y="14833"/>
                </a:lnTo>
                <a:lnTo>
                  <a:pt x="428687" y="12055"/>
                </a:lnTo>
                <a:lnTo>
                  <a:pt x="426404" y="9971"/>
                </a:lnTo>
                <a:lnTo>
                  <a:pt x="424122" y="7788"/>
                </a:lnTo>
                <a:lnTo>
                  <a:pt x="421195" y="6697"/>
                </a:lnTo>
                <a:lnTo>
                  <a:pt x="430933" y="6697"/>
                </a:lnTo>
                <a:lnTo>
                  <a:pt x="433598" y="9028"/>
                </a:lnTo>
                <a:lnTo>
                  <a:pt x="435483" y="13047"/>
                </a:lnTo>
                <a:lnTo>
                  <a:pt x="436078" y="18305"/>
                </a:lnTo>
                <a:close/>
              </a:path>
              <a:path w="638175" h="77470">
                <a:moveTo>
                  <a:pt x="404859" y="34528"/>
                </a:moveTo>
                <a:lnTo>
                  <a:pt x="400657" y="34528"/>
                </a:lnTo>
                <a:lnTo>
                  <a:pt x="402145" y="31352"/>
                </a:lnTo>
                <a:lnTo>
                  <a:pt x="404378" y="28872"/>
                </a:lnTo>
                <a:lnTo>
                  <a:pt x="407354" y="27086"/>
                </a:lnTo>
                <a:lnTo>
                  <a:pt x="410430" y="25201"/>
                </a:lnTo>
                <a:lnTo>
                  <a:pt x="413705" y="24258"/>
                </a:lnTo>
                <a:lnTo>
                  <a:pt x="423230" y="24258"/>
                </a:lnTo>
                <a:lnTo>
                  <a:pt x="428141" y="26193"/>
                </a:lnTo>
                <a:lnTo>
                  <a:pt x="430896" y="29021"/>
                </a:lnTo>
                <a:lnTo>
                  <a:pt x="412465" y="29021"/>
                </a:lnTo>
                <a:lnTo>
                  <a:pt x="408743" y="30509"/>
                </a:lnTo>
                <a:lnTo>
                  <a:pt x="404859" y="34528"/>
                </a:lnTo>
                <a:close/>
              </a:path>
              <a:path w="638175" h="77470">
                <a:moveTo>
                  <a:pt x="430423" y="61317"/>
                </a:moveTo>
                <a:lnTo>
                  <a:pt x="421394" y="61317"/>
                </a:lnTo>
                <a:lnTo>
                  <a:pt x="424966" y="59779"/>
                </a:lnTo>
                <a:lnTo>
                  <a:pt x="430621" y="53528"/>
                </a:lnTo>
                <a:lnTo>
                  <a:pt x="432059" y="49758"/>
                </a:lnTo>
                <a:lnTo>
                  <a:pt x="431989" y="40431"/>
                </a:lnTo>
                <a:lnTo>
                  <a:pt x="430671" y="36710"/>
                </a:lnTo>
                <a:lnTo>
                  <a:pt x="427893" y="33635"/>
                </a:lnTo>
                <a:lnTo>
                  <a:pt x="425214" y="30559"/>
                </a:lnTo>
                <a:lnTo>
                  <a:pt x="421592" y="29021"/>
                </a:lnTo>
                <a:lnTo>
                  <a:pt x="430896" y="29021"/>
                </a:lnTo>
                <a:lnTo>
                  <a:pt x="432407" y="30559"/>
                </a:lnTo>
                <a:lnTo>
                  <a:pt x="435781" y="33932"/>
                </a:lnTo>
                <a:lnTo>
                  <a:pt x="437715" y="38893"/>
                </a:lnTo>
                <a:lnTo>
                  <a:pt x="437715" y="51097"/>
                </a:lnTo>
                <a:lnTo>
                  <a:pt x="435682" y="56157"/>
                </a:lnTo>
                <a:lnTo>
                  <a:pt x="431614" y="60126"/>
                </a:lnTo>
                <a:lnTo>
                  <a:pt x="430423" y="61317"/>
                </a:lnTo>
                <a:close/>
              </a:path>
              <a:path w="638175" h="77470">
                <a:moveTo>
                  <a:pt x="486535" y="49261"/>
                </a:moveTo>
                <a:lnTo>
                  <a:pt x="443374" y="49261"/>
                </a:lnTo>
                <a:lnTo>
                  <a:pt x="443374" y="43904"/>
                </a:lnTo>
                <a:lnTo>
                  <a:pt x="472098" y="2530"/>
                </a:lnTo>
                <a:lnTo>
                  <a:pt x="477158" y="2530"/>
                </a:lnTo>
                <a:lnTo>
                  <a:pt x="477158" y="10715"/>
                </a:lnTo>
                <a:lnTo>
                  <a:pt x="471949" y="10715"/>
                </a:lnTo>
                <a:lnTo>
                  <a:pt x="448435" y="44499"/>
                </a:lnTo>
                <a:lnTo>
                  <a:pt x="486535" y="44499"/>
                </a:lnTo>
                <a:lnTo>
                  <a:pt x="486535" y="49261"/>
                </a:lnTo>
                <a:close/>
              </a:path>
              <a:path w="638175" h="77470">
                <a:moveTo>
                  <a:pt x="477158" y="44499"/>
                </a:moveTo>
                <a:lnTo>
                  <a:pt x="472098" y="44499"/>
                </a:lnTo>
                <a:lnTo>
                  <a:pt x="472098" y="10715"/>
                </a:lnTo>
                <a:lnTo>
                  <a:pt x="477158" y="10715"/>
                </a:lnTo>
                <a:lnTo>
                  <a:pt x="477158" y="44499"/>
                </a:lnTo>
                <a:close/>
              </a:path>
              <a:path w="638175" h="77470">
                <a:moveTo>
                  <a:pt x="477158" y="64740"/>
                </a:moveTo>
                <a:lnTo>
                  <a:pt x="472098" y="64740"/>
                </a:lnTo>
                <a:lnTo>
                  <a:pt x="472098" y="49261"/>
                </a:lnTo>
                <a:lnTo>
                  <a:pt x="477158" y="49261"/>
                </a:lnTo>
                <a:lnTo>
                  <a:pt x="477158" y="64740"/>
                </a:lnTo>
                <a:close/>
              </a:path>
              <a:path w="638175" h="77470">
                <a:moveTo>
                  <a:pt x="498295" y="76943"/>
                </a:moveTo>
                <a:lnTo>
                  <a:pt x="498295" y="73074"/>
                </a:lnTo>
                <a:lnTo>
                  <a:pt x="499585" y="72578"/>
                </a:lnTo>
                <a:lnTo>
                  <a:pt x="500577" y="71536"/>
                </a:lnTo>
                <a:lnTo>
                  <a:pt x="501272" y="69949"/>
                </a:lnTo>
                <a:lnTo>
                  <a:pt x="502065" y="68460"/>
                </a:lnTo>
                <a:lnTo>
                  <a:pt x="502462" y="66873"/>
                </a:lnTo>
                <a:lnTo>
                  <a:pt x="502462" y="64740"/>
                </a:lnTo>
                <a:lnTo>
                  <a:pt x="498742" y="64740"/>
                </a:lnTo>
                <a:lnTo>
                  <a:pt x="498742" y="55363"/>
                </a:lnTo>
                <a:lnTo>
                  <a:pt x="506183" y="55363"/>
                </a:lnTo>
                <a:lnTo>
                  <a:pt x="506183" y="67617"/>
                </a:lnTo>
                <a:lnTo>
                  <a:pt x="505488" y="70048"/>
                </a:lnTo>
                <a:lnTo>
                  <a:pt x="504100" y="72330"/>
                </a:lnTo>
                <a:lnTo>
                  <a:pt x="502810" y="74612"/>
                </a:lnTo>
                <a:lnTo>
                  <a:pt x="500874" y="76150"/>
                </a:lnTo>
                <a:lnTo>
                  <a:pt x="498295" y="76943"/>
                </a:lnTo>
                <a:close/>
              </a:path>
              <a:path w="638175" h="77470">
                <a:moveTo>
                  <a:pt x="543052" y="66079"/>
                </a:moveTo>
                <a:lnTo>
                  <a:pt x="538290" y="66079"/>
                </a:lnTo>
                <a:lnTo>
                  <a:pt x="565674" y="0"/>
                </a:lnTo>
                <a:lnTo>
                  <a:pt x="570288" y="0"/>
                </a:lnTo>
                <a:lnTo>
                  <a:pt x="543052" y="66079"/>
                </a:lnTo>
                <a:close/>
              </a:path>
              <a:path w="638175" h="77470">
                <a:moveTo>
                  <a:pt x="604023" y="24110"/>
                </a:moveTo>
                <a:lnTo>
                  <a:pt x="598516" y="24110"/>
                </a:lnTo>
                <a:lnTo>
                  <a:pt x="598516" y="16767"/>
                </a:lnTo>
                <a:lnTo>
                  <a:pt x="600203" y="11608"/>
                </a:lnTo>
                <a:lnTo>
                  <a:pt x="603577" y="7739"/>
                </a:lnTo>
                <a:lnTo>
                  <a:pt x="607049" y="3869"/>
                </a:lnTo>
                <a:lnTo>
                  <a:pt x="611960" y="1934"/>
                </a:lnTo>
                <a:lnTo>
                  <a:pt x="624165" y="1934"/>
                </a:lnTo>
                <a:lnTo>
                  <a:pt x="628827" y="3522"/>
                </a:lnTo>
                <a:lnTo>
                  <a:pt x="632300" y="6697"/>
                </a:lnTo>
                <a:lnTo>
                  <a:pt x="613796" y="6697"/>
                </a:lnTo>
                <a:lnTo>
                  <a:pt x="610373" y="8135"/>
                </a:lnTo>
                <a:lnTo>
                  <a:pt x="605511" y="13791"/>
                </a:lnTo>
                <a:lnTo>
                  <a:pt x="604221" y="17710"/>
                </a:lnTo>
                <a:lnTo>
                  <a:pt x="604023" y="22770"/>
                </a:lnTo>
                <a:lnTo>
                  <a:pt x="604023" y="24110"/>
                </a:lnTo>
                <a:close/>
              </a:path>
              <a:path w="638175" h="77470">
                <a:moveTo>
                  <a:pt x="637956" y="64740"/>
                </a:moveTo>
                <a:lnTo>
                  <a:pt x="597028" y="64740"/>
                </a:lnTo>
                <a:lnTo>
                  <a:pt x="597028" y="60175"/>
                </a:lnTo>
                <a:lnTo>
                  <a:pt x="621386" y="36065"/>
                </a:lnTo>
                <a:lnTo>
                  <a:pt x="625900" y="32493"/>
                </a:lnTo>
                <a:lnTo>
                  <a:pt x="628282" y="29616"/>
                </a:lnTo>
                <a:lnTo>
                  <a:pt x="630763" y="26739"/>
                </a:lnTo>
                <a:lnTo>
                  <a:pt x="632003" y="23365"/>
                </a:lnTo>
                <a:lnTo>
                  <a:pt x="632003" y="15726"/>
                </a:lnTo>
                <a:lnTo>
                  <a:pt x="630713" y="12650"/>
                </a:lnTo>
                <a:lnTo>
                  <a:pt x="625554" y="7887"/>
                </a:lnTo>
                <a:lnTo>
                  <a:pt x="622229" y="6697"/>
                </a:lnTo>
                <a:lnTo>
                  <a:pt x="632300" y="6697"/>
                </a:lnTo>
                <a:lnTo>
                  <a:pt x="635872" y="9872"/>
                </a:lnTo>
                <a:lnTo>
                  <a:pt x="637658" y="14138"/>
                </a:lnTo>
                <a:lnTo>
                  <a:pt x="637542" y="24110"/>
                </a:lnTo>
                <a:lnTo>
                  <a:pt x="636319" y="27781"/>
                </a:lnTo>
                <a:lnTo>
                  <a:pt x="631060" y="35222"/>
                </a:lnTo>
                <a:lnTo>
                  <a:pt x="626248" y="39191"/>
                </a:lnTo>
                <a:lnTo>
                  <a:pt x="613647" y="46831"/>
                </a:lnTo>
                <a:lnTo>
                  <a:pt x="609728" y="49758"/>
                </a:lnTo>
                <a:lnTo>
                  <a:pt x="605164" y="54719"/>
                </a:lnTo>
                <a:lnTo>
                  <a:pt x="603775" y="57149"/>
                </a:lnTo>
                <a:lnTo>
                  <a:pt x="603278" y="59531"/>
                </a:lnTo>
                <a:lnTo>
                  <a:pt x="637956" y="59531"/>
                </a:lnTo>
                <a:lnTo>
                  <a:pt x="637956" y="6474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/>
          <p:cNvSpPr/>
          <p:nvPr/>
        </p:nvSpPr>
        <p:spPr>
          <a:xfrm>
            <a:off x="6656063" y="135623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/>
          <p:nvPr/>
        </p:nvSpPr>
        <p:spPr>
          <a:xfrm>
            <a:off x="6656063" y="135623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6"/>
          <p:cNvSpPr/>
          <p:nvPr/>
        </p:nvSpPr>
        <p:spPr>
          <a:xfrm>
            <a:off x="6931291" y="137080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8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3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7"/>
          <p:cNvSpPr/>
          <p:nvPr/>
        </p:nvSpPr>
        <p:spPr>
          <a:xfrm>
            <a:off x="6657338" y="51507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8"/>
          <p:cNvSpPr/>
          <p:nvPr/>
        </p:nvSpPr>
        <p:spPr>
          <a:xfrm>
            <a:off x="6657337" y="51507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9"/>
          <p:cNvSpPr/>
          <p:nvPr/>
        </p:nvSpPr>
        <p:spPr>
          <a:xfrm>
            <a:off x="7015147" y="5166670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/>
          <p:cNvSpPr/>
          <p:nvPr/>
        </p:nvSpPr>
        <p:spPr>
          <a:xfrm>
            <a:off x="6657338" y="493188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1"/>
          <p:cNvSpPr/>
          <p:nvPr/>
        </p:nvSpPr>
        <p:spPr>
          <a:xfrm>
            <a:off x="6657337" y="493188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2"/>
          <p:cNvSpPr/>
          <p:nvPr/>
        </p:nvSpPr>
        <p:spPr>
          <a:xfrm>
            <a:off x="6847939" y="4948390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3"/>
          <p:cNvSpPr/>
          <p:nvPr/>
        </p:nvSpPr>
        <p:spPr>
          <a:xfrm>
            <a:off x="7092487" y="4893784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4"/>
          <p:cNvSpPr/>
          <p:nvPr/>
        </p:nvSpPr>
        <p:spPr>
          <a:xfrm>
            <a:off x="7072262" y="506643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5"/>
          <p:cNvSpPr/>
          <p:nvPr/>
        </p:nvSpPr>
        <p:spPr>
          <a:xfrm>
            <a:off x="7072262" y="506643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4574" y="619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6"/>
          <p:cNvSpPr/>
          <p:nvPr/>
        </p:nvSpPr>
        <p:spPr>
          <a:xfrm>
            <a:off x="7092487" y="5108758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7"/>
          <p:cNvSpPr/>
          <p:nvPr/>
        </p:nvSpPr>
        <p:spPr>
          <a:xfrm>
            <a:off x="7092512" y="5024433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8"/>
          <p:cNvSpPr/>
          <p:nvPr/>
        </p:nvSpPr>
        <p:spPr>
          <a:xfrm>
            <a:off x="7072262" y="472320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9"/>
          <p:cNvSpPr/>
          <p:nvPr/>
        </p:nvSpPr>
        <p:spPr>
          <a:xfrm>
            <a:off x="7072262" y="472320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49" y="6199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0"/>
          <p:cNvSpPr/>
          <p:nvPr/>
        </p:nvSpPr>
        <p:spPr>
          <a:xfrm>
            <a:off x="7092487" y="4765534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35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1"/>
          <p:cNvSpPr/>
          <p:nvPr/>
        </p:nvSpPr>
        <p:spPr>
          <a:xfrm>
            <a:off x="7112762" y="4744359"/>
            <a:ext cx="797560" cy="343535"/>
          </a:xfrm>
          <a:custGeom>
            <a:avLst/>
            <a:gdLst/>
            <a:ahLst/>
            <a:cxnLst/>
            <a:rect l="l" t="t" r="r" b="b"/>
            <a:pathLst>
              <a:path w="797559" h="343535">
                <a:moveTo>
                  <a:pt x="0" y="0"/>
                </a:moveTo>
                <a:lnTo>
                  <a:pt x="66368" y="779"/>
                </a:lnTo>
                <a:lnTo>
                  <a:pt x="132326" y="3060"/>
                </a:lnTo>
                <a:lnTo>
                  <a:pt x="197463" y="6752"/>
                </a:lnTo>
                <a:lnTo>
                  <a:pt x="261369" y="11769"/>
                </a:lnTo>
                <a:lnTo>
                  <a:pt x="323635" y="18022"/>
                </a:lnTo>
                <a:lnTo>
                  <a:pt x="383850" y="25422"/>
                </a:lnTo>
                <a:lnTo>
                  <a:pt x="441604" y="33881"/>
                </a:lnTo>
                <a:lnTo>
                  <a:pt x="496488" y="43311"/>
                </a:lnTo>
                <a:lnTo>
                  <a:pt x="548092" y="53624"/>
                </a:lnTo>
                <a:lnTo>
                  <a:pt x="596006" y="64732"/>
                </a:lnTo>
                <a:lnTo>
                  <a:pt x="639819" y="76546"/>
                </a:lnTo>
                <a:lnTo>
                  <a:pt x="679122" y="88977"/>
                </a:lnTo>
                <a:lnTo>
                  <a:pt x="742559" y="115341"/>
                </a:lnTo>
                <a:lnTo>
                  <a:pt x="783035" y="143117"/>
                </a:lnTo>
                <a:lnTo>
                  <a:pt x="797273" y="171599"/>
                </a:lnTo>
                <a:lnTo>
                  <a:pt x="793664" y="185884"/>
                </a:lnTo>
                <a:lnTo>
                  <a:pt x="765947" y="214102"/>
                </a:lnTo>
                <a:lnTo>
                  <a:pt x="713634" y="241260"/>
                </a:lnTo>
                <a:lnTo>
                  <a:pt x="640003" y="266653"/>
                </a:lnTo>
                <a:lnTo>
                  <a:pt x="596219" y="278466"/>
                </a:lnTo>
                <a:lnTo>
                  <a:pt x="548336" y="289574"/>
                </a:lnTo>
                <a:lnTo>
                  <a:pt x="496764" y="299887"/>
                </a:lnTo>
                <a:lnTo>
                  <a:pt x="441913" y="309317"/>
                </a:lnTo>
                <a:lnTo>
                  <a:pt x="384194" y="317777"/>
                </a:lnTo>
                <a:lnTo>
                  <a:pt x="324016" y="325177"/>
                </a:lnTo>
                <a:lnTo>
                  <a:pt x="261790" y="331429"/>
                </a:lnTo>
                <a:lnTo>
                  <a:pt x="197925" y="336446"/>
                </a:lnTo>
                <a:lnTo>
                  <a:pt x="132831" y="340139"/>
                </a:lnTo>
                <a:lnTo>
                  <a:pt x="66919" y="342419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2"/>
          <p:cNvSpPr/>
          <p:nvPr/>
        </p:nvSpPr>
        <p:spPr>
          <a:xfrm>
            <a:off x="6655538" y="44612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3"/>
          <p:cNvSpPr/>
          <p:nvPr/>
        </p:nvSpPr>
        <p:spPr>
          <a:xfrm>
            <a:off x="6655538" y="44612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/>
          <p:cNvSpPr/>
          <p:nvPr/>
        </p:nvSpPr>
        <p:spPr>
          <a:xfrm>
            <a:off x="6846130" y="4477761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5"/>
          <p:cNvSpPr/>
          <p:nvPr/>
        </p:nvSpPr>
        <p:spPr>
          <a:xfrm>
            <a:off x="6655538" y="459190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6"/>
          <p:cNvSpPr/>
          <p:nvPr/>
        </p:nvSpPr>
        <p:spPr>
          <a:xfrm>
            <a:off x="6655538" y="459190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7"/>
          <p:cNvSpPr/>
          <p:nvPr/>
        </p:nvSpPr>
        <p:spPr>
          <a:xfrm>
            <a:off x="6846130" y="460841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8"/>
          <p:cNvSpPr/>
          <p:nvPr/>
        </p:nvSpPr>
        <p:spPr>
          <a:xfrm>
            <a:off x="7090687" y="455380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7090712" y="4684509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5">
                <a:moveTo>
                  <a:pt x="17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7070837" y="437833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7070837" y="437833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7090687" y="4420760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3"/>
          <p:cNvSpPr/>
          <p:nvPr/>
        </p:nvSpPr>
        <p:spPr>
          <a:xfrm>
            <a:off x="7111262" y="4399360"/>
            <a:ext cx="798830" cy="345440"/>
          </a:xfrm>
          <a:custGeom>
            <a:avLst/>
            <a:gdLst/>
            <a:ahLst/>
            <a:cxnLst/>
            <a:rect l="l" t="t" r="r" b="b"/>
            <a:pathLst>
              <a:path w="798829" h="345439">
                <a:moveTo>
                  <a:pt x="1499" y="344999"/>
                </a:moveTo>
                <a:lnTo>
                  <a:pt x="67870" y="344215"/>
                </a:lnTo>
                <a:lnTo>
                  <a:pt x="133835" y="341923"/>
                </a:lnTo>
                <a:lnTo>
                  <a:pt x="198982" y="338211"/>
                </a:lnTo>
                <a:lnTo>
                  <a:pt x="262901" y="333168"/>
                </a:lnTo>
                <a:lnTo>
                  <a:pt x="325181" y="326882"/>
                </a:lnTo>
                <a:lnTo>
                  <a:pt x="385411" y="319443"/>
                </a:lnTo>
                <a:lnTo>
                  <a:pt x="443180" y="310940"/>
                </a:lnTo>
                <a:lnTo>
                  <a:pt x="498079" y="301460"/>
                </a:lnTo>
                <a:lnTo>
                  <a:pt x="549695" y="291093"/>
                </a:lnTo>
                <a:lnTo>
                  <a:pt x="597619" y="279927"/>
                </a:lnTo>
                <a:lnTo>
                  <a:pt x="641439" y="268051"/>
                </a:lnTo>
                <a:lnTo>
                  <a:pt x="680744" y="255555"/>
                </a:lnTo>
                <a:lnTo>
                  <a:pt x="744169" y="229053"/>
                </a:lnTo>
                <a:lnTo>
                  <a:pt x="784608" y="201131"/>
                </a:lnTo>
                <a:lnTo>
                  <a:pt x="798773" y="172499"/>
                </a:lnTo>
                <a:lnTo>
                  <a:pt x="795117" y="158139"/>
                </a:lnTo>
                <a:lnTo>
                  <a:pt x="767278" y="129774"/>
                </a:lnTo>
                <a:lnTo>
                  <a:pt x="714804" y="102473"/>
                </a:lnTo>
                <a:lnTo>
                  <a:pt x="640979" y="76947"/>
                </a:lnTo>
                <a:lnTo>
                  <a:pt x="597086" y="65071"/>
                </a:lnTo>
                <a:lnTo>
                  <a:pt x="549086" y="53906"/>
                </a:lnTo>
                <a:lnTo>
                  <a:pt x="497390" y="43539"/>
                </a:lnTo>
                <a:lnTo>
                  <a:pt x="442407" y="34059"/>
                </a:lnTo>
                <a:lnTo>
                  <a:pt x="384550" y="25555"/>
                </a:lnTo>
                <a:lnTo>
                  <a:pt x="324227" y="18116"/>
                </a:lnTo>
                <a:lnTo>
                  <a:pt x="261849" y="11831"/>
                </a:lnTo>
                <a:lnTo>
                  <a:pt x="197827" y="6788"/>
                </a:lnTo>
                <a:lnTo>
                  <a:pt x="132571" y="3076"/>
                </a:lnTo>
                <a:lnTo>
                  <a:pt x="66492" y="783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4"/>
          <p:cNvSpPr/>
          <p:nvPr/>
        </p:nvSpPr>
        <p:spPr>
          <a:xfrm>
            <a:off x="6655538" y="41163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5"/>
          <p:cNvSpPr/>
          <p:nvPr/>
        </p:nvSpPr>
        <p:spPr>
          <a:xfrm>
            <a:off x="6655538" y="41163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6"/>
          <p:cNvSpPr/>
          <p:nvPr/>
        </p:nvSpPr>
        <p:spPr>
          <a:xfrm>
            <a:off x="6846130" y="4132814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7"/>
          <p:cNvSpPr/>
          <p:nvPr/>
        </p:nvSpPr>
        <p:spPr>
          <a:xfrm>
            <a:off x="6655538" y="42469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8"/>
          <p:cNvSpPr/>
          <p:nvPr/>
        </p:nvSpPr>
        <p:spPr>
          <a:xfrm>
            <a:off x="6655538" y="42469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9"/>
          <p:cNvSpPr/>
          <p:nvPr/>
        </p:nvSpPr>
        <p:spPr>
          <a:xfrm>
            <a:off x="6846130" y="426346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0"/>
          <p:cNvSpPr/>
          <p:nvPr/>
        </p:nvSpPr>
        <p:spPr>
          <a:xfrm>
            <a:off x="7090687" y="420886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/>
          <p:nvPr/>
        </p:nvSpPr>
        <p:spPr>
          <a:xfrm>
            <a:off x="7090787" y="4339635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2"/>
          <p:cNvSpPr/>
          <p:nvPr/>
        </p:nvSpPr>
        <p:spPr>
          <a:xfrm>
            <a:off x="7070837" y="4038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3"/>
          <p:cNvSpPr/>
          <p:nvPr/>
        </p:nvSpPr>
        <p:spPr>
          <a:xfrm>
            <a:off x="7070837" y="4038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4"/>
          <p:cNvSpPr/>
          <p:nvPr/>
        </p:nvSpPr>
        <p:spPr>
          <a:xfrm>
            <a:off x="7090687" y="4080310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7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5"/>
          <p:cNvSpPr/>
          <p:nvPr/>
        </p:nvSpPr>
        <p:spPr>
          <a:xfrm>
            <a:off x="7111337" y="4059285"/>
            <a:ext cx="781685" cy="340360"/>
          </a:xfrm>
          <a:custGeom>
            <a:avLst/>
            <a:gdLst/>
            <a:ahLst/>
            <a:cxnLst/>
            <a:rect l="l" t="t" r="r" b="b"/>
            <a:pathLst>
              <a:path w="781684" h="340360">
                <a:moveTo>
                  <a:pt x="0" y="340199"/>
                </a:moveTo>
                <a:lnTo>
                  <a:pt x="68884" y="339333"/>
                </a:lnTo>
                <a:lnTo>
                  <a:pt x="137289" y="336806"/>
                </a:lnTo>
                <a:lnTo>
                  <a:pt x="204738" y="332720"/>
                </a:lnTo>
                <a:lnTo>
                  <a:pt x="270754" y="327181"/>
                </a:lnTo>
                <a:lnTo>
                  <a:pt x="334860" y="320291"/>
                </a:lnTo>
                <a:lnTo>
                  <a:pt x="396580" y="312155"/>
                </a:lnTo>
                <a:lnTo>
                  <a:pt x="455436" y="302876"/>
                </a:lnTo>
                <a:lnTo>
                  <a:pt x="510952" y="292558"/>
                </a:lnTo>
                <a:lnTo>
                  <a:pt x="562650" y="281306"/>
                </a:lnTo>
                <a:lnTo>
                  <a:pt x="610053" y="269223"/>
                </a:lnTo>
                <a:lnTo>
                  <a:pt x="652686" y="256413"/>
                </a:lnTo>
                <a:lnTo>
                  <a:pt x="690070" y="242979"/>
                </a:lnTo>
                <a:lnTo>
                  <a:pt x="747185" y="214658"/>
                </a:lnTo>
                <a:lnTo>
                  <a:pt x="777584" y="185091"/>
                </a:lnTo>
                <a:lnTo>
                  <a:pt x="781573" y="170099"/>
                </a:lnTo>
                <a:lnTo>
                  <a:pt x="777611" y="155108"/>
                </a:lnTo>
                <a:lnTo>
                  <a:pt x="747265" y="125540"/>
                </a:lnTo>
                <a:lnTo>
                  <a:pt x="690206" y="97219"/>
                </a:lnTo>
                <a:lnTo>
                  <a:pt x="652851" y="83786"/>
                </a:lnTo>
                <a:lnTo>
                  <a:pt x="610249" y="70975"/>
                </a:lnTo>
                <a:lnTo>
                  <a:pt x="562877" y="58892"/>
                </a:lnTo>
                <a:lnTo>
                  <a:pt x="511212" y="47640"/>
                </a:lnTo>
                <a:lnTo>
                  <a:pt x="455731" y="37322"/>
                </a:lnTo>
                <a:lnTo>
                  <a:pt x="396912" y="28044"/>
                </a:lnTo>
                <a:lnTo>
                  <a:pt x="335231" y="19907"/>
                </a:lnTo>
                <a:lnTo>
                  <a:pt x="271165" y="13018"/>
                </a:lnTo>
                <a:lnTo>
                  <a:pt x="205192" y="7478"/>
                </a:lnTo>
                <a:lnTo>
                  <a:pt x="137789" y="3392"/>
                </a:lnTo>
                <a:lnTo>
                  <a:pt x="69432" y="865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6"/>
          <p:cNvSpPr/>
          <p:nvPr/>
        </p:nvSpPr>
        <p:spPr>
          <a:xfrm>
            <a:off x="6656438" y="377271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7"/>
          <p:cNvSpPr/>
          <p:nvPr/>
        </p:nvSpPr>
        <p:spPr>
          <a:xfrm>
            <a:off x="6656438" y="377271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8"/>
          <p:cNvSpPr/>
          <p:nvPr/>
        </p:nvSpPr>
        <p:spPr>
          <a:xfrm>
            <a:off x="6822327" y="3789200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9"/>
          <p:cNvSpPr/>
          <p:nvPr/>
        </p:nvSpPr>
        <p:spPr>
          <a:xfrm>
            <a:off x="6656438" y="390336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0"/>
          <p:cNvSpPr/>
          <p:nvPr/>
        </p:nvSpPr>
        <p:spPr>
          <a:xfrm>
            <a:off x="6656438" y="390336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1"/>
          <p:cNvSpPr/>
          <p:nvPr/>
        </p:nvSpPr>
        <p:spPr>
          <a:xfrm>
            <a:off x="6795072" y="3919718"/>
            <a:ext cx="591185" cy="66040"/>
          </a:xfrm>
          <a:custGeom>
            <a:avLst/>
            <a:gdLst/>
            <a:ahLst/>
            <a:cxnLst/>
            <a:rect l="l" t="t" r="r" b="b"/>
            <a:pathLst>
              <a:path w="591184" h="66039">
                <a:moveTo>
                  <a:pt x="6101" y="19198"/>
                </a:moveTo>
                <a:lnTo>
                  <a:pt x="1190" y="19198"/>
                </a:lnTo>
                <a:lnTo>
                  <a:pt x="1289" y="13940"/>
                </a:lnTo>
                <a:lnTo>
                  <a:pt x="2877" y="9723"/>
                </a:lnTo>
                <a:lnTo>
                  <a:pt x="9127" y="3274"/>
                </a:lnTo>
                <a:lnTo>
                  <a:pt x="13195" y="1637"/>
                </a:lnTo>
                <a:lnTo>
                  <a:pt x="22720" y="1637"/>
                </a:lnTo>
                <a:lnTo>
                  <a:pt x="26589" y="2827"/>
                </a:lnTo>
                <a:lnTo>
                  <a:pt x="30584" y="5804"/>
                </a:lnTo>
                <a:lnTo>
                  <a:pt x="14485" y="5804"/>
                </a:lnTo>
                <a:lnTo>
                  <a:pt x="11558" y="6945"/>
                </a:lnTo>
                <a:lnTo>
                  <a:pt x="7193" y="11509"/>
                </a:lnTo>
                <a:lnTo>
                  <a:pt x="6101" y="14733"/>
                </a:lnTo>
                <a:lnTo>
                  <a:pt x="6101" y="19198"/>
                </a:lnTo>
                <a:close/>
              </a:path>
              <a:path w="591184" h="66039">
                <a:moveTo>
                  <a:pt x="31055" y="52536"/>
                </a:moveTo>
                <a:lnTo>
                  <a:pt x="22026" y="52536"/>
                </a:lnTo>
                <a:lnTo>
                  <a:pt x="25250" y="51444"/>
                </a:lnTo>
                <a:lnTo>
                  <a:pt x="27952" y="49162"/>
                </a:lnTo>
                <a:lnTo>
                  <a:pt x="30509" y="47079"/>
                </a:lnTo>
                <a:lnTo>
                  <a:pt x="31848" y="44251"/>
                </a:lnTo>
                <a:lnTo>
                  <a:pt x="31744" y="37058"/>
                </a:lnTo>
                <a:lnTo>
                  <a:pt x="30707" y="34577"/>
                </a:lnTo>
                <a:lnTo>
                  <a:pt x="28426" y="32593"/>
                </a:lnTo>
                <a:lnTo>
                  <a:pt x="26144" y="30509"/>
                </a:lnTo>
                <a:lnTo>
                  <a:pt x="22968" y="29467"/>
                </a:lnTo>
                <a:lnTo>
                  <a:pt x="15031" y="29467"/>
                </a:lnTo>
                <a:lnTo>
                  <a:pt x="15031" y="25449"/>
                </a:lnTo>
                <a:lnTo>
                  <a:pt x="22076" y="25449"/>
                </a:lnTo>
                <a:lnTo>
                  <a:pt x="24556" y="24606"/>
                </a:lnTo>
                <a:lnTo>
                  <a:pt x="26640" y="22919"/>
                </a:lnTo>
                <a:lnTo>
                  <a:pt x="28723" y="21133"/>
                </a:lnTo>
                <a:lnTo>
                  <a:pt x="29765" y="18752"/>
                </a:lnTo>
                <a:lnTo>
                  <a:pt x="29765" y="12501"/>
                </a:lnTo>
                <a:lnTo>
                  <a:pt x="28674" y="10021"/>
                </a:lnTo>
                <a:lnTo>
                  <a:pt x="26490" y="8334"/>
                </a:lnTo>
                <a:lnTo>
                  <a:pt x="24407" y="6647"/>
                </a:lnTo>
                <a:lnTo>
                  <a:pt x="21629" y="5804"/>
                </a:lnTo>
                <a:lnTo>
                  <a:pt x="30584" y="5804"/>
                </a:lnTo>
                <a:lnTo>
                  <a:pt x="33039" y="7590"/>
                </a:lnTo>
                <a:lnTo>
                  <a:pt x="34676" y="10963"/>
                </a:lnTo>
                <a:lnTo>
                  <a:pt x="34676" y="18206"/>
                </a:lnTo>
                <a:lnTo>
                  <a:pt x="33883" y="20687"/>
                </a:lnTo>
                <a:lnTo>
                  <a:pt x="30707" y="24854"/>
                </a:lnTo>
                <a:lnTo>
                  <a:pt x="28475" y="26292"/>
                </a:lnTo>
                <a:lnTo>
                  <a:pt x="25598" y="27086"/>
                </a:lnTo>
                <a:lnTo>
                  <a:pt x="25598" y="27235"/>
                </a:lnTo>
                <a:lnTo>
                  <a:pt x="29269" y="27930"/>
                </a:lnTo>
                <a:lnTo>
                  <a:pt x="31998" y="29467"/>
                </a:lnTo>
                <a:lnTo>
                  <a:pt x="33784" y="31849"/>
                </a:lnTo>
                <a:lnTo>
                  <a:pt x="35669" y="34230"/>
                </a:lnTo>
                <a:lnTo>
                  <a:pt x="36611" y="37058"/>
                </a:lnTo>
                <a:lnTo>
                  <a:pt x="36611" y="45194"/>
                </a:lnTo>
                <a:lnTo>
                  <a:pt x="34874" y="49162"/>
                </a:lnTo>
                <a:lnTo>
                  <a:pt x="31055" y="52536"/>
                </a:lnTo>
                <a:close/>
              </a:path>
              <a:path w="591184" h="66039">
                <a:moveTo>
                  <a:pt x="23563" y="56703"/>
                </a:moveTo>
                <a:lnTo>
                  <a:pt x="12948" y="56703"/>
                </a:lnTo>
                <a:lnTo>
                  <a:pt x="8532" y="55215"/>
                </a:lnTo>
                <a:lnTo>
                  <a:pt x="5059" y="52238"/>
                </a:lnTo>
                <a:lnTo>
                  <a:pt x="1686" y="49162"/>
                </a:lnTo>
                <a:lnTo>
                  <a:pt x="80" y="45194"/>
                </a:lnTo>
                <a:lnTo>
                  <a:pt x="0" y="38546"/>
                </a:lnTo>
                <a:lnTo>
                  <a:pt x="4911" y="38546"/>
                </a:lnTo>
                <a:lnTo>
                  <a:pt x="4911" y="43408"/>
                </a:lnTo>
                <a:lnTo>
                  <a:pt x="6101" y="46583"/>
                </a:lnTo>
                <a:lnTo>
                  <a:pt x="10864" y="51345"/>
                </a:lnTo>
                <a:lnTo>
                  <a:pt x="14088" y="52536"/>
                </a:lnTo>
                <a:lnTo>
                  <a:pt x="31055" y="52536"/>
                </a:lnTo>
                <a:lnTo>
                  <a:pt x="27930" y="55215"/>
                </a:lnTo>
                <a:lnTo>
                  <a:pt x="23563" y="56703"/>
                </a:lnTo>
                <a:close/>
              </a:path>
              <a:path w="591184" h="66039">
                <a:moveTo>
                  <a:pt x="46099" y="55512"/>
                </a:moveTo>
                <a:lnTo>
                  <a:pt x="40145" y="55512"/>
                </a:lnTo>
                <a:lnTo>
                  <a:pt x="55326" y="35123"/>
                </a:lnTo>
                <a:lnTo>
                  <a:pt x="41187" y="16222"/>
                </a:lnTo>
                <a:lnTo>
                  <a:pt x="47289" y="16222"/>
                </a:lnTo>
                <a:lnTo>
                  <a:pt x="58451" y="31104"/>
                </a:lnTo>
                <a:lnTo>
                  <a:pt x="64197" y="31104"/>
                </a:lnTo>
                <a:lnTo>
                  <a:pt x="61279" y="34974"/>
                </a:lnTo>
                <a:lnTo>
                  <a:pt x="64279" y="38992"/>
                </a:lnTo>
                <a:lnTo>
                  <a:pt x="58153" y="38992"/>
                </a:lnTo>
                <a:lnTo>
                  <a:pt x="46099" y="55512"/>
                </a:lnTo>
                <a:close/>
              </a:path>
              <a:path w="591184" h="66039">
                <a:moveTo>
                  <a:pt x="64197" y="31104"/>
                </a:moveTo>
                <a:lnTo>
                  <a:pt x="58451" y="31104"/>
                </a:lnTo>
                <a:lnTo>
                  <a:pt x="69464" y="16222"/>
                </a:lnTo>
                <a:lnTo>
                  <a:pt x="75417" y="16222"/>
                </a:lnTo>
                <a:lnTo>
                  <a:pt x="64197" y="31104"/>
                </a:lnTo>
                <a:close/>
              </a:path>
              <a:path w="591184" h="66039">
                <a:moveTo>
                  <a:pt x="76608" y="55512"/>
                </a:moveTo>
                <a:lnTo>
                  <a:pt x="70506" y="55512"/>
                </a:lnTo>
                <a:lnTo>
                  <a:pt x="58153" y="38992"/>
                </a:lnTo>
                <a:lnTo>
                  <a:pt x="64279" y="38992"/>
                </a:lnTo>
                <a:lnTo>
                  <a:pt x="76608" y="55512"/>
                </a:lnTo>
                <a:close/>
              </a:path>
              <a:path w="591184" h="66039">
                <a:moveTo>
                  <a:pt x="85129" y="19198"/>
                </a:moveTo>
                <a:lnTo>
                  <a:pt x="80218" y="19198"/>
                </a:lnTo>
                <a:lnTo>
                  <a:pt x="80317" y="13940"/>
                </a:lnTo>
                <a:lnTo>
                  <a:pt x="81904" y="9723"/>
                </a:lnTo>
                <a:lnTo>
                  <a:pt x="88155" y="3274"/>
                </a:lnTo>
                <a:lnTo>
                  <a:pt x="92223" y="1637"/>
                </a:lnTo>
                <a:lnTo>
                  <a:pt x="101748" y="1637"/>
                </a:lnTo>
                <a:lnTo>
                  <a:pt x="105617" y="2827"/>
                </a:lnTo>
                <a:lnTo>
                  <a:pt x="109611" y="5804"/>
                </a:lnTo>
                <a:lnTo>
                  <a:pt x="93513" y="5804"/>
                </a:lnTo>
                <a:lnTo>
                  <a:pt x="90586" y="6945"/>
                </a:lnTo>
                <a:lnTo>
                  <a:pt x="86221" y="11509"/>
                </a:lnTo>
                <a:lnTo>
                  <a:pt x="85129" y="14733"/>
                </a:lnTo>
                <a:lnTo>
                  <a:pt x="85129" y="19198"/>
                </a:lnTo>
                <a:close/>
              </a:path>
              <a:path w="591184" h="66039">
                <a:moveTo>
                  <a:pt x="110082" y="52536"/>
                </a:moveTo>
                <a:lnTo>
                  <a:pt x="101054" y="52536"/>
                </a:lnTo>
                <a:lnTo>
                  <a:pt x="104278" y="51444"/>
                </a:lnTo>
                <a:lnTo>
                  <a:pt x="106979" y="49162"/>
                </a:lnTo>
                <a:lnTo>
                  <a:pt x="109537" y="47079"/>
                </a:lnTo>
                <a:lnTo>
                  <a:pt x="110876" y="44251"/>
                </a:lnTo>
                <a:lnTo>
                  <a:pt x="110772" y="37058"/>
                </a:lnTo>
                <a:lnTo>
                  <a:pt x="109735" y="34577"/>
                </a:lnTo>
                <a:lnTo>
                  <a:pt x="107453" y="32593"/>
                </a:lnTo>
                <a:lnTo>
                  <a:pt x="105171" y="30509"/>
                </a:lnTo>
                <a:lnTo>
                  <a:pt x="101996" y="29467"/>
                </a:lnTo>
                <a:lnTo>
                  <a:pt x="94059" y="29467"/>
                </a:lnTo>
                <a:lnTo>
                  <a:pt x="94059" y="25449"/>
                </a:lnTo>
                <a:lnTo>
                  <a:pt x="101103" y="25449"/>
                </a:lnTo>
                <a:lnTo>
                  <a:pt x="103584" y="24606"/>
                </a:lnTo>
                <a:lnTo>
                  <a:pt x="105667" y="22919"/>
                </a:lnTo>
                <a:lnTo>
                  <a:pt x="107751" y="21133"/>
                </a:lnTo>
                <a:lnTo>
                  <a:pt x="108793" y="18752"/>
                </a:lnTo>
                <a:lnTo>
                  <a:pt x="108793" y="12501"/>
                </a:lnTo>
                <a:lnTo>
                  <a:pt x="107701" y="10021"/>
                </a:lnTo>
                <a:lnTo>
                  <a:pt x="105518" y="8334"/>
                </a:lnTo>
                <a:lnTo>
                  <a:pt x="103435" y="6647"/>
                </a:lnTo>
                <a:lnTo>
                  <a:pt x="100657" y="5804"/>
                </a:lnTo>
                <a:lnTo>
                  <a:pt x="109611" y="5804"/>
                </a:lnTo>
                <a:lnTo>
                  <a:pt x="112067" y="7590"/>
                </a:lnTo>
                <a:lnTo>
                  <a:pt x="113704" y="10963"/>
                </a:lnTo>
                <a:lnTo>
                  <a:pt x="113704" y="18206"/>
                </a:lnTo>
                <a:lnTo>
                  <a:pt x="112910" y="20687"/>
                </a:lnTo>
                <a:lnTo>
                  <a:pt x="109735" y="24854"/>
                </a:lnTo>
                <a:lnTo>
                  <a:pt x="107502" y="26292"/>
                </a:lnTo>
                <a:lnTo>
                  <a:pt x="104626" y="27086"/>
                </a:lnTo>
                <a:lnTo>
                  <a:pt x="104626" y="27235"/>
                </a:lnTo>
                <a:lnTo>
                  <a:pt x="108297" y="27930"/>
                </a:lnTo>
                <a:lnTo>
                  <a:pt x="111025" y="29467"/>
                </a:lnTo>
                <a:lnTo>
                  <a:pt x="112811" y="31849"/>
                </a:lnTo>
                <a:lnTo>
                  <a:pt x="114696" y="34230"/>
                </a:lnTo>
                <a:lnTo>
                  <a:pt x="115638" y="37058"/>
                </a:lnTo>
                <a:lnTo>
                  <a:pt x="115638" y="45194"/>
                </a:lnTo>
                <a:lnTo>
                  <a:pt x="113902" y="49162"/>
                </a:lnTo>
                <a:lnTo>
                  <a:pt x="110082" y="52536"/>
                </a:lnTo>
                <a:close/>
              </a:path>
              <a:path w="591184" h="66039">
                <a:moveTo>
                  <a:pt x="102591" y="56703"/>
                </a:moveTo>
                <a:lnTo>
                  <a:pt x="91975" y="56703"/>
                </a:lnTo>
                <a:lnTo>
                  <a:pt x="87560" y="55215"/>
                </a:lnTo>
                <a:lnTo>
                  <a:pt x="84087" y="52238"/>
                </a:lnTo>
                <a:lnTo>
                  <a:pt x="80713" y="49162"/>
                </a:lnTo>
                <a:lnTo>
                  <a:pt x="79108" y="45194"/>
                </a:lnTo>
                <a:lnTo>
                  <a:pt x="79027" y="38546"/>
                </a:lnTo>
                <a:lnTo>
                  <a:pt x="83938" y="38546"/>
                </a:lnTo>
                <a:lnTo>
                  <a:pt x="83938" y="43408"/>
                </a:lnTo>
                <a:lnTo>
                  <a:pt x="85129" y="46583"/>
                </a:lnTo>
                <a:lnTo>
                  <a:pt x="89892" y="51345"/>
                </a:lnTo>
                <a:lnTo>
                  <a:pt x="93116" y="52536"/>
                </a:lnTo>
                <a:lnTo>
                  <a:pt x="110082" y="52536"/>
                </a:lnTo>
                <a:lnTo>
                  <a:pt x="106956" y="55215"/>
                </a:lnTo>
                <a:lnTo>
                  <a:pt x="102591" y="56703"/>
                </a:lnTo>
                <a:close/>
              </a:path>
              <a:path w="591184" h="66039">
                <a:moveTo>
                  <a:pt x="165793" y="56703"/>
                </a:moveTo>
                <a:lnTo>
                  <a:pt x="155772" y="56703"/>
                </a:lnTo>
                <a:lnTo>
                  <a:pt x="151308" y="54768"/>
                </a:lnTo>
                <a:lnTo>
                  <a:pt x="147934" y="50899"/>
                </a:lnTo>
                <a:lnTo>
                  <a:pt x="144561" y="46930"/>
                </a:lnTo>
                <a:lnTo>
                  <a:pt x="142874" y="41919"/>
                </a:lnTo>
                <a:lnTo>
                  <a:pt x="142874" y="29815"/>
                </a:lnTo>
                <a:lnTo>
                  <a:pt x="144561" y="24854"/>
                </a:lnTo>
                <a:lnTo>
                  <a:pt x="147934" y="20984"/>
                </a:lnTo>
                <a:lnTo>
                  <a:pt x="151308" y="17015"/>
                </a:lnTo>
                <a:lnTo>
                  <a:pt x="155772" y="15031"/>
                </a:lnTo>
                <a:lnTo>
                  <a:pt x="165992" y="15031"/>
                </a:lnTo>
                <a:lnTo>
                  <a:pt x="169663" y="16222"/>
                </a:lnTo>
                <a:lnTo>
                  <a:pt x="172863" y="19049"/>
                </a:lnTo>
                <a:lnTo>
                  <a:pt x="157261" y="19049"/>
                </a:lnTo>
                <a:lnTo>
                  <a:pt x="153937" y="20687"/>
                </a:lnTo>
                <a:lnTo>
                  <a:pt x="148877" y="27136"/>
                </a:lnTo>
                <a:lnTo>
                  <a:pt x="147637" y="31104"/>
                </a:lnTo>
                <a:lnTo>
                  <a:pt x="147637" y="40530"/>
                </a:lnTo>
                <a:lnTo>
                  <a:pt x="148877" y="44499"/>
                </a:lnTo>
                <a:lnTo>
                  <a:pt x="151357" y="47773"/>
                </a:lnTo>
                <a:lnTo>
                  <a:pt x="153937" y="50948"/>
                </a:lnTo>
                <a:lnTo>
                  <a:pt x="157261" y="52536"/>
                </a:lnTo>
                <a:lnTo>
                  <a:pt x="172353" y="52536"/>
                </a:lnTo>
                <a:lnTo>
                  <a:pt x="169415" y="55363"/>
                </a:lnTo>
                <a:lnTo>
                  <a:pt x="165793" y="56703"/>
                </a:lnTo>
                <a:close/>
              </a:path>
              <a:path w="591184" h="66039">
                <a:moveTo>
                  <a:pt x="177254" y="28574"/>
                </a:moveTo>
                <a:lnTo>
                  <a:pt x="172491" y="28574"/>
                </a:lnTo>
                <a:lnTo>
                  <a:pt x="171796" y="25399"/>
                </a:lnTo>
                <a:lnTo>
                  <a:pt x="170506" y="23018"/>
                </a:lnTo>
                <a:lnTo>
                  <a:pt x="168621" y="21431"/>
                </a:lnTo>
                <a:lnTo>
                  <a:pt x="166835" y="19843"/>
                </a:lnTo>
                <a:lnTo>
                  <a:pt x="164404" y="19049"/>
                </a:lnTo>
                <a:lnTo>
                  <a:pt x="172863" y="19049"/>
                </a:lnTo>
                <a:lnTo>
                  <a:pt x="175120" y="20984"/>
                </a:lnTo>
                <a:lnTo>
                  <a:pt x="176757" y="24308"/>
                </a:lnTo>
                <a:lnTo>
                  <a:pt x="177254" y="28574"/>
                </a:lnTo>
                <a:close/>
              </a:path>
              <a:path w="591184" h="66039">
                <a:moveTo>
                  <a:pt x="172353" y="52536"/>
                </a:moveTo>
                <a:lnTo>
                  <a:pt x="164206" y="52536"/>
                </a:lnTo>
                <a:lnTo>
                  <a:pt x="166736" y="51543"/>
                </a:lnTo>
                <a:lnTo>
                  <a:pt x="168919" y="49559"/>
                </a:lnTo>
                <a:lnTo>
                  <a:pt x="171101" y="47476"/>
                </a:lnTo>
                <a:lnTo>
                  <a:pt x="172391" y="44747"/>
                </a:lnTo>
                <a:lnTo>
                  <a:pt x="172788" y="41374"/>
                </a:lnTo>
                <a:lnTo>
                  <a:pt x="177699" y="41374"/>
                </a:lnTo>
                <a:lnTo>
                  <a:pt x="176906" y="46235"/>
                </a:lnTo>
                <a:lnTo>
                  <a:pt x="175071" y="50006"/>
                </a:lnTo>
                <a:lnTo>
                  <a:pt x="172353" y="52536"/>
                </a:lnTo>
                <a:close/>
              </a:path>
              <a:path w="591184" h="66039">
                <a:moveTo>
                  <a:pt x="204749" y="56703"/>
                </a:moveTo>
                <a:lnTo>
                  <a:pt x="195324" y="56703"/>
                </a:lnTo>
                <a:lnTo>
                  <a:pt x="190858" y="54768"/>
                </a:lnTo>
                <a:lnTo>
                  <a:pt x="187485" y="50899"/>
                </a:lnTo>
                <a:lnTo>
                  <a:pt x="184112" y="46930"/>
                </a:lnTo>
                <a:lnTo>
                  <a:pt x="182425" y="41919"/>
                </a:lnTo>
                <a:lnTo>
                  <a:pt x="182425" y="29815"/>
                </a:lnTo>
                <a:lnTo>
                  <a:pt x="184112" y="24854"/>
                </a:lnTo>
                <a:lnTo>
                  <a:pt x="187485" y="20984"/>
                </a:lnTo>
                <a:lnTo>
                  <a:pt x="190858" y="17015"/>
                </a:lnTo>
                <a:lnTo>
                  <a:pt x="195324" y="15031"/>
                </a:lnTo>
                <a:lnTo>
                  <a:pt x="206535" y="15031"/>
                </a:lnTo>
                <a:lnTo>
                  <a:pt x="211049" y="17015"/>
                </a:lnTo>
                <a:lnTo>
                  <a:pt x="212778" y="19049"/>
                </a:lnTo>
                <a:lnTo>
                  <a:pt x="196811" y="19049"/>
                </a:lnTo>
                <a:lnTo>
                  <a:pt x="193488" y="20687"/>
                </a:lnTo>
                <a:lnTo>
                  <a:pt x="190909" y="23961"/>
                </a:lnTo>
                <a:lnTo>
                  <a:pt x="188427" y="27235"/>
                </a:lnTo>
                <a:lnTo>
                  <a:pt x="187187" y="31204"/>
                </a:lnTo>
                <a:lnTo>
                  <a:pt x="187187" y="40530"/>
                </a:lnTo>
                <a:lnTo>
                  <a:pt x="188427" y="44499"/>
                </a:lnTo>
                <a:lnTo>
                  <a:pt x="190909" y="47773"/>
                </a:lnTo>
                <a:lnTo>
                  <a:pt x="193389" y="50948"/>
                </a:lnTo>
                <a:lnTo>
                  <a:pt x="196712" y="52536"/>
                </a:lnTo>
                <a:lnTo>
                  <a:pt x="212942" y="52536"/>
                </a:lnTo>
                <a:lnTo>
                  <a:pt x="211000" y="53875"/>
                </a:lnTo>
                <a:lnTo>
                  <a:pt x="208122" y="55760"/>
                </a:lnTo>
                <a:lnTo>
                  <a:pt x="204749" y="56703"/>
                </a:lnTo>
                <a:close/>
              </a:path>
              <a:path w="591184" h="66039">
                <a:moveTo>
                  <a:pt x="212942" y="52536"/>
                </a:moveTo>
                <a:lnTo>
                  <a:pt x="205047" y="52536"/>
                </a:lnTo>
                <a:lnTo>
                  <a:pt x="208371" y="50899"/>
                </a:lnTo>
                <a:lnTo>
                  <a:pt x="210851" y="47624"/>
                </a:lnTo>
                <a:lnTo>
                  <a:pt x="213431" y="44350"/>
                </a:lnTo>
                <a:lnTo>
                  <a:pt x="214688" y="40530"/>
                </a:lnTo>
                <a:lnTo>
                  <a:pt x="214721" y="31204"/>
                </a:lnTo>
                <a:lnTo>
                  <a:pt x="213431" y="27235"/>
                </a:lnTo>
                <a:lnTo>
                  <a:pt x="210851" y="23961"/>
                </a:lnTo>
                <a:lnTo>
                  <a:pt x="208371" y="20687"/>
                </a:lnTo>
                <a:lnTo>
                  <a:pt x="205047" y="19049"/>
                </a:lnTo>
                <a:lnTo>
                  <a:pt x="212778" y="19049"/>
                </a:lnTo>
                <a:lnTo>
                  <a:pt x="214423" y="20984"/>
                </a:lnTo>
                <a:lnTo>
                  <a:pt x="217797" y="24854"/>
                </a:lnTo>
                <a:lnTo>
                  <a:pt x="219484" y="29815"/>
                </a:lnTo>
                <a:lnTo>
                  <a:pt x="219484" y="39538"/>
                </a:lnTo>
                <a:lnTo>
                  <a:pt x="218788" y="42961"/>
                </a:lnTo>
                <a:lnTo>
                  <a:pt x="216011" y="49311"/>
                </a:lnTo>
                <a:lnTo>
                  <a:pt x="213877" y="51891"/>
                </a:lnTo>
                <a:lnTo>
                  <a:pt x="212942" y="52536"/>
                </a:lnTo>
                <a:close/>
              </a:path>
              <a:path w="591184" h="66039">
                <a:moveTo>
                  <a:pt x="234607" y="22919"/>
                </a:moveTo>
                <a:lnTo>
                  <a:pt x="231650" y="22919"/>
                </a:lnTo>
                <a:lnTo>
                  <a:pt x="232542" y="20637"/>
                </a:lnTo>
                <a:lnTo>
                  <a:pt x="234130" y="18752"/>
                </a:lnTo>
                <a:lnTo>
                  <a:pt x="238695" y="15775"/>
                </a:lnTo>
                <a:lnTo>
                  <a:pt x="241274" y="15031"/>
                </a:lnTo>
                <a:lnTo>
                  <a:pt x="249211" y="15031"/>
                </a:lnTo>
                <a:lnTo>
                  <a:pt x="252883" y="16271"/>
                </a:lnTo>
                <a:lnTo>
                  <a:pt x="255439" y="19049"/>
                </a:lnTo>
                <a:lnTo>
                  <a:pt x="241175" y="19049"/>
                </a:lnTo>
                <a:lnTo>
                  <a:pt x="238893" y="19694"/>
                </a:lnTo>
                <a:lnTo>
                  <a:pt x="235123" y="22274"/>
                </a:lnTo>
                <a:lnTo>
                  <a:pt x="234607" y="22919"/>
                </a:lnTo>
                <a:close/>
              </a:path>
              <a:path w="591184" h="66039">
                <a:moveTo>
                  <a:pt x="231501" y="55512"/>
                </a:moveTo>
                <a:lnTo>
                  <a:pt x="226589" y="55512"/>
                </a:lnTo>
                <a:lnTo>
                  <a:pt x="226589" y="16222"/>
                </a:lnTo>
                <a:lnTo>
                  <a:pt x="231501" y="16222"/>
                </a:lnTo>
                <a:lnTo>
                  <a:pt x="231501" y="22919"/>
                </a:lnTo>
                <a:lnTo>
                  <a:pt x="234607" y="22919"/>
                </a:lnTo>
                <a:lnTo>
                  <a:pt x="233733" y="24010"/>
                </a:lnTo>
                <a:lnTo>
                  <a:pt x="232841" y="26193"/>
                </a:lnTo>
                <a:lnTo>
                  <a:pt x="231947" y="28277"/>
                </a:lnTo>
                <a:lnTo>
                  <a:pt x="231501" y="30360"/>
                </a:lnTo>
                <a:lnTo>
                  <a:pt x="231501" y="55512"/>
                </a:lnTo>
                <a:close/>
              </a:path>
              <a:path w="591184" h="66039">
                <a:moveTo>
                  <a:pt x="258587" y="55512"/>
                </a:moveTo>
                <a:lnTo>
                  <a:pt x="253825" y="55512"/>
                </a:lnTo>
                <a:lnTo>
                  <a:pt x="253825" y="26888"/>
                </a:lnTo>
                <a:lnTo>
                  <a:pt x="252982" y="24010"/>
                </a:lnTo>
                <a:lnTo>
                  <a:pt x="249608" y="20042"/>
                </a:lnTo>
                <a:lnTo>
                  <a:pt x="247128" y="19049"/>
                </a:lnTo>
                <a:lnTo>
                  <a:pt x="255439" y="19049"/>
                </a:lnTo>
                <a:lnTo>
                  <a:pt x="257446" y="21232"/>
                </a:lnTo>
                <a:lnTo>
                  <a:pt x="258587" y="24903"/>
                </a:lnTo>
                <a:lnTo>
                  <a:pt x="258587" y="55512"/>
                </a:lnTo>
                <a:close/>
              </a:path>
              <a:path w="591184" h="66039">
                <a:moveTo>
                  <a:pt x="283442" y="55512"/>
                </a:moveTo>
                <a:lnTo>
                  <a:pt x="278381" y="55512"/>
                </a:lnTo>
                <a:lnTo>
                  <a:pt x="263201" y="16222"/>
                </a:lnTo>
                <a:lnTo>
                  <a:pt x="268559" y="16222"/>
                </a:lnTo>
                <a:lnTo>
                  <a:pt x="280912" y="50750"/>
                </a:lnTo>
                <a:lnTo>
                  <a:pt x="285228" y="50750"/>
                </a:lnTo>
                <a:lnTo>
                  <a:pt x="283442" y="55512"/>
                </a:lnTo>
                <a:close/>
              </a:path>
              <a:path w="591184" h="66039">
                <a:moveTo>
                  <a:pt x="285228" y="50750"/>
                </a:moveTo>
                <a:lnTo>
                  <a:pt x="281061" y="50750"/>
                </a:lnTo>
                <a:lnTo>
                  <a:pt x="293264" y="16222"/>
                </a:lnTo>
                <a:lnTo>
                  <a:pt x="298176" y="16222"/>
                </a:lnTo>
                <a:lnTo>
                  <a:pt x="285228" y="50750"/>
                </a:lnTo>
                <a:close/>
              </a:path>
              <a:path w="591184" h="66039">
                <a:moveTo>
                  <a:pt x="301822" y="65930"/>
                </a:moveTo>
                <a:lnTo>
                  <a:pt x="301822" y="62656"/>
                </a:lnTo>
                <a:lnTo>
                  <a:pt x="302814" y="62259"/>
                </a:lnTo>
                <a:lnTo>
                  <a:pt x="303658" y="61366"/>
                </a:lnTo>
                <a:lnTo>
                  <a:pt x="304352" y="59977"/>
                </a:lnTo>
                <a:lnTo>
                  <a:pt x="305047" y="58687"/>
                </a:lnTo>
                <a:lnTo>
                  <a:pt x="305201" y="57993"/>
                </a:lnTo>
                <a:lnTo>
                  <a:pt x="305246" y="55512"/>
                </a:lnTo>
                <a:lnTo>
                  <a:pt x="302120" y="55512"/>
                </a:lnTo>
                <a:lnTo>
                  <a:pt x="302120" y="47476"/>
                </a:lnTo>
                <a:lnTo>
                  <a:pt x="308519" y="47476"/>
                </a:lnTo>
                <a:lnTo>
                  <a:pt x="308519" y="57993"/>
                </a:lnTo>
                <a:lnTo>
                  <a:pt x="307924" y="60076"/>
                </a:lnTo>
                <a:lnTo>
                  <a:pt x="306624" y="62259"/>
                </a:lnTo>
                <a:lnTo>
                  <a:pt x="305642" y="64045"/>
                </a:lnTo>
                <a:lnTo>
                  <a:pt x="304005" y="65335"/>
                </a:lnTo>
                <a:lnTo>
                  <a:pt x="301822" y="65930"/>
                </a:lnTo>
                <a:close/>
              </a:path>
              <a:path w="591184" h="66039">
                <a:moveTo>
                  <a:pt x="363362" y="55512"/>
                </a:moveTo>
                <a:lnTo>
                  <a:pt x="358600" y="55512"/>
                </a:lnTo>
                <a:lnTo>
                  <a:pt x="358600" y="15924"/>
                </a:lnTo>
                <a:lnTo>
                  <a:pt x="344461" y="15924"/>
                </a:lnTo>
                <a:lnTo>
                  <a:pt x="344461" y="12501"/>
                </a:lnTo>
                <a:lnTo>
                  <a:pt x="348827" y="12402"/>
                </a:lnTo>
                <a:lnTo>
                  <a:pt x="351853" y="12005"/>
                </a:lnTo>
                <a:lnTo>
                  <a:pt x="355226" y="10616"/>
                </a:lnTo>
                <a:lnTo>
                  <a:pt x="356517" y="9574"/>
                </a:lnTo>
                <a:lnTo>
                  <a:pt x="357409" y="8185"/>
                </a:lnTo>
                <a:lnTo>
                  <a:pt x="358402" y="6697"/>
                </a:lnTo>
                <a:lnTo>
                  <a:pt x="359096" y="4663"/>
                </a:lnTo>
                <a:lnTo>
                  <a:pt x="359493" y="2083"/>
                </a:lnTo>
                <a:lnTo>
                  <a:pt x="363362" y="2083"/>
                </a:lnTo>
                <a:lnTo>
                  <a:pt x="363362" y="55512"/>
                </a:lnTo>
                <a:close/>
              </a:path>
              <a:path w="591184" h="66039">
                <a:moveTo>
                  <a:pt x="388180" y="20538"/>
                </a:moveTo>
                <a:lnTo>
                  <a:pt x="383417" y="20538"/>
                </a:lnTo>
                <a:lnTo>
                  <a:pt x="383417" y="14337"/>
                </a:lnTo>
                <a:lnTo>
                  <a:pt x="384905" y="9971"/>
                </a:lnTo>
                <a:lnTo>
                  <a:pt x="387881" y="6697"/>
                </a:lnTo>
                <a:lnTo>
                  <a:pt x="390858" y="3323"/>
                </a:lnTo>
                <a:lnTo>
                  <a:pt x="395075" y="1637"/>
                </a:lnTo>
                <a:lnTo>
                  <a:pt x="405493" y="1637"/>
                </a:lnTo>
                <a:lnTo>
                  <a:pt x="409462" y="3026"/>
                </a:lnTo>
                <a:lnTo>
                  <a:pt x="412439" y="5804"/>
                </a:lnTo>
                <a:lnTo>
                  <a:pt x="396564" y="5804"/>
                </a:lnTo>
                <a:lnTo>
                  <a:pt x="393686" y="6994"/>
                </a:lnTo>
                <a:lnTo>
                  <a:pt x="389519" y="11757"/>
                </a:lnTo>
                <a:lnTo>
                  <a:pt x="388378" y="15130"/>
                </a:lnTo>
                <a:lnTo>
                  <a:pt x="388180" y="19496"/>
                </a:lnTo>
                <a:lnTo>
                  <a:pt x="388180" y="20538"/>
                </a:lnTo>
                <a:close/>
              </a:path>
              <a:path w="591184" h="66039">
                <a:moveTo>
                  <a:pt x="417350" y="55512"/>
                </a:moveTo>
                <a:lnTo>
                  <a:pt x="382227" y="55512"/>
                </a:lnTo>
                <a:lnTo>
                  <a:pt x="382227" y="51543"/>
                </a:lnTo>
                <a:lnTo>
                  <a:pt x="403161" y="30856"/>
                </a:lnTo>
                <a:lnTo>
                  <a:pt x="407081" y="27781"/>
                </a:lnTo>
                <a:lnTo>
                  <a:pt x="411248" y="22820"/>
                </a:lnTo>
                <a:lnTo>
                  <a:pt x="412289" y="19942"/>
                </a:lnTo>
                <a:lnTo>
                  <a:pt x="412289" y="13394"/>
                </a:lnTo>
                <a:lnTo>
                  <a:pt x="411148" y="10765"/>
                </a:lnTo>
                <a:lnTo>
                  <a:pt x="408867" y="8780"/>
                </a:lnTo>
                <a:lnTo>
                  <a:pt x="406684" y="6796"/>
                </a:lnTo>
                <a:lnTo>
                  <a:pt x="403806" y="5804"/>
                </a:lnTo>
                <a:lnTo>
                  <a:pt x="412439" y="5804"/>
                </a:lnTo>
                <a:lnTo>
                  <a:pt x="415514" y="8483"/>
                </a:lnTo>
                <a:lnTo>
                  <a:pt x="417052" y="12104"/>
                </a:lnTo>
                <a:lnTo>
                  <a:pt x="416986" y="20538"/>
                </a:lnTo>
                <a:lnTo>
                  <a:pt x="396415" y="40084"/>
                </a:lnTo>
                <a:lnTo>
                  <a:pt x="392992" y="42614"/>
                </a:lnTo>
                <a:lnTo>
                  <a:pt x="389122" y="46880"/>
                </a:lnTo>
                <a:lnTo>
                  <a:pt x="387981" y="48964"/>
                </a:lnTo>
                <a:lnTo>
                  <a:pt x="387584" y="51047"/>
                </a:lnTo>
                <a:lnTo>
                  <a:pt x="417350" y="51047"/>
                </a:lnTo>
                <a:lnTo>
                  <a:pt x="417350" y="55512"/>
                </a:lnTo>
                <a:close/>
              </a:path>
              <a:path w="591184" h="66039">
                <a:moveTo>
                  <a:pt x="448368" y="56703"/>
                </a:moveTo>
                <a:lnTo>
                  <a:pt x="437454" y="56703"/>
                </a:lnTo>
                <a:lnTo>
                  <a:pt x="433038" y="55264"/>
                </a:lnTo>
                <a:lnTo>
                  <a:pt x="429666" y="52387"/>
                </a:lnTo>
                <a:lnTo>
                  <a:pt x="426292" y="49410"/>
                </a:lnTo>
                <a:lnTo>
                  <a:pt x="424648" y="45590"/>
                </a:lnTo>
                <a:lnTo>
                  <a:pt x="424701" y="37058"/>
                </a:lnTo>
                <a:lnTo>
                  <a:pt x="435469" y="26937"/>
                </a:lnTo>
                <a:lnTo>
                  <a:pt x="435469" y="26789"/>
                </a:lnTo>
                <a:lnTo>
                  <a:pt x="426689" y="10963"/>
                </a:lnTo>
                <a:lnTo>
                  <a:pt x="428226" y="7739"/>
                </a:lnTo>
                <a:lnTo>
                  <a:pt x="434478" y="2877"/>
                </a:lnTo>
                <a:lnTo>
                  <a:pt x="438347" y="1637"/>
                </a:lnTo>
                <a:lnTo>
                  <a:pt x="447475" y="1637"/>
                </a:lnTo>
                <a:lnTo>
                  <a:pt x="451295" y="2877"/>
                </a:lnTo>
                <a:lnTo>
                  <a:pt x="454371" y="5357"/>
                </a:lnTo>
                <a:lnTo>
                  <a:pt x="454966" y="5804"/>
                </a:lnTo>
                <a:lnTo>
                  <a:pt x="439735" y="5804"/>
                </a:lnTo>
                <a:lnTo>
                  <a:pt x="437057" y="6647"/>
                </a:lnTo>
                <a:lnTo>
                  <a:pt x="432692" y="10021"/>
                </a:lnTo>
                <a:lnTo>
                  <a:pt x="431649" y="12154"/>
                </a:lnTo>
                <a:lnTo>
                  <a:pt x="431600" y="18107"/>
                </a:lnTo>
                <a:lnTo>
                  <a:pt x="432592" y="20538"/>
                </a:lnTo>
                <a:lnTo>
                  <a:pt x="434577" y="22324"/>
                </a:lnTo>
                <a:lnTo>
                  <a:pt x="436660" y="24110"/>
                </a:lnTo>
                <a:lnTo>
                  <a:pt x="439389" y="25003"/>
                </a:lnTo>
                <a:lnTo>
                  <a:pt x="454750" y="25003"/>
                </a:lnTo>
                <a:lnTo>
                  <a:pt x="453279" y="25995"/>
                </a:lnTo>
                <a:lnTo>
                  <a:pt x="450502" y="26789"/>
                </a:lnTo>
                <a:lnTo>
                  <a:pt x="450502" y="26937"/>
                </a:lnTo>
                <a:lnTo>
                  <a:pt x="453973" y="27731"/>
                </a:lnTo>
                <a:lnTo>
                  <a:pt x="456150" y="29021"/>
                </a:lnTo>
                <a:lnTo>
                  <a:pt x="438645" y="29021"/>
                </a:lnTo>
                <a:lnTo>
                  <a:pt x="435321" y="30112"/>
                </a:lnTo>
                <a:lnTo>
                  <a:pt x="432939" y="32295"/>
                </a:lnTo>
                <a:lnTo>
                  <a:pt x="430558" y="34379"/>
                </a:lnTo>
                <a:lnTo>
                  <a:pt x="429410" y="37058"/>
                </a:lnTo>
                <a:lnTo>
                  <a:pt x="429368" y="44301"/>
                </a:lnTo>
                <a:lnTo>
                  <a:pt x="430608" y="47227"/>
                </a:lnTo>
                <a:lnTo>
                  <a:pt x="433206" y="49509"/>
                </a:lnTo>
                <a:lnTo>
                  <a:pt x="435568" y="51494"/>
                </a:lnTo>
                <a:lnTo>
                  <a:pt x="438843" y="52536"/>
                </a:lnTo>
                <a:lnTo>
                  <a:pt x="455982" y="52536"/>
                </a:lnTo>
                <a:lnTo>
                  <a:pt x="452783" y="55264"/>
                </a:lnTo>
                <a:lnTo>
                  <a:pt x="448368" y="56703"/>
                </a:lnTo>
                <a:close/>
              </a:path>
              <a:path w="591184" h="66039">
                <a:moveTo>
                  <a:pt x="454750" y="25003"/>
                </a:moveTo>
                <a:lnTo>
                  <a:pt x="446632" y="25003"/>
                </a:lnTo>
                <a:lnTo>
                  <a:pt x="449509" y="24110"/>
                </a:lnTo>
                <a:lnTo>
                  <a:pt x="453378" y="20438"/>
                </a:lnTo>
                <a:lnTo>
                  <a:pt x="454330" y="18107"/>
                </a:lnTo>
                <a:lnTo>
                  <a:pt x="454371" y="12154"/>
                </a:lnTo>
                <a:lnTo>
                  <a:pt x="453329" y="9921"/>
                </a:lnTo>
                <a:lnTo>
                  <a:pt x="451245" y="8334"/>
                </a:lnTo>
                <a:lnTo>
                  <a:pt x="449161" y="6647"/>
                </a:lnTo>
                <a:lnTo>
                  <a:pt x="446384" y="5804"/>
                </a:lnTo>
                <a:lnTo>
                  <a:pt x="454966" y="5804"/>
                </a:lnTo>
                <a:lnTo>
                  <a:pt x="457545" y="7739"/>
                </a:lnTo>
                <a:lnTo>
                  <a:pt x="459133" y="10963"/>
                </a:lnTo>
                <a:lnTo>
                  <a:pt x="459074" y="18107"/>
                </a:lnTo>
                <a:lnTo>
                  <a:pt x="458404" y="20339"/>
                </a:lnTo>
                <a:lnTo>
                  <a:pt x="458283" y="20538"/>
                </a:lnTo>
                <a:lnTo>
                  <a:pt x="455413" y="24556"/>
                </a:lnTo>
                <a:lnTo>
                  <a:pt x="454750" y="25003"/>
                </a:lnTo>
                <a:close/>
              </a:path>
              <a:path w="591184" h="66039">
                <a:moveTo>
                  <a:pt x="455982" y="52536"/>
                </a:moveTo>
                <a:lnTo>
                  <a:pt x="447078" y="52536"/>
                </a:lnTo>
                <a:lnTo>
                  <a:pt x="450402" y="51494"/>
                </a:lnTo>
                <a:lnTo>
                  <a:pt x="452883" y="49410"/>
                </a:lnTo>
                <a:lnTo>
                  <a:pt x="455363" y="47227"/>
                </a:lnTo>
                <a:lnTo>
                  <a:pt x="456603" y="44301"/>
                </a:lnTo>
                <a:lnTo>
                  <a:pt x="456515" y="37058"/>
                </a:lnTo>
                <a:lnTo>
                  <a:pt x="455363" y="34478"/>
                </a:lnTo>
                <a:lnTo>
                  <a:pt x="452883" y="32295"/>
                </a:lnTo>
                <a:lnTo>
                  <a:pt x="450502" y="30112"/>
                </a:lnTo>
                <a:lnTo>
                  <a:pt x="447177" y="29021"/>
                </a:lnTo>
                <a:lnTo>
                  <a:pt x="456150" y="29021"/>
                </a:lnTo>
                <a:lnTo>
                  <a:pt x="456653" y="29319"/>
                </a:lnTo>
                <a:lnTo>
                  <a:pt x="460423" y="34081"/>
                </a:lnTo>
                <a:lnTo>
                  <a:pt x="461366" y="37058"/>
                </a:lnTo>
                <a:lnTo>
                  <a:pt x="461366" y="45590"/>
                </a:lnTo>
                <a:lnTo>
                  <a:pt x="459629" y="49509"/>
                </a:lnTo>
                <a:lnTo>
                  <a:pt x="455982" y="52536"/>
                </a:lnTo>
                <a:close/>
              </a:path>
              <a:path w="591184" h="66039">
                <a:moveTo>
                  <a:pt x="471300" y="65930"/>
                </a:moveTo>
                <a:lnTo>
                  <a:pt x="471300" y="62656"/>
                </a:lnTo>
                <a:lnTo>
                  <a:pt x="472292" y="62259"/>
                </a:lnTo>
                <a:lnTo>
                  <a:pt x="473136" y="61366"/>
                </a:lnTo>
                <a:lnTo>
                  <a:pt x="473830" y="59977"/>
                </a:lnTo>
                <a:lnTo>
                  <a:pt x="474525" y="58687"/>
                </a:lnTo>
                <a:lnTo>
                  <a:pt x="474679" y="57993"/>
                </a:lnTo>
                <a:lnTo>
                  <a:pt x="474723" y="55512"/>
                </a:lnTo>
                <a:lnTo>
                  <a:pt x="471598" y="55512"/>
                </a:lnTo>
                <a:lnTo>
                  <a:pt x="471598" y="47476"/>
                </a:lnTo>
                <a:lnTo>
                  <a:pt x="477997" y="47476"/>
                </a:lnTo>
                <a:lnTo>
                  <a:pt x="477997" y="57993"/>
                </a:lnTo>
                <a:lnTo>
                  <a:pt x="477402" y="60076"/>
                </a:lnTo>
                <a:lnTo>
                  <a:pt x="476102" y="62259"/>
                </a:lnTo>
                <a:lnTo>
                  <a:pt x="475120" y="64045"/>
                </a:lnTo>
                <a:lnTo>
                  <a:pt x="473483" y="65335"/>
                </a:lnTo>
                <a:lnTo>
                  <a:pt x="471300" y="65930"/>
                </a:lnTo>
                <a:close/>
              </a:path>
              <a:path w="591184" h="66039">
                <a:moveTo>
                  <a:pt x="509623" y="56703"/>
                </a:moveTo>
                <a:lnTo>
                  <a:pt x="505456" y="56703"/>
                </a:lnTo>
                <a:lnTo>
                  <a:pt x="528970" y="0"/>
                </a:lnTo>
                <a:lnTo>
                  <a:pt x="532840" y="0"/>
                </a:lnTo>
                <a:lnTo>
                  <a:pt x="509623" y="56703"/>
                </a:lnTo>
                <a:close/>
              </a:path>
              <a:path w="591184" h="66039">
                <a:moveTo>
                  <a:pt x="561825" y="20538"/>
                </a:moveTo>
                <a:lnTo>
                  <a:pt x="557062" y="20538"/>
                </a:lnTo>
                <a:lnTo>
                  <a:pt x="557062" y="14337"/>
                </a:lnTo>
                <a:lnTo>
                  <a:pt x="558550" y="9971"/>
                </a:lnTo>
                <a:lnTo>
                  <a:pt x="561527" y="6697"/>
                </a:lnTo>
                <a:lnTo>
                  <a:pt x="564503" y="3323"/>
                </a:lnTo>
                <a:lnTo>
                  <a:pt x="568720" y="1637"/>
                </a:lnTo>
                <a:lnTo>
                  <a:pt x="579138" y="1637"/>
                </a:lnTo>
                <a:lnTo>
                  <a:pt x="583106" y="3026"/>
                </a:lnTo>
                <a:lnTo>
                  <a:pt x="586083" y="5804"/>
                </a:lnTo>
                <a:lnTo>
                  <a:pt x="570209" y="5804"/>
                </a:lnTo>
                <a:lnTo>
                  <a:pt x="567331" y="6994"/>
                </a:lnTo>
                <a:lnTo>
                  <a:pt x="563164" y="11757"/>
                </a:lnTo>
                <a:lnTo>
                  <a:pt x="562023" y="15130"/>
                </a:lnTo>
                <a:lnTo>
                  <a:pt x="561825" y="19496"/>
                </a:lnTo>
                <a:lnTo>
                  <a:pt x="561825" y="20538"/>
                </a:lnTo>
                <a:close/>
              </a:path>
              <a:path w="591184" h="66039">
                <a:moveTo>
                  <a:pt x="590995" y="55512"/>
                </a:moveTo>
                <a:lnTo>
                  <a:pt x="555872" y="55512"/>
                </a:lnTo>
                <a:lnTo>
                  <a:pt x="555872" y="51543"/>
                </a:lnTo>
                <a:lnTo>
                  <a:pt x="556962" y="47972"/>
                </a:lnTo>
                <a:lnTo>
                  <a:pt x="561428" y="41522"/>
                </a:lnTo>
                <a:lnTo>
                  <a:pt x="565397" y="38099"/>
                </a:lnTo>
                <a:lnTo>
                  <a:pt x="576807" y="30856"/>
                </a:lnTo>
                <a:lnTo>
                  <a:pt x="580725" y="27781"/>
                </a:lnTo>
                <a:lnTo>
                  <a:pt x="584892" y="22820"/>
                </a:lnTo>
                <a:lnTo>
                  <a:pt x="585934" y="19942"/>
                </a:lnTo>
                <a:lnTo>
                  <a:pt x="585934" y="13394"/>
                </a:lnTo>
                <a:lnTo>
                  <a:pt x="584793" y="10765"/>
                </a:lnTo>
                <a:lnTo>
                  <a:pt x="582511" y="8780"/>
                </a:lnTo>
                <a:lnTo>
                  <a:pt x="580329" y="6796"/>
                </a:lnTo>
                <a:lnTo>
                  <a:pt x="577451" y="5804"/>
                </a:lnTo>
                <a:lnTo>
                  <a:pt x="586083" y="5804"/>
                </a:lnTo>
                <a:lnTo>
                  <a:pt x="589159" y="8483"/>
                </a:lnTo>
                <a:lnTo>
                  <a:pt x="590697" y="12104"/>
                </a:lnTo>
                <a:lnTo>
                  <a:pt x="590631" y="20538"/>
                </a:lnTo>
                <a:lnTo>
                  <a:pt x="570059" y="40084"/>
                </a:lnTo>
                <a:lnTo>
                  <a:pt x="566637" y="42614"/>
                </a:lnTo>
                <a:lnTo>
                  <a:pt x="562767" y="46880"/>
                </a:lnTo>
                <a:lnTo>
                  <a:pt x="561626" y="48964"/>
                </a:lnTo>
                <a:lnTo>
                  <a:pt x="561229" y="51047"/>
                </a:lnTo>
                <a:lnTo>
                  <a:pt x="590995" y="51047"/>
                </a:lnTo>
                <a:lnTo>
                  <a:pt x="590995" y="5551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2"/>
          <p:cNvSpPr/>
          <p:nvPr/>
        </p:nvSpPr>
        <p:spPr>
          <a:xfrm>
            <a:off x="7091587" y="386526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3"/>
          <p:cNvSpPr/>
          <p:nvPr/>
        </p:nvSpPr>
        <p:spPr>
          <a:xfrm>
            <a:off x="7091087" y="3996160"/>
            <a:ext cx="635" cy="42545"/>
          </a:xfrm>
          <a:custGeom>
            <a:avLst/>
            <a:gdLst/>
            <a:ahLst/>
            <a:cxnLst/>
            <a:rect l="l" t="t" r="r" b="b"/>
            <a:pathLst>
              <a:path w="634" h="42544">
                <a:moveTo>
                  <a:pt x="0" y="41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4"/>
          <p:cNvSpPr/>
          <p:nvPr/>
        </p:nvSpPr>
        <p:spPr>
          <a:xfrm>
            <a:off x="7071562" y="369468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5"/>
          <p:cNvSpPr/>
          <p:nvPr/>
        </p:nvSpPr>
        <p:spPr>
          <a:xfrm>
            <a:off x="7071562" y="369468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4549" y="617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6"/>
          <p:cNvSpPr/>
          <p:nvPr/>
        </p:nvSpPr>
        <p:spPr>
          <a:xfrm>
            <a:off x="7091587" y="3737011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7"/>
          <p:cNvSpPr/>
          <p:nvPr/>
        </p:nvSpPr>
        <p:spPr>
          <a:xfrm>
            <a:off x="7111462" y="3715836"/>
            <a:ext cx="798830" cy="343535"/>
          </a:xfrm>
          <a:custGeom>
            <a:avLst/>
            <a:gdLst/>
            <a:ahLst/>
            <a:cxnLst/>
            <a:rect l="l" t="t" r="r" b="b"/>
            <a:pathLst>
              <a:path w="798829" h="343535">
                <a:moveTo>
                  <a:pt x="599" y="0"/>
                </a:moveTo>
                <a:lnTo>
                  <a:pt x="67028" y="780"/>
                </a:lnTo>
                <a:lnTo>
                  <a:pt x="133047" y="3062"/>
                </a:lnTo>
                <a:lnTo>
                  <a:pt x="198247" y="6758"/>
                </a:lnTo>
                <a:lnTo>
                  <a:pt x="262216" y="11779"/>
                </a:lnTo>
                <a:lnTo>
                  <a:pt x="324544" y="18037"/>
                </a:lnTo>
                <a:lnTo>
                  <a:pt x="384820" y="25444"/>
                </a:lnTo>
                <a:lnTo>
                  <a:pt x="442634" y="33911"/>
                </a:lnTo>
                <a:lnTo>
                  <a:pt x="497574" y="43349"/>
                </a:lnTo>
                <a:lnTo>
                  <a:pt x="549230" y="53671"/>
                </a:lnTo>
                <a:lnTo>
                  <a:pt x="597191" y="64788"/>
                </a:lnTo>
                <a:lnTo>
                  <a:pt x="641046" y="76612"/>
                </a:lnTo>
                <a:lnTo>
                  <a:pt x="680385" y="89055"/>
                </a:lnTo>
                <a:lnTo>
                  <a:pt x="743871" y="115442"/>
                </a:lnTo>
                <a:lnTo>
                  <a:pt x="784362" y="143242"/>
                </a:lnTo>
                <a:lnTo>
                  <a:pt x="798573" y="171749"/>
                </a:lnTo>
                <a:lnTo>
                  <a:pt x="794933" y="186047"/>
                </a:lnTo>
                <a:lnTo>
                  <a:pt x="767121" y="214289"/>
                </a:lnTo>
                <a:lnTo>
                  <a:pt x="714669" y="241471"/>
                </a:lnTo>
                <a:lnTo>
                  <a:pt x="640862" y="266886"/>
                </a:lnTo>
                <a:lnTo>
                  <a:pt x="596978" y="278710"/>
                </a:lnTo>
                <a:lnTo>
                  <a:pt x="548986" y="289827"/>
                </a:lnTo>
                <a:lnTo>
                  <a:pt x="497298" y="300149"/>
                </a:lnTo>
                <a:lnTo>
                  <a:pt x="442324" y="309588"/>
                </a:lnTo>
                <a:lnTo>
                  <a:pt x="384476" y="318054"/>
                </a:lnTo>
                <a:lnTo>
                  <a:pt x="324162" y="325461"/>
                </a:lnTo>
                <a:lnTo>
                  <a:pt x="261795" y="331719"/>
                </a:lnTo>
                <a:lnTo>
                  <a:pt x="197785" y="336740"/>
                </a:lnTo>
                <a:lnTo>
                  <a:pt x="132542" y="340436"/>
                </a:lnTo>
                <a:lnTo>
                  <a:pt x="66476" y="342718"/>
                </a:lnTo>
                <a:lnTo>
                  <a:pt x="0" y="3434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68"/>
          <p:cNvSpPr/>
          <p:nvPr/>
        </p:nvSpPr>
        <p:spPr>
          <a:xfrm>
            <a:off x="6654638" y="343272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69"/>
          <p:cNvSpPr/>
          <p:nvPr/>
        </p:nvSpPr>
        <p:spPr>
          <a:xfrm>
            <a:off x="6654638" y="343272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0"/>
          <p:cNvSpPr/>
          <p:nvPr/>
        </p:nvSpPr>
        <p:spPr>
          <a:xfrm>
            <a:off x="6820517" y="3449225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1"/>
          <p:cNvSpPr/>
          <p:nvPr/>
        </p:nvSpPr>
        <p:spPr>
          <a:xfrm>
            <a:off x="6654638" y="356338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2"/>
          <p:cNvSpPr/>
          <p:nvPr/>
        </p:nvSpPr>
        <p:spPr>
          <a:xfrm>
            <a:off x="6654638" y="356338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3"/>
          <p:cNvSpPr/>
          <p:nvPr/>
        </p:nvSpPr>
        <p:spPr>
          <a:xfrm>
            <a:off x="6820517" y="357987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4"/>
          <p:cNvSpPr/>
          <p:nvPr/>
        </p:nvSpPr>
        <p:spPr>
          <a:xfrm>
            <a:off x="7089787" y="352528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5"/>
          <p:cNvSpPr/>
          <p:nvPr/>
        </p:nvSpPr>
        <p:spPr>
          <a:xfrm>
            <a:off x="7089712" y="3655986"/>
            <a:ext cx="2540" cy="38735"/>
          </a:xfrm>
          <a:custGeom>
            <a:avLst/>
            <a:gdLst/>
            <a:ahLst/>
            <a:cxnLst/>
            <a:rect l="l" t="t" r="r" b="b"/>
            <a:pathLst>
              <a:path w="2540" h="38735">
                <a:moveTo>
                  <a:pt x="20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6"/>
          <p:cNvSpPr/>
          <p:nvPr/>
        </p:nvSpPr>
        <p:spPr>
          <a:xfrm>
            <a:off x="7070137" y="334978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7"/>
          <p:cNvSpPr/>
          <p:nvPr/>
        </p:nvSpPr>
        <p:spPr>
          <a:xfrm>
            <a:off x="7070137" y="334978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78"/>
          <p:cNvSpPr/>
          <p:nvPr/>
        </p:nvSpPr>
        <p:spPr>
          <a:xfrm>
            <a:off x="7089787" y="3392222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0" y="404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79"/>
          <p:cNvSpPr/>
          <p:nvPr/>
        </p:nvSpPr>
        <p:spPr>
          <a:xfrm>
            <a:off x="7110562" y="3370824"/>
            <a:ext cx="782955" cy="345440"/>
          </a:xfrm>
          <a:custGeom>
            <a:avLst/>
            <a:gdLst/>
            <a:ahLst/>
            <a:cxnLst/>
            <a:rect l="l" t="t" r="r" b="b"/>
            <a:pathLst>
              <a:path w="782954" h="345439">
                <a:moveTo>
                  <a:pt x="1499" y="345011"/>
                </a:moveTo>
                <a:lnTo>
                  <a:pt x="70320" y="344134"/>
                </a:lnTo>
                <a:lnTo>
                  <a:pt x="138668" y="341570"/>
                </a:lnTo>
                <a:lnTo>
                  <a:pt x="206064" y="337427"/>
                </a:lnTo>
                <a:lnTo>
                  <a:pt x="272033" y="331810"/>
                </a:lnTo>
                <a:lnTo>
                  <a:pt x="336095" y="324823"/>
                </a:lnTo>
                <a:lnTo>
                  <a:pt x="397773" y="316572"/>
                </a:lnTo>
                <a:lnTo>
                  <a:pt x="456591" y="307162"/>
                </a:lnTo>
                <a:lnTo>
                  <a:pt x="512070" y="296699"/>
                </a:lnTo>
                <a:lnTo>
                  <a:pt x="563732" y="285288"/>
                </a:lnTo>
                <a:lnTo>
                  <a:pt x="611101" y="273034"/>
                </a:lnTo>
                <a:lnTo>
                  <a:pt x="653699" y="260043"/>
                </a:lnTo>
                <a:lnTo>
                  <a:pt x="691048" y="246420"/>
                </a:lnTo>
                <a:lnTo>
                  <a:pt x="748090" y="217699"/>
                </a:lnTo>
                <a:lnTo>
                  <a:pt x="778406" y="187715"/>
                </a:lnTo>
                <a:lnTo>
                  <a:pt x="782348" y="172512"/>
                </a:lnTo>
                <a:lnTo>
                  <a:pt x="778340" y="157307"/>
                </a:lnTo>
                <a:lnTo>
                  <a:pt x="747889" y="127318"/>
                </a:lnTo>
                <a:lnTo>
                  <a:pt x="690708" y="98595"/>
                </a:lnTo>
                <a:lnTo>
                  <a:pt x="653286" y="84971"/>
                </a:lnTo>
                <a:lnTo>
                  <a:pt x="610612" y="71979"/>
                </a:lnTo>
                <a:lnTo>
                  <a:pt x="563164" y="59725"/>
                </a:lnTo>
                <a:lnTo>
                  <a:pt x="511418" y="48313"/>
                </a:lnTo>
                <a:lnTo>
                  <a:pt x="455853" y="37850"/>
                </a:lnTo>
                <a:lnTo>
                  <a:pt x="396944" y="28440"/>
                </a:lnTo>
                <a:lnTo>
                  <a:pt x="335169" y="20189"/>
                </a:lnTo>
                <a:lnTo>
                  <a:pt x="271005" y="13201"/>
                </a:lnTo>
                <a:lnTo>
                  <a:pt x="204929" y="7584"/>
                </a:lnTo>
                <a:lnTo>
                  <a:pt x="137418" y="3440"/>
                </a:lnTo>
                <a:lnTo>
                  <a:pt x="68949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0"/>
          <p:cNvSpPr/>
          <p:nvPr/>
        </p:nvSpPr>
        <p:spPr>
          <a:xfrm>
            <a:off x="6654638" y="308777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1"/>
          <p:cNvSpPr/>
          <p:nvPr/>
        </p:nvSpPr>
        <p:spPr>
          <a:xfrm>
            <a:off x="6654638" y="308777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2"/>
          <p:cNvSpPr/>
          <p:nvPr/>
        </p:nvSpPr>
        <p:spPr>
          <a:xfrm>
            <a:off x="6820517" y="310426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3"/>
          <p:cNvSpPr/>
          <p:nvPr/>
        </p:nvSpPr>
        <p:spPr>
          <a:xfrm>
            <a:off x="6654638" y="32184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4"/>
          <p:cNvSpPr/>
          <p:nvPr/>
        </p:nvSpPr>
        <p:spPr>
          <a:xfrm>
            <a:off x="6654638" y="32184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5"/>
          <p:cNvSpPr/>
          <p:nvPr/>
        </p:nvSpPr>
        <p:spPr>
          <a:xfrm>
            <a:off x="6820517" y="3234932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6"/>
          <p:cNvSpPr/>
          <p:nvPr/>
        </p:nvSpPr>
        <p:spPr>
          <a:xfrm>
            <a:off x="7089787" y="318032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7"/>
          <p:cNvSpPr/>
          <p:nvPr/>
        </p:nvSpPr>
        <p:spPr>
          <a:xfrm>
            <a:off x="7089787" y="3311087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5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88"/>
          <p:cNvSpPr/>
          <p:nvPr/>
        </p:nvSpPr>
        <p:spPr>
          <a:xfrm>
            <a:off x="7070137" y="300961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89"/>
          <p:cNvSpPr/>
          <p:nvPr/>
        </p:nvSpPr>
        <p:spPr>
          <a:xfrm>
            <a:off x="7070137" y="300961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0"/>
          <p:cNvSpPr/>
          <p:nvPr/>
        </p:nvSpPr>
        <p:spPr>
          <a:xfrm>
            <a:off x="7089787" y="3051772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0" y="35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1"/>
          <p:cNvSpPr/>
          <p:nvPr/>
        </p:nvSpPr>
        <p:spPr>
          <a:xfrm>
            <a:off x="7110637" y="3030737"/>
            <a:ext cx="799465" cy="340360"/>
          </a:xfrm>
          <a:custGeom>
            <a:avLst/>
            <a:gdLst/>
            <a:ahLst/>
            <a:cxnLst/>
            <a:rect l="l" t="t" r="r" b="b"/>
            <a:pathLst>
              <a:path w="799465" h="340360">
                <a:moveTo>
                  <a:pt x="0" y="340199"/>
                </a:moveTo>
                <a:lnTo>
                  <a:pt x="66547" y="339426"/>
                </a:lnTo>
                <a:lnTo>
                  <a:pt x="132682" y="337165"/>
                </a:lnTo>
                <a:lnTo>
                  <a:pt x="197993" y="333505"/>
                </a:lnTo>
                <a:lnTo>
                  <a:pt x="262071" y="328532"/>
                </a:lnTo>
                <a:lnTo>
                  <a:pt x="324503" y="322334"/>
                </a:lnTo>
                <a:lnTo>
                  <a:pt x="384878" y="314999"/>
                </a:lnTo>
                <a:lnTo>
                  <a:pt x="442787" y="306613"/>
                </a:lnTo>
                <a:lnTo>
                  <a:pt x="497817" y="297266"/>
                </a:lnTo>
                <a:lnTo>
                  <a:pt x="549558" y="287043"/>
                </a:lnTo>
                <a:lnTo>
                  <a:pt x="597598" y="276032"/>
                </a:lnTo>
                <a:lnTo>
                  <a:pt x="641528" y="264322"/>
                </a:lnTo>
                <a:lnTo>
                  <a:pt x="680935" y="251999"/>
                </a:lnTo>
                <a:lnTo>
                  <a:pt x="744539" y="225866"/>
                </a:lnTo>
                <a:lnTo>
                  <a:pt x="785123" y="198332"/>
                </a:lnTo>
                <a:lnTo>
                  <a:pt x="799398" y="170099"/>
                </a:lnTo>
                <a:lnTo>
                  <a:pt x="795779" y="155939"/>
                </a:lnTo>
                <a:lnTo>
                  <a:pt x="767990" y="127968"/>
                </a:lnTo>
                <a:lnTo>
                  <a:pt x="715537" y="101047"/>
                </a:lnTo>
                <a:lnTo>
                  <a:pt x="641712" y="75876"/>
                </a:lnTo>
                <a:lnTo>
                  <a:pt x="597812" y="64166"/>
                </a:lnTo>
                <a:lnTo>
                  <a:pt x="549802" y="53156"/>
                </a:lnTo>
                <a:lnTo>
                  <a:pt x="498093" y="42933"/>
                </a:lnTo>
                <a:lnTo>
                  <a:pt x="443096" y="33585"/>
                </a:lnTo>
                <a:lnTo>
                  <a:pt x="385223" y="25199"/>
                </a:lnTo>
                <a:lnTo>
                  <a:pt x="324884" y="17864"/>
                </a:lnTo>
                <a:lnTo>
                  <a:pt x="262491" y="11666"/>
                </a:lnTo>
                <a:lnTo>
                  <a:pt x="198455" y="6693"/>
                </a:lnTo>
                <a:lnTo>
                  <a:pt x="133187" y="3033"/>
                </a:lnTo>
                <a:lnTo>
                  <a:pt x="67098" y="772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2"/>
          <p:cNvSpPr/>
          <p:nvPr/>
        </p:nvSpPr>
        <p:spPr>
          <a:xfrm>
            <a:off x="7091887" y="2953255"/>
            <a:ext cx="635" cy="60325"/>
          </a:xfrm>
          <a:custGeom>
            <a:avLst/>
            <a:gdLst/>
            <a:ahLst/>
            <a:cxnLst/>
            <a:rect l="l" t="t" r="r" b="b"/>
            <a:pathLst>
              <a:path w="634" h="60325">
                <a:moveTo>
                  <a:pt x="87" y="-4762"/>
                </a:moveTo>
                <a:lnTo>
                  <a:pt x="87" y="64912"/>
                </a:lnTo>
              </a:path>
            </a:pathLst>
          </a:custGeom>
          <a:ln w="96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3"/>
          <p:cNvSpPr/>
          <p:nvPr/>
        </p:nvSpPr>
        <p:spPr>
          <a:xfrm>
            <a:off x="7076312" y="291003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0" y="43184"/>
                </a:lnTo>
                <a:lnTo>
                  <a:pt x="15849" y="0"/>
                </a:lnTo>
                <a:lnTo>
                  <a:pt x="31474" y="432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4"/>
          <p:cNvSpPr/>
          <p:nvPr/>
        </p:nvSpPr>
        <p:spPr>
          <a:xfrm>
            <a:off x="7076312" y="291003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15849" y="0"/>
                </a:lnTo>
                <a:lnTo>
                  <a:pt x="0" y="43184"/>
                </a:lnTo>
                <a:lnTo>
                  <a:pt x="31474" y="432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5"/>
          <p:cNvSpPr txBox="1"/>
          <p:nvPr/>
        </p:nvSpPr>
        <p:spPr>
          <a:xfrm>
            <a:off x="7047289" y="2734951"/>
            <a:ext cx="95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"/>
                <a:cs typeface="Arial"/>
              </a:rPr>
              <a:t>..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2" name="object 96"/>
          <p:cNvSpPr/>
          <p:nvPr/>
        </p:nvSpPr>
        <p:spPr>
          <a:xfrm>
            <a:off x="7092612" y="2770725"/>
            <a:ext cx="635" cy="73025"/>
          </a:xfrm>
          <a:custGeom>
            <a:avLst/>
            <a:gdLst/>
            <a:ahLst/>
            <a:cxnLst/>
            <a:rect l="l" t="t" r="r" b="b"/>
            <a:pathLst>
              <a:path w="634" h="73025">
                <a:moveTo>
                  <a:pt x="174" y="-4762"/>
                </a:moveTo>
                <a:lnTo>
                  <a:pt x="174" y="77212"/>
                </a:lnTo>
              </a:path>
            </a:pathLst>
          </a:custGeom>
          <a:ln w="98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7"/>
          <p:cNvSpPr/>
          <p:nvPr/>
        </p:nvSpPr>
        <p:spPr>
          <a:xfrm>
            <a:off x="7077212" y="272750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0" y="43152"/>
                </a:lnTo>
                <a:lnTo>
                  <a:pt x="15949" y="0"/>
                </a:lnTo>
                <a:lnTo>
                  <a:pt x="31474" y="43297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98"/>
          <p:cNvSpPr/>
          <p:nvPr/>
        </p:nvSpPr>
        <p:spPr>
          <a:xfrm>
            <a:off x="7077212" y="272750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15949" y="0"/>
                </a:lnTo>
                <a:lnTo>
                  <a:pt x="0" y="43152"/>
                </a:lnTo>
                <a:lnTo>
                  <a:pt x="31474" y="432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99"/>
          <p:cNvSpPr/>
          <p:nvPr/>
        </p:nvSpPr>
        <p:spPr>
          <a:xfrm>
            <a:off x="6658263" y="24060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0"/>
          <p:cNvSpPr/>
          <p:nvPr/>
        </p:nvSpPr>
        <p:spPr>
          <a:xfrm>
            <a:off x="6658263" y="24060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1"/>
          <p:cNvSpPr/>
          <p:nvPr/>
        </p:nvSpPr>
        <p:spPr>
          <a:xfrm>
            <a:off x="6824137" y="242257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2"/>
          <p:cNvSpPr/>
          <p:nvPr/>
        </p:nvSpPr>
        <p:spPr>
          <a:xfrm>
            <a:off x="6658263" y="25367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3"/>
          <p:cNvSpPr/>
          <p:nvPr/>
        </p:nvSpPr>
        <p:spPr>
          <a:xfrm>
            <a:off x="6658263" y="25367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4"/>
          <p:cNvSpPr/>
          <p:nvPr/>
        </p:nvSpPr>
        <p:spPr>
          <a:xfrm>
            <a:off x="6759951" y="2551295"/>
            <a:ext cx="664845" cy="77470"/>
          </a:xfrm>
          <a:custGeom>
            <a:avLst/>
            <a:gdLst/>
            <a:ahLst/>
            <a:cxnLst/>
            <a:rect l="l" t="t" r="r" b="b"/>
            <a:pathLst>
              <a:path w="664845" h="77469">
                <a:moveTo>
                  <a:pt x="7094" y="22472"/>
                </a:moveTo>
                <a:lnTo>
                  <a:pt x="1439" y="22472"/>
                </a:lnTo>
                <a:lnTo>
                  <a:pt x="1538" y="16321"/>
                </a:lnTo>
                <a:lnTo>
                  <a:pt x="3423" y="11360"/>
                </a:lnTo>
                <a:lnTo>
                  <a:pt x="10765" y="3819"/>
                </a:lnTo>
                <a:lnTo>
                  <a:pt x="15428" y="1934"/>
                </a:lnTo>
                <a:lnTo>
                  <a:pt x="26541" y="1934"/>
                </a:lnTo>
                <a:lnTo>
                  <a:pt x="31104" y="3323"/>
                </a:lnTo>
                <a:lnTo>
                  <a:pt x="35584" y="6697"/>
                </a:lnTo>
                <a:lnTo>
                  <a:pt x="16966" y="6697"/>
                </a:lnTo>
                <a:lnTo>
                  <a:pt x="13543" y="8036"/>
                </a:lnTo>
                <a:lnTo>
                  <a:pt x="8383" y="13394"/>
                </a:lnTo>
                <a:lnTo>
                  <a:pt x="7094" y="17164"/>
                </a:lnTo>
                <a:lnTo>
                  <a:pt x="7094" y="22472"/>
                </a:lnTo>
                <a:close/>
              </a:path>
              <a:path w="664845" h="77469">
                <a:moveTo>
                  <a:pt x="36052" y="61317"/>
                </a:moveTo>
                <a:lnTo>
                  <a:pt x="25697" y="61317"/>
                </a:lnTo>
                <a:lnTo>
                  <a:pt x="29468" y="60027"/>
                </a:lnTo>
                <a:lnTo>
                  <a:pt x="35619" y="54867"/>
                </a:lnTo>
                <a:lnTo>
                  <a:pt x="37157" y="51593"/>
                </a:lnTo>
                <a:lnTo>
                  <a:pt x="37157" y="43556"/>
                </a:lnTo>
                <a:lnTo>
                  <a:pt x="35817" y="40381"/>
                </a:lnTo>
                <a:lnTo>
                  <a:pt x="33139" y="38099"/>
                </a:lnTo>
                <a:lnTo>
                  <a:pt x="30459" y="35718"/>
                </a:lnTo>
                <a:lnTo>
                  <a:pt x="26789" y="34528"/>
                </a:lnTo>
                <a:lnTo>
                  <a:pt x="17512" y="34528"/>
                </a:lnTo>
                <a:lnTo>
                  <a:pt x="17512" y="29765"/>
                </a:lnTo>
                <a:lnTo>
                  <a:pt x="25797" y="29765"/>
                </a:lnTo>
                <a:lnTo>
                  <a:pt x="28674" y="28773"/>
                </a:lnTo>
                <a:lnTo>
                  <a:pt x="33536" y="24705"/>
                </a:lnTo>
                <a:lnTo>
                  <a:pt x="34776" y="21927"/>
                </a:lnTo>
                <a:lnTo>
                  <a:pt x="34776" y="14684"/>
                </a:lnTo>
                <a:lnTo>
                  <a:pt x="33536" y="11806"/>
                </a:lnTo>
                <a:lnTo>
                  <a:pt x="31055" y="9822"/>
                </a:lnTo>
                <a:lnTo>
                  <a:pt x="28574" y="7739"/>
                </a:lnTo>
                <a:lnTo>
                  <a:pt x="25301" y="6697"/>
                </a:lnTo>
                <a:lnTo>
                  <a:pt x="35584" y="6697"/>
                </a:lnTo>
                <a:lnTo>
                  <a:pt x="38546" y="8880"/>
                </a:lnTo>
                <a:lnTo>
                  <a:pt x="40431" y="12799"/>
                </a:lnTo>
                <a:lnTo>
                  <a:pt x="40431" y="21232"/>
                </a:lnTo>
                <a:lnTo>
                  <a:pt x="39489" y="24159"/>
                </a:lnTo>
                <a:lnTo>
                  <a:pt x="35817" y="29021"/>
                </a:lnTo>
                <a:lnTo>
                  <a:pt x="33287" y="30658"/>
                </a:lnTo>
                <a:lnTo>
                  <a:pt x="30014" y="31551"/>
                </a:lnTo>
                <a:lnTo>
                  <a:pt x="30014" y="31700"/>
                </a:lnTo>
                <a:lnTo>
                  <a:pt x="34280" y="32493"/>
                </a:lnTo>
                <a:lnTo>
                  <a:pt x="37455" y="34279"/>
                </a:lnTo>
                <a:lnTo>
                  <a:pt x="41622" y="39836"/>
                </a:lnTo>
                <a:lnTo>
                  <a:pt x="42664" y="43209"/>
                </a:lnTo>
                <a:lnTo>
                  <a:pt x="42664" y="52833"/>
                </a:lnTo>
                <a:lnTo>
                  <a:pt x="40629" y="57397"/>
                </a:lnTo>
                <a:lnTo>
                  <a:pt x="36052" y="61317"/>
                </a:lnTo>
                <a:close/>
              </a:path>
              <a:path w="664845" h="77469">
                <a:moveTo>
                  <a:pt x="27483" y="66079"/>
                </a:moveTo>
                <a:lnTo>
                  <a:pt x="15081" y="66079"/>
                </a:lnTo>
                <a:lnTo>
                  <a:pt x="9971" y="64343"/>
                </a:lnTo>
                <a:lnTo>
                  <a:pt x="5903" y="60870"/>
                </a:lnTo>
                <a:lnTo>
                  <a:pt x="1934" y="57298"/>
                </a:lnTo>
                <a:lnTo>
                  <a:pt x="112" y="52833"/>
                </a:lnTo>
                <a:lnTo>
                  <a:pt x="0" y="45144"/>
                </a:lnTo>
                <a:lnTo>
                  <a:pt x="99" y="44946"/>
                </a:lnTo>
                <a:lnTo>
                  <a:pt x="5754" y="44946"/>
                </a:lnTo>
                <a:lnTo>
                  <a:pt x="5754" y="50700"/>
                </a:lnTo>
                <a:lnTo>
                  <a:pt x="7143" y="54371"/>
                </a:lnTo>
                <a:lnTo>
                  <a:pt x="12700" y="59927"/>
                </a:lnTo>
                <a:lnTo>
                  <a:pt x="16470" y="61317"/>
                </a:lnTo>
                <a:lnTo>
                  <a:pt x="36052" y="61317"/>
                </a:lnTo>
                <a:lnTo>
                  <a:pt x="32593" y="64343"/>
                </a:lnTo>
                <a:lnTo>
                  <a:pt x="27483" y="66079"/>
                </a:lnTo>
                <a:close/>
              </a:path>
              <a:path w="664845" h="77469">
                <a:moveTo>
                  <a:pt x="53680" y="64740"/>
                </a:moveTo>
                <a:lnTo>
                  <a:pt x="46835" y="64740"/>
                </a:lnTo>
                <a:lnTo>
                  <a:pt x="64545" y="40927"/>
                </a:lnTo>
                <a:lnTo>
                  <a:pt x="48174" y="18901"/>
                </a:lnTo>
                <a:lnTo>
                  <a:pt x="55169" y="18901"/>
                </a:lnTo>
                <a:lnTo>
                  <a:pt x="68266" y="36313"/>
                </a:lnTo>
                <a:lnTo>
                  <a:pt x="74793" y="36313"/>
                </a:lnTo>
                <a:lnTo>
                  <a:pt x="71391" y="40778"/>
                </a:lnTo>
                <a:lnTo>
                  <a:pt x="74970" y="45541"/>
                </a:lnTo>
                <a:lnTo>
                  <a:pt x="67819" y="45541"/>
                </a:lnTo>
                <a:lnTo>
                  <a:pt x="53680" y="64740"/>
                </a:lnTo>
                <a:close/>
              </a:path>
              <a:path w="664845" h="77469">
                <a:moveTo>
                  <a:pt x="74793" y="36313"/>
                </a:moveTo>
                <a:lnTo>
                  <a:pt x="68266" y="36313"/>
                </a:lnTo>
                <a:lnTo>
                  <a:pt x="81065" y="18901"/>
                </a:lnTo>
                <a:lnTo>
                  <a:pt x="88060" y="18901"/>
                </a:lnTo>
                <a:lnTo>
                  <a:pt x="74793" y="36313"/>
                </a:lnTo>
                <a:close/>
              </a:path>
              <a:path w="664845" h="77469">
                <a:moveTo>
                  <a:pt x="89399" y="64740"/>
                </a:moveTo>
                <a:lnTo>
                  <a:pt x="82255" y="64740"/>
                </a:lnTo>
                <a:lnTo>
                  <a:pt x="67819" y="45541"/>
                </a:lnTo>
                <a:lnTo>
                  <a:pt x="74970" y="45541"/>
                </a:lnTo>
                <a:lnTo>
                  <a:pt x="89399" y="64740"/>
                </a:lnTo>
                <a:close/>
              </a:path>
              <a:path w="664845" h="77469">
                <a:moveTo>
                  <a:pt x="99241" y="22472"/>
                </a:moveTo>
                <a:lnTo>
                  <a:pt x="93586" y="22472"/>
                </a:lnTo>
                <a:lnTo>
                  <a:pt x="93685" y="16321"/>
                </a:lnTo>
                <a:lnTo>
                  <a:pt x="95570" y="11360"/>
                </a:lnTo>
                <a:lnTo>
                  <a:pt x="102912" y="3819"/>
                </a:lnTo>
                <a:lnTo>
                  <a:pt x="107576" y="1934"/>
                </a:lnTo>
                <a:lnTo>
                  <a:pt x="118688" y="1934"/>
                </a:lnTo>
                <a:lnTo>
                  <a:pt x="123252" y="3323"/>
                </a:lnTo>
                <a:lnTo>
                  <a:pt x="127732" y="6697"/>
                </a:lnTo>
                <a:lnTo>
                  <a:pt x="109114" y="6697"/>
                </a:lnTo>
                <a:lnTo>
                  <a:pt x="105691" y="8036"/>
                </a:lnTo>
                <a:lnTo>
                  <a:pt x="100531" y="13394"/>
                </a:lnTo>
                <a:lnTo>
                  <a:pt x="99241" y="17164"/>
                </a:lnTo>
                <a:lnTo>
                  <a:pt x="99241" y="22472"/>
                </a:lnTo>
                <a:close/>
              </a:path>
              <a:path w="664845" h="77469">
                <a:moveTo>
                  <a:pt x="128199" y="61317"/>
                </a:moveTo>
                <a:lnTo>
                  <a:pt x="117844" y="61317"/>
                </a:lnTo>
                <a:lnTo>
                  <a:pt x="121615" y="60027"/>
                </a:lnTo>
                <a:lnTo>
                  <a:pt x="127767" y="54867"/>
                </a:lnTo>
                <a:lnTo>
                  <a:pt x="129305" y="51593"/>
                </a:lnTo>
                <a:lnTo>
                  <a:pt x="129305" y="43556"/>
                </a:lnTo>
                <a:lnTo>
                  <a:pt x="127965" y="40381"/>
                </a:lnTo>
                <a:lnTo>
                  <a:pt x="125286" y="38099"/>
                </a:lnTo>
                <a:lnTo>
                  <a:pt x="122607" y="35718"/>
                </a:lnTo>
                <a:lnTo>
                  <a:pt x="118936" y="34528"/>
                </a:lnTo>
                <a:lnTo>
                  <a:pt x="109660" y="34528"/>
                </a:lnTo>
                <a:lnTo>
                  <a:pt x="109660" y="29765"/>
                </a:lnTo>
                <a:lnTo>
                  <a:pt x="117944" y="29765"/>
                </a:lnTo>
                <a:lnTo>
                  <a:pt x="120821" y="28773"/>
                </a:lnTo>
                <a:lnTo>
                  <a:pt x="125684" y="24705"/>
                </a:lnTo>
                <a:lnTo>
                  <a:pt x="126924" y="21927"/>
                </a:lnTo>
                <a:lnTo>
                  <a:pt x="126924" y="14684"/>
                </a:lnTo>
                <a:lnTo>
                  <a:pt x="125684" y="11806"/>
                </a:lnTo>
                <a:lnTo>
                  <a:pt x="123202" y="9822"/>
                </a:lnTo>
                <a:lnTo>
                  <a:pt x="120722" y="7739"/>
                </a:lnTo>
                <a:lnTo>
                  <a:pt x="117448" y="6697"/>
                </a:lnTo>
                <a:lnTo>
                  <a:pt x="127732" y="6697"/>
                </a:lnTo>
                <a:lnTo>
                  <a:pt x="130694" y="8880"/>
                </a:lnTo>
                <a:lnTo>
                  <a:pt x="132579" y="12799"/>
                </a:lnTo>
                <a:lnTo>
                  <a:pt x="132579" y="21232"/>
                </a:lnTo>
                <a:lnTo>
                  <a:pt x="131637" y="24159"/>
                </a:lnTo>
                <a:lnTo>
                  <a:pt x="127965" y="29021"/>
                </a:lnTo>
                <a:lnTo>
                  <a:pt x="125435" y="30658"/>
                </a:lnTo>
                <a:lnTo>
                  <a:pt x="122161" y="31551"/>
                </a:lnTo>
                <a:lnTo>
                  <a:pt x="122161" y="31700"/>
                </a:lnTo>
                <a:lnTo>
                  <a:pt x="126427" y="32493"/>
                </a:lnTo>
                <a:lnTo>
                  <a:pt x="129602" y="34279"/>
                </a:lnTo>
                <a:lnTo>
                  <a:pt x="133769" y="39836"/>
                </a:lnTo>
                <a:lnTo>
                  <a:pt x="134811" y="43209"/>
                </a:lnTo>
                <a:lnTo>
                  <a:pt x="134811" y="52833"/>
                </a:lnTo>
                <a:lnTo>
                  <a:pt x="132777" y="57397"/>
                </a:lnTo>
                <a:lnTo>
                  <a:pt x="128199" y="61317"/>
                </a:lnTo>
                <a:close/>
              </a:path>
              <a:path w="664845" h="77469">
                <a:moveTo>
                  <a:pt x="119630" y="66079"/>
                </a:moveTo>
                <a:lnTo>
                  <a:pt x="107229" y="66079"/>
                </a:lnTo>
                <a:lnTo>
                  <a:pt x="102119" y="64343"/>
                </a:lnTo>
                <a:lnTo>
                  <a:pt x="98051" y="60870"/>
                </a:lnTo>
                <a:lnTo>
                  <a:pt x="94082" y="57298"/>
                </a:lnTo>
                <a:lnTo>
                  <a:pt x="92259" y="52833"/>
                </a:lnTo>
                <a:lnTo>
                  <a:pt x="92147" y="45144"/>
                </a:lnTo>
                <a:lnTo>
                  <a:pt x="92246" y="44946"/>
                </a:lnTo>
                <a:lnTo>
                  <a:pt x="97902" y="44946"/>
                </a:lnTo>
                <a:lnTo>
                  <a:pt x="97902" y="50700"/>
                </a:lnTo>
                <a:lnTo>
                  <a:pt x="99291" y="54371"/>
                </a:lnTo>
                <a:lnTo>
                  <a:pt x="104848" y="59927"/>
                </a:lnTo>
                <a:lnTo>
                  <a:pt x="108618" y="61317"/>
                </a:lnTo>
                <a:lnTo>
                  <a:pt x="128199" y="61317"/>
                </a:lnTo>
                <a:lnTo>
                  <a:pt x="124741" y="64343"/>
                </a:lnTo>
                <a:lnTo>
                  <a:pt x="119630" y="66079"/>
                </a:lnTo>
                <a:close/>
              </a:path>
              <a:path w="664845" h="77469">
                <a:moveTo>
                  <a:pt x="193284" y="66079"/>
                </a:moveTo>
                <a:lnTo>
                  <a:pt x="181775" y="66079"/>
                </a:lnTo>
                <a:lnTo>
                  <a:pt x="176516" y="63797"/>
                </a:lnTo>
                <a:lnTo>
                  <a:pt x="172448" y="59233"/>
                </a:lnTo>
                <a:lnTo>
                  <a:pt x="168479" y="54669"/>
                </a:lnTo>
                <a:lnTo>
                  <a:pt x="166495" y="48865"/>
                </a:lnTo>
                <a:lnTo>
                  <a:pt x="166495" y="34776"/>
                </a:lnTo>
                <a:lnTo>
                  <a:pt x="168479" y="28971"/>
                </a:lnTo>
                <a:lnTo>
                  <a:pt x="176417" y="19843"/>
                </a:lnTo>
                <a:lnTo>
                  <a:pt x="181675" y="17561"/>
                </a:lnTo>
                <a:lnTo>
                  <a:pt x="193581" y="17561"/>
                </a:lnTo>
                <a:lnTo>
                  <a:pt x="197849" y="18950"/>
                </a:lnTo>
                <a:lnTo>
                  <a:pt x="201725" y="22324"/>
                </a:lnTo>
                <a:lnTo>
                  <a:pt x="183362" y="22324"/>
                </a:lnTo>
                <a:lnTo>
                  <a:pt x="179443" y="24209"/>
                </a:lnTo>
                <a:lnTo>
                  <a:pt x="176467" y="27979"/>
                </a:lnTo>
                <a:lnTo>
                  <a:pt x="173589" y="31749"/>
                </a:lnTo>
                <a:lnTo>
                  <a:pt x="172150" y="36363"/>
                </a:lnTo>
                <a:lnTo>
                  <a:pt x="172150" y="47277"/>
                </a:lnTo>
                <a:lnTo>
                  <a:pt x="173589" y="51891"/>
                </a:lnTo>
                <a:lnTo>
                  <a:pt x="176467" y="55661"/>
                </a:lnTo>
                <a:lnTo>
                  <a:pt x="179443" y="59431"/>
                </a:lnTo>
                <a:lnTo>
                  <a:pt x="183362" y="61317"/>
                </a:lnTo>
                <a:lnTo>
                  <a:pt x="201037" y="61317"/>
                </a:lnTo>
                <a:lnTo>
                  <a:pt x="197501" y="64541"/>
                </a:lnTo>
                <a:lnTo>
                  <a:pt x="193284" y="66079"/>
                </a:lnTo>
                <a:close/>
              </a:path>
              <a:path w="664845" h="77469">
                <a:moveTo>
                  <a:pt x="206828" y="33337"/>
                </a:moveTo>
                <a:lnTo>
                  <a:pt x="201172" y="33337"/>
                </a:lnTo>
                <a:lnTo>
                  <a:pt x="200378" y="29666"/>
                </a:lnTo>
                <a:lnTo>
                  <a:pt x="198890" y="26937"/>
                </a:lnTo>
                <a:lnTo>
                  <a:pt x="196708" y="25151"/>
                </a:lnTo>
                <a:lnTo>
                  <a:pt x="194524" y="23266"/>
                </a:lnTo>
                <a:lnTo>
                  <a:pt x="191696" y="22324"/>
                </a:lnTo>
                <a:lnTo>
                  <a:pt x="201725" y="22324"/>
                </a:lnTo>
                <a:lnTo>
                  <a:pt x="204297" y="24506"/>
                </a:lnTo>
                <a:lnTo>
                  <a:pt x="206232" y="28376"/>
                </a:lnTo>
                <a:lnTo>
                  <a:pt x="206828" y="33337"/>
                </a:lnTo>
                <a:close/>
              </a:path>
              <a:path w="664845" h="77469">
                <a:moveTo>
                  <a:pt x="201037" y="61317"/>
                </a:moveTo>
                <a:lnTo>
                  <a:pt x="191597" y="61317"/>
                </a:lnTo>
                <a:lnTo>
                  <a:pt x="194524" y="60126"/>
                </a:lnTo>
                <a:lnTo>
                  <a:pt x="197005" y="57745"/>
                </a:lnTo>
                <a:lnTo>
                  <a:pt x="199584" y="55363"/>
                </a:lnTo>
                <a:lnTo>
                  <a:pt x="201122" y="52238"/>
                </a:lnTo>
                <a:lnTo>
                  <a:pt x="201619" y="48368"/>
                </a:lnTo>
                <a:lnTo>
                  <a:pt x="207125" y="48368"/>
                </a:lnTo>
                <a:lnTo>
                  <a:pt x="206332" y="54024"/>
                </a:lnTo>
                <a:lnTo>
                  <a:pt x="204247" y="58390"/>
                </a:lnTo>
                <a:lnTo>
                  <a:pt x="201037" y="61317"/>
                </a:lnTo>
                <a:close/>
              </a:path>
              <a:path w="664845" h="77469">
                <a:moveTo>
                  <a:pt x="238806" y="66079"/>
                </a:moveTo>
                <a:lnTo>
                  <a:pt x="227892" y="66079"/>
                </a:lnTo>
                <a:lnTo>
                  <a:pt x="222634" y="63797"/>
                </a:lnTo>
                <a:lnTo>
                  <a:pt x="218565" y="59233"/>
                </a:lnTo>
                <a:lnTo>
                  <a:pt x="214596" y="54669"/>
                </a:lnTo>
                <a:lnTo>
                  <a:pt x="212612" y="48865"/>
                </a:lnTo>
                <a:lnTo>
                  <a:pt x="212612" y="34776"/>
                </a:lnTo>
                <a:lnTo>
                  <a:pt x="214596" y="28971"/>
                </a:lnTo>
                <a:lnTo>
                  <a:pt x="222534" y="19843"/>
                </a:lnTo>
                <a:lnTo>
                  <a:pt x="227792" y="17561"/>
                </a:lnTo>
                <a:lnTo>
                  <a:pt x="240889" y="17561"/>
                </a:lnTo>
                <a:lnTo>
                  <a:pt x="246148" y="19843"/>
                </a:lnTo>
                <a:lnTo>
                  <a:pt x="248305" y="22324"/>
                </a:lnTo>
                <a:lnTo>
                  <a:pt x="229430" y="22324"/>
                </a:lnTo>
                <a:lnTo>
                  <a:pt x="225561" y="24209"/>
                </a:lnTo>
                <a:lnTo>
                  <a:pt x="222470" y="28128"/>
                </a:lnTo>
                <a:lnTo>
                  <a:pt x="219707" y="31749"/>
                </a:lnTo>
                <a:lnTo>
                  <a:pt x="218267" y="36363"/>
                </a:lnTo>
                <a:lnTo>
                  <a:pt x="218267" y="47277"/>
                </a:lnTo>
                <a:lnTo>
                  <a:pt x="219707" y="51891"/>
                </a:lnTo>
                <a:lnTo>
                  <a:pt x="222584" y="55661"/>
                </a:lnTo>
                <a:lnTo>
                  <a:pt x="225561" y="59431"/>
                </a:lnTo>
                <a:lnTo>
                  <a:pt x="229479" y="61317"/>
                </a:lnTo>
                <a:lnTo>
                  <a:pt x="248299" y="61317"/>
                </a:lnTo>
                <a:lnTo>
                  <a:pt x="246098" y="62805"/>
                </a:lnTo>
                <a:lnTo>
                  <a:pt x="242725" y="64988"/>
                </a:lnTo>
                <a:lnTo>
                  <a:pt x="238806" y="66079"/>
                </a:lnTo>
                <a:close/>
              </a:path>
              <a:path w="664845" h="77469">
                <a:moveTo>
                  <a:pt x="248299" y="61317"/>
                </a:moveTo>
                <a:lnTo>
                  <a:pt x="239203" y="61317"/>
                </a:lnTo>
                <a:lnTo>
                  <a:pt x="243072" y="59431"/>
                </a:lnTo>
                <a:lnTo>
                  <a:pt x="248926" y="51792"/>
                </a:lnTo>
                <a:lnTo>
                  <a:pt x="250382" y="47277"/>
                </a:lnTo>
                <a:lnTo>
                  <a:pt x="250382" y="36363"/>
                </a:lnTo>
                <a:lnTo>
                  <a:pt x="248926" y="31898"/>
                </a:lnTo>
                <a:lnTo>
                  <a:pt x="245839" y="27979"/>
                </a:lnTo>
                <a:lnTo>
                  <a:pt x="243072" y="24258"/>
                </a:lnTo>
                <a:lnTo>
                  <a:pt x="239154" y="22324"/>
                </a:lnTo>
                <a:lnTo>
                  <a:pt x="248305" y="22324"/>
                </a:lnTo>
                <a:lnTo>
                  <a:pt x="254086" y="28971"/>
                </a:lnTo>
                <a:lnTo>
                  <a:pt x="256070" y="34776"/>
                </a:lnTo>
                <a:lnTo>
                  <a:pt x="256070" y="46087"/>
                </a:lnTo>
                <a:lnTo>
                  <a:pt x="255227" y="50105"/>
                </a:lnTo>
                <a:lnTo>
                  <a:pt x="253540" y="53875"/>
                </a:lnTo>
                <a:lnTo>
                  <a:pt x="251952" y="57546"/>
                </a:lnTo>
                <a:lnTo>
                  <a:pt x="249472" y="60523"/>
                </a:lnTo>
                <a:lnTo>
                  <a:pt x="248299" y="61317"/>
                </a:lnTo>
                <a:close/>
              </a:path>
              <a:path w="664845" h="77469">
                <a:moveTo>
                  <a:pt x="273517" y="26789"/>
                </a:moveTo>
                <a:lnTo>
                  <a:pt x="270063" y="26789"/>
                </a:lnTo>
                <a:lnTo>
                  <a:pt x="271155" y="24110"/>
                </a:lnTo>
                <a:lnTo>
                  <a:pt x="273040" y="21927"/>
                </a:lnTo>
                <a:lnTo>
                  <a:pt x="275719" y="20240"/>
                </a:lnTo>
                <a:lnTo>
                  <a:pt x="278398" y="18454"/>
                </a:lnTo>
                <a:lnTo>
                  <a:pt x="281424" y="17561"/>
                </a:lnTo>
                <a:lnTo>
                  <a:pt x="290651" y="17561"/>
                </a:lnTo>
                <a:lnTo>
                  <a:pt x="294868" y="19000"/>
                </a:lnTo>
                <a:lnTo>
                  <a:pt x="297863" y="22324"/>
                </a:lnTo>
                <a:lnTo>
                  <a:pt x="281275" y="22324"/>
                </a:lnTo>
                <a:lnTo>
                  <a:pt x="278596" y="23068"/>
                </a:lnTo>
                <a:lnTo>
                  <a:pt x="276314" y="24556"/>
                </a:lnTo>
                <a:lnTo>
                  <a:pt x="274131" y="26044"/>
                </a:lnTo>
                <a:lnTo>
                  <a:pt x="273517" y="26789"/>
                </a:lnTo>
                <a:close/>
              </a:path>
              <a:path w="664845" h="77469">
                <a:moveTo>
                  <a:pt x="269915" y="64740"/>
                </a:moveTo>
                <a:lnTo>
                  <a:pt x="264259" y="64740"/>
                </a:lnTo>
                <a:lnTo>
                  <a:pt x="264259" y="18901"/>
                </a:lnTo>
                <a:lnTo>
                  <a:pt x="269915" y="18901"/>
                </a:lnTo>
                <a:lnTo>
                  <a:pt x="269915" y="26789"/>
                </a:lnTo>
                <a:lnTo>
                  <a:pt x="273517" y="26789"/>
                </a:lnTo>
                <a:lnTo>
                  <a:pt x="272494" y="28029"/>
                </a:lnTo>
                <a:lnTo>
                  <a:pt x="271402" y="30509"/>
                </a:lnTo>
                <a:lnTo>
                  <a:pt x="270411" y="32990"/>
                </a:lnTo>
                <a:lnTo>
                  <a:pt x="269915" y="35470"/>
                </a:lnTo>
                <a:lnTo>
                  <a:pt x="269915" y="64740"/>
                </a:lnTo>
                <a:close/>
              </a:path>
              <a:path w="664845" h="77469">
                <a:moveTo>
                  <a:pt x="301466" y="64740"/>
                </a:moveTo>
                <a:lnTo>
                  <a:pt x="295960" y="64740"/>
                </a:lnTo>
                <a:lnTo>
                  <a:pt x="295960" y="31352"/>
                </a:lnTo>
                <a:lnTo>
                  <a:pt x="294967" y="28029"/>
                </a:lnTo>
                <a:lnTo>
                  <a:pt x="292983" y="25747"/>
                </a:lnTo>
                <a:lnTo>
                  <a:pt x="291097" y="23465"/>
                </a:lnTo>
                <a:lnTo>
                  <a:pt x="288221" y="22324"/>
                </a:lnTo>
                <a:lnTo>
                  <a:pt x="297863" y="22324"/>
                </a:lnTo>
                <a:lnTo>
                  <a:pt x="300127" y="24754"/>
                </a:lnTo>
                <a:lnTo>
                  <a:pt x="301466" y="29071"/>
                </a:lnTo>
                <a:lnTo>
                  <a:pt x="301466" y="64740"/>
                </a:lnTo>
                <a:close/>
              </a:path>
              <a:path w="664845" h="77469">
                <a:moveTo>
                  <a:pt x="330585" y="64740"/>
                </a:moveTo>
                <a:lnTo>
                  <a:pt x="324632" y="64740"/>
                </a:lnTo>
                <a:lnTo>
                  <a:pt x="306921" y="18901"/>
                </a:lnTo>
                <a:lnTo>
                  <a:pt x="313172" y="18901"/>
                </a:lnTo>
                <a:lnTo>
                  <a:pt x="327608" y="59084"/>
                </a:lnTo>
                <a:lnTo>
                  <a:pt x="332697" y="59084"/>
                </a:lnTo>
                <a:lnTo>
                  <a:pt x="330585" y="64740"/>
                </a:lnTo>
                <a:close/>
              </a:path>
              <a:path w="664845" h="77469">
                <a:moveTo>
                  <a:pt x="332697" y="59084"/>
                </a:moveTo>
                <a:lnTo>
                  <a:pt x="327757" y="59084"/>
                </a:lnTo>
                <a:lnTo>
                  <a:pt x="341896" y="18901"/>
                </a:lnTo>
                <a:lnTo>
                  <a:pt x="347700" y="18901"/>
                </a:lnTo>
                <a:lnTo>
                  <a:pt x="332697" y="59084"/>
                </a:lnTo>
                <a:close/>
              </a:path>
              <a:path w="664845" h="77469">
                <a:moveTo>
                  <a:pt x="351831" y="76943"/>
                </a:moveTo>
                <a:lnTo>
                  <a:pt x="351831" y="73074"/>
                </a:lnTo>
                <a:lnTo>
                  <a:pt x="353122" y="72578"/>
                </a:lnTo>
                <a:lnTo>
                  <a:pt x="354114" y="71536"/>
                </a:lnTo>
                <a:lnTo>
                  <a:pt x="354809" y="69949"/>
                </a:lnTo>
                <a:lnTo>
                  <a:pt x="355602" y="68460"/>
                </a:lnTo>
                <a:lnTo>
                  <a:pt x="355999" y="66873"/>
                </a:lnTo>
                <a:lnTo>
                  <a:pt x="355999" y="64740"/>
                </a:lnTo>
                <a:lnTo>
                  <a:pt x="352278" y="64740"/>
                </a:lnTo>
                <a:lnTo>
                  <a:pt x="352278" y="55363"/>
                </a:lnTo>
                <a:lnTo>
                  <a:pt x="359720" y="55363"/>
                </a:lnTo>
                <a:lnTo>
                  <a:pt x="359720" y="67617"/>
                </a:lnTo>
                <a:lnTo>
                  <a:pt x="359026" y="70048"/>
                </a:lnTo>
                <a:lnTo>
                  <a:pt x="357636" y="72330"/>
                </a:lnTo>
                <a:lnTo>
                  <a:pt x="356346" y="74612"/>
                </a:lnTo>
                <a:lnTo>
                  <a:pt x="354412" y="76150"/>
                </a:lnTo>
                <a:lnTo>
                  <a:pt x="351831" y="76943"/>
                </a:lnTo>
                <a:close/>
              </a:path>
              <a:path w="664845" h="77469">
                <a:moveTo>
                  <a:pt x="402840" y="35569"/>
                </a:moveTo>
                <a:lnTo>
                  <a:pt x="398077" y="35569"/>
                </a:lnTo>
                <a:lnTo>
                  <a:pt x="404180" y="3422"/>
                </a:lnTo>
                <a:lnTo>
                  <a:pt x="435284" y="3422"/>
                </a:lnTo>
                <a:lnTo>
                  <a:pt x="435284" y="8483"/>
                </a:lnTo>
                <a:lnTo>
                  <a:pt x="408049" y="8483"/>
                </a:lnTo>
                <a:lnTo>
                  <a:pt x="404030" y="29170"/>
                </a:lnTo>
                <a:lnTo>
                  <a:pt x="404180" y="29319"/>
                </a:lnTo>
                <a:lnTo>
                  <a:pt x="410492" y="29319"/>
                </a:lnTo>
                <a:lnTo>
                  <a:pt x="408942" y="30063"/>
                </a:lnTo>
                <a:lnTo>
                  <a:pt x="406561" y="31253"/>
                </a:lnTo>
                <a:lnTo>
                  <a:pt x="404526" y="33089"/>
                </a:lnTo>
                <a:lnTo>
                  <a:pt x="402840" y="35569"/>
                </a:lnTo>
                <a:close/>
              </a:path>
              <a:path w="664845" h="77469">
                <a:moveTo>
                  <a:pt x="410492" y="29319"/>
                </a:moveTo>
                <a:lnTo>
                  <a:pt x="404180" y="29319"/>
                </a:lnTo>
                <a:lnTo>
                  <a:pt x="405866" y="27433"/>
                </a:lnTo>
                <a:lnTo>
                  <a:pt x="407851" y="25995"/>
                </a:lnTo>
                <a:lnTo>
                  <a:pt x="412415" y="24010"/>
                </a:lnTo>
                <a:lnTo>
                  <a:pt x="414846" y="23514"/>
                </a:lnTo>
                <a:lnTo>
                  <a:pt x="423775" y="23514"/>
                </a:lnTo>
                <a:lnTo>
                  <a:pt x="428835" y="25499"/>
                </a:lnTo>
                <a:lnTo>
                  <a:pt x="431474" y="28277"/>
                </a:lnTo>
                <a:lnTo>
                  <a:pt x="414002" y="28277"/>
                </a:lnTo>
                <a:lnTo>
                  <a:pt x="411422" y="28872"/>
                </a:lnTo>
                <a:lnTo>
                  <a:pt x="410492" y="29319"/>
                </a:lnTo>
                <a:close/>
              </a:path>
              <a:path w="664845" h="77469">
                <a:moveTo>
                  <a:pt x="430638" y="61317"/>
                </a:moveTo>
                <a:lnTo>
                  <a:pt x="421592" y="61317"/>
                </a:lnTo>
                <a:lnTo>
                  <a:pt x="425263" y="59679"/>
                </a:lnTo>
                <a:lnTo>
                  <a:pt x="428141" y="56405"/>
                </a:lnTo>
                <a:lnTo>
                  <a:pt x="431117" y="53131"/>
                </a:lnTo>
                <a:lnTo>
                  <a:pt x="432605" y="49113"/>
                </a:lnTo>
                <a:lnTo>
                  <a:pt x="432605" y="39687"/>
                </a:lnTo>
                <a:lnTo>
                  <a:pt x="431068" y="35867"/>
                </a:lnTo>
                <a:lnTo>
                  <a:pt x="427992" y="32890"/>
                </a:lnTo>
                <a:lnTo>
                  <a:pt x="425016" y="29815"/>
                </a:lnTo>
                <a:lnTo>
                  <a:pt x="421245" y="28277"/>
                </a:lnTo>
                <a:lnTo>
                  <a:pt x="431474" y="28277"/>
                </a:lnTo>
                <a:lnTo>
                  <a:pt x="436376" y="33436"/>
                </a:lnTo>
                <a:lnTo>
                  <a:pt x="438261" y="38595"/>
                </a:lnTo>
                <a:lnTo>
                  <a:pt x="438261" y="50899"/>
                </a:lnTo>
                <a:lnTo>
                  <a:pt x="436177" y="55909"/>
                </a:lnTo>
                <a:lnTo>
                  <a:pt x="430638" y="61317"/>
                </a:lnTo>
                <a:close/>
              </a:path>
              <a:path w="664845" h="77469">
                <a:moveTo>
                  <a:pt x="422733" y="66079"/>
                </a:moveTo>
                <a:lnTo>
                  <a:pt x="411025" y="66079"/>
                </a:lnTo>
                <a:lnTo>
                  <a:pt x="406263" y="64392"/>
                </a:lnTo>
                <a:lnTo>
                  <a:pt x="398524" y="57645"/>
                </a:lnTo>
                <a:lnTo>
                  <a:pt x="396490" y="52933"/>
                </a:lnTo>
                <a:lnTo>
                  <a:pt x="396291" y="46880"/>
                </a:lnTo>
                <a:lnTo>
                  <a:pt x="401798" y="46880"/>
                </a:lnTo>
                <a:lnTo>
                  <a:pt x="401997" y="51246"/>
                </a:lnTo>
                <a:lnTo>
                  <a:pt x="403485" y="54768"/>
                </a:lnTo>
                <a:lnTo>
                  <a:pt x="406263" y="57447"/>
                </a:lnTo>
                <a:lnTo>
                  <a:pt x="409140" y="60027"/>
                </a:lnTo>
                <a:lnTo>
                  <a:pt x="412762" y="61317"/>
                </a:lnTo>
                <a:lnTo>
                  <a:pt x="430638" y="61317"/>
                </a:lnTo>
                <a:lnTo>
                  <a:pt x="427843" y="64045"/>
                </a:lnTo>
                <a:lnTo>
                  <a:pt x="422733" y="66079"/>
                </a:lnTo>
                <a:close/>
              </a:path>
              <a:path w="664845" h="77469">
                <a:moveTo>
                  <a:pt x="473090" y="64740"/>
                </a:moveTo>
                <a:lnTo>
                  <a:pt x="467435" y="64740"/>
                </a:lnTo>
                <a:lnTo>
                  <a:pt x="467435" y="18603"/>
                </a:lnTo>
                <a:lnTo>
                  <a:pt x="451064" y="18603"/>
                </a:lnTo>
                <a:lnTo>
                  <a:pt x="451064" y="14585"/>
                </a:lnTo>
                <a:lnTo>
                  <a:pt x="456124" y="14485"/>
                </a:lnTo>
                <a:lnTo>
                  <a:pt x="459647" y="14039"/>
                </a:lnTo>
                <a:lnTo>
                  <a:pt x="461631" y="13245"/>
                </a:lnTo>
                <a:lnTo>
                  <a:pt x="463714" y="12451"/>
                </a:lnTo>
                <a:lnTo>
                  <a:pt x="465252" y="11211"/>
                </a:lnTo>
                <a:lnTo>
                  <a:pt x="466244" y="9524"/>
                </a:lnTo>
                <a:lnTo>
                  <a:pt x="467335" y="7838"/>
                </a:lnTo>
                <a:lnTo>
                  <a:pt x="468080" y="5506"/>
                </a:lnTo>
                <a:lnTo>
                  <a:pt x="468476" y="2530"/>
                </a:lnTo>
                <a:lnTo>
                  <a:pt x="473090" y="2530"/>
                </a:lnTo>
                <a:lnTo>
                  <a:pt x="473090" y="64740"/>
                </a:lnTo>
                <a:close/>
              </a:path>
              <a:path w="664845" h="77469">
                <a:moveTo>
                  <a:pt x="502116" y="24110"/>
                </a:moveTo>
                <a:lnTo>
                  <a:pt x="496608" y="24110"/>
                </a:lnTo>
                <a:lnTo>
                  <a:pt x="496608" y="16767"/>
                </a:lnTo>
                <a:lnTo>
                  <a:pt x="498295" y="11608"/>
                </a:lnTo>
                <a:lnTo>
                  <a:pt x="501669" y="7739"/>
                </a:lnTo>
                <a:lnTo>
                  <a:pt x="505142" y="3869"/>
                </a:lnTo>
                <a:lnTo>
                  <a:pt x="510053" y="1934"/>
                </a:lnTo>
                <a:lnTo>
                  <a:pt x="522256" y="1934"/>
                </a:lnTo>
                <a:lnTo>
                  <a:pt x="526920" y="3522"/>
                </a:lnTo>
                <a:lnTo>
                  <a:pt x="530392" y="6697"/>
                </a:lnTo>
                <a:lnTo>
                  <a:pt x="511888" y="6697"/>
                </a:lnTo>
                <a:lnTo>
                  <a:pt x="508465" y="8135"/>
                </a:lnTo>
                <a:lnTo>
                  <a:pt x="503603" y="13791"/>
                </a:lnTo>
                <a:lnTo>
                  <a:pt x="502314" y="17710"/>
                </a:lnTo>
                <a:lnTo>
                  <a:pt x="502116" y="22770"/>
                </a:lnTo>
                <a:lnTo>
                  <a:pt x="502116" y="24110"/>
                </a:lnTo>
                <a:close/>
              </a:path>
              <a:path w="664845" h="77469">
                <a:moveTo>
                  <a:pt x="536048" y="64740"/>
                </a:moveTo>
                <a:lnTo>
                  <a:pt x="495120" y="64740"/>
                </a:lnTo>
                <a:lnTo>
                  <a:pt x="495120" y="60175"/>
                </a:lnTo>
                <a:lnTo>
                  <a:pt x="519479" y="36065"/>
                </a:lnTo>
                <a:lnTo>
                  <a:pt x="523993" y="32493"/>
                </a:lnTo>
                <a:lnTo>
                  <a:pt x="526374" y="29616"/>
                </a:lnTo>
                <a:lnTo>
                  <a:pt x="528854" y="26739"/>
                </a:lnTo>
                <a:lnTo>
                  <a:pt x="530095" y="23365"/>
                </a:lnTo>
                <a:lnTo>
                  <a:pt x="530095" y="15726"/>
                </a:lnTo>
                <a:lnTo>
                  <a:pt x="528805" y="12650"/>
                </a:lnTo>
                <a:lnTo>
                  <a:pt x="523646" y="7887"/>
                </a:lnTo>
                <a:lnTo>
                  <a:pt x="520322" y="6697"/>
                </a:lnTo>
                <a:lnTo>
                  <a:pt x="530392" y="6697"/>
                </a:lnTo>
                <a:lnTo>
                  <a:pt x="533964" y="9872"/>
                </a:lnTo>
                <a:lnTo>
                  <a:pt x="535750" y="14138"/>
                </a:lnTo>
                <a:lnTo>
                  <a:pt x="535634" y="24110"/>
                </a:lnTo>
                <a:lnTo>
                  <a:pt x="534411" y="27781"/>
                </a:lnTo>
                <a:lnTo>
                  <a:pt x="529152" y="35222"/>
                </a:lnTo>
                <a:lnTo>
                  <a:pt x="524340" y="39191"/>
                </a:lnTo>
                <a:lnTo>
                  <a:pt x="511740" y="46831"/>
                </a:lnTo>
                <a:lnTo>
                  <a:pt x="507820" y="49758"/>
                </a:lnTo>
                <a:lnTo>
                  <a:pt x="503256" y="54719"/>
                </a:lnTo>
                <a:lnTo>
                  <a:pt x="501867" y="57149"/>
                </a:lnTo>
                <a:lnTo>
                  <a:pt x="501371" y="59531"/>
                </a:lnTo>
                <a:lnTo>
                  <a:pt x="536048" y="59531"/>
                </a:lnTo>
                <a:lnTo>
                  <a:pt x="536048" y="64740"/>
                </a:lnTo>
                <a:close/>
              </a:path>
              <a:path w="664845" h="77469">
                <a:moveTo>
                  <a:pt x="549446" y="76943"/>
                </a:moveTo>
                <a:lnTo>
                  <a:pt x="549446" y="73074"/>
                </a:lnTo>
                <a:lnTo>
                  <a:pt x="550736" y="72578"/>
                </a:lnTo>
                <a:lnTo>
                  <a:pt x="551728" y="71536"/>
                </a:lnTo>
                <a:lnTo>
                  <a:pt x="552423" y="69949"/>
                </a:lnTo>
                <a:lnTo>
                  <a:pt x="553216" y="68460"/>
                </a:lnTo>
                <a:lnTo>
                  <a:pt x="553613" y="66873"/>
                </a:lnTo>
                <a:lnTo>
                  <a:pt x="553613" y="64740"/>
                </a:lnTo>
                <a:lnTo>
                  <a:pt x="549892" y="64740"/>
                </a:lnTo>
                <a:lnTo>
                  <a:pt x="549892" y="55363"/>
                </a:lnTo>
                <a:lnTo>
                  <a:pt x="557334" y="55363"/>
                </a:lnTo>
                <a:lnTo>
                  <a:pt x="557334" y="67617"/>
                </a:lnTo>
                <a:lnTo>
                  <a:pt x="556639" y="70048"/>
                </a:lnTo>
                <a:lnTo>
                  <a:pt x="555251" y="72330"/>
                </a:lnTo>
                <a:lnTo>
                  <a:pt x="553960" y="74612"/>
                </a:lnTo>
                <a:lnTo>
                  <a:pt x="552025" y="76150"/>
                </a:lnTo>
                <a:lnTo>
                  <a:pt x="549446" y="76943"/>
                </a:lnTo>
                <a:close/>
              </a:path>
              <a:path w="664845" h="77469">
                <a:moveTo>
                  <a:pt x="594203" y="66079"/>
                </a:moveTo>
                <a:lnTo>
                  <a:pt x="589441" y="66079"/>
                </a:lnTo>
                <a:lnTo>
                  <a:pt x="616825" y="0"/>
                </a:lnTo>
                <a:lnTo>
                  <a:pt x="621439" y="0"/>
                </a:lnTo>
                <a:lnTo>
                  <a:pt x="594203" y="66079"/>
                </a:lnTo>
                <a:close/>
              </a:path>
              <a:path w="664845" h="77469">
                <a:moveTo>
                  <a:pt x="630488" y="24110"/>
                </a:moveTo>
                <a:lnTo>
                  <a:pt x="624982" y="24110"/>
                </a:lnTo>
                <a:lnTo>
                  <a:pt x="624982" y="16767"/>
                </a:lnTo>
                <a:lnTo>
                  <a:pt x="626668" y="11608"/>
                </a:lnTo>
                <a:lnTo>
                  <a:pt x="630042" y="7739"/>
                </a:lnTo>
                <a:lnTo>
                  <a:pt x="633515" y="3869"/>
                </a:lnTo>
                <a:lnTo>
                  <a:pt x="638426" y="1934"/>
                </a:lnTo>
                <a:lnTo>
                  <a:pt x="650630" y="1934"/>
                </a:lnTo>
                <a:lnTo>
                  <a:pt x="655293" y="3522"/>
                </a:lnTo>
                <a:lnTo>
                  <a:pt x="658765" y="6697"/>
                </a:lnTo>
                <a:lnTo>
                  <a:pt x="640261" y="6697"/>
                </a:lnTo>
                <a:lnTo>
                  <a:pt x="636838" y="8135"/>
                </a:lnTo>
                <a:lnTo>
                  <a:pt x="631976" y="13791"/>
                </a:lnTo>
                <a:lnTo>
                  <a:pt x="630687" y="17710"/>
                </a:lnTo>
                <a:lnTo>
                  <a:pt x="630488" y="22770"/>
                </a:lnTo>
                <a:lnTo>
                  <a:pt x="630488" y="24110"/>
                </a:lnTo>
                <a:close/>
              </a:path>
              <a:path w="664845" h="77469">
                <a:moveTo>
                  <a:pt x="664421" y="64740"/>
                </a:moveTo>
                <a:lnTo>
                  <a:pt x="623493" y="64740"/>
                </a:lnTo>
                <a:lnTo>
                  <a:pt x="623493" y="60175"/>
                </a:lnTo>
                <a:lnTo>
                  <a:pt x="647852" y="36065"/>
                </a:lnTo>
                <a:lnTo>
                  <a:pt x="652366" y="32493"/>
                </a:lnTo>
                <a:lnTo>
                  <a:pt x="654748" y="29616"/>
                </a:lnTo>
                <a:lnTo>
                  <a:pt x="657228" y="26739"/>
                </a:lnTo>
                <a:lnTo>
                  <a:pt x="658468" y="23365"/>
                </a:lnTo>
                <a:lnTo>
                  <a:pt x="658468" y="15726"/>
                </a:lnTo>
                <a:lnTo>
                  <a:pt x="657178" y="12650"/>
                </a:lnTo>
                <a:lnTo>
                  <a:pt x="652019" y="7887"/>
                </a:lnTo>
                <a:lnTo>
                  <a:pt x="648695" y="6697"/>
                </a:lnTo>
                <a:lnTo>
                  <a:pt x="658765" y="6697"/>
                </a:lnTo>
                <a:lnTo>
                  <a:pt x="662337" y="9872"/>
                </a:lnTo>
                <a:lnTo>
                  <a:pt x="664123" y="14138"/>
                </a:lnTo>
                <a:lnTo>
                  <a:pt x="664007" y="24110"/>
                </a:lnTo>
                <a:lnTo>
                  <a:pt x="662784" y="27781"/>
                </a:lnTo>
                <a:lnTo>
                  <a:pt x="657525" y="35222"/>
                </a:lnTo>
                <a:lnTo>
                  <a:pt x="652713" y="39191"/>
                </a:lnTo>
                <a:lnTo>
                  <a:pt x="640113" y="46831"/>
                </a:lnTo>
                <a:lnTo>
                  <a:pt x="636193" y="49758"/>
                </a:lnTo>
                <a:lnTo>
                  <a:pt x="631630" y="54719"/>
                </a:lnTo>
                <a:lnTo>
                  <a:pt x="630240" y="57149"/>
                </a:lnTo>
                <a:lnTo>
                  <a:pt x="629745" y="59531"/>
                </a:lnTo>
                <a:lnTo>
                  <a:pt x="664421" y="59531"/>
                </a:lnTo>
                <a:lnTo>
                  <a:pt x="664421" y="64740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5"/>
          <p:cNvSpPr/>
          <p:nvPr/>
        </p:nvSpPr>
        <p:spPr>
          <a:xfrm>
            <a:off x="7093412" y="249863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6"/>
          <p:cNvSpPr/>
          <p:nvPr/>
        </p:nvSpPr>
        <p:spPr>
          <a:xfrm>
            <a:off x="7072962" y="267127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7"/>
          <p:cNvSpPr/>
          <p:nvPr/>
        </p:nvSpPr>
        <p:spPr>
          <a:xfrm>
            <a:off x="7072962" y="267127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08"/>
          <p:cNvSpPr/>
          <p:nvPr/>
        </p:nvSpPr>
        <p:spPr>
          <a:xfrm>
            <a:off x="7093212" y="2629576"/>
            <a:ext cx="635" cy="41910"/>
          </a:xfrm>
          <a:custGeom>
            <a:avLst/>
            <a:gdLst/>
            <a:ahLst/>
            <a:cxnLst/>
            <a:rect l="l" t="t" r="r" b="b"/>
            <a:pathLst>
              <a:path w="634" h="41910">
                <a:moveTo>
                  <a:pt x="149" y="-4762"/>
                </a:moveTo>
                <a:lnTo>
                  <a:pt x="149" y="46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09"/>
          <p:cNvSpPr/>
          <p:nvPr/>
        </p:nvSpPr>
        <p:spPr>
          <a:xfrm>
            <a:off x="7072962" y="232804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0"/>
          <p:cNvSpPr/>
          <p:nvPr/>
        </p:nvSpPr>
        <p:spPr>
          <a:xfrm>
            <a:off x="7072962" y="232804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1"/>
          <p:cNvSpPr/>
          <p:nvPr/>
        </p:nvSpPr>
        <p:spPr>
          <a:xfrm>
            <a:off x="7093112" y="2370374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4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2"/>
          <p:cNvSpPr/>
          <p:nvPr/>
        </p:nvSpPr>
        <p:spPr>
          <a:xfrm>
            <a:off x="7113462" y="2349196"/>
            <a:ext cx="779780" cy="343535"/>
          </a:xfrm>
          <a:custGeom>
            <a:avLst/>
            <a:gdLst/>
            <a:ahLst/>
            <a:cxnLst/>
            <a:rect l="l" t="t" r="r" b="b"/>
            <a:pathLst>
              <a:path w="779779" h="343535">
                <a:moveTo>
                  <a:pt x="0" y="0"/>
                </a:moveTo>
                <a:lnTo>
                  <a:pt x="68673" y="873"/>
                </a:lnTo>
                <a:lnTo>
                  <a:pt x="136869" y="3422"/>
                </a:lnTo>
                <a:lnTo>
                  <a:pt x="204113" y="7544"/>
                </a:lnTo>
                <a:lnTo>
                  <a:pt x="269930" y="13132"/>
                </a:lnTo>
                <a:lnTo>
                  <a:pt x="333843" y="20083"/>
                </a:lnTo>
                <a:lnTo>
                  <a:pt x="395377" y="28291"/>
                </a:lnTo>
                <a:lnTo>
                  <a:pt x="454056" y="37652"/>
                </a:lnTo>
                <a:lnTo>
                  <a:pt x="509406" y="48060"/>
                </a:lnTo>
                <a:lnTo>
                  <a:pt x="560949" y="59411"/>
                </a:lnTo>
                <a:lnTo>
                  <a:pt x="608212" y="71601"/>
                </a:lnTo>
                <a:lnTo>
                  <a:pt x="650717" y="84524"/>
                </a:lnTo>
                <a:lnTo>
                  <a:pt x="687990" y="98076"/>
                </a:lnTo>
                <a:lnTo>
                  <a:pt x="744936" y="126647"/>
                </a:lnTo>
                <a:lnTo>
                  <a:pt x="775246" y="156475"/>
                </a:lnTo>
                <a:lnTo>
                  <a:pt x="779223" y="171599"/>
                </a:lnTo>
                <a:lnTo>
                  <a:pt x="775272" y="186723"/>
                </a:lnTo>
                <a:lnTo>
                  <a:pt x="745017" y="216551"/>
                </a:lnTo>
                <a:lnTo>
                  <a:pt x="688126" y="245122"/>
                </a:lnTo>
                <a:lnTo>
                  <a:pt x="650883" y="258674"/>
                </a:lnTo>
                <a:lnTo>
                  <a:pt x="608407" y="271597"/>
                </a:lnTo>
                <a:lnTo>
                  <a:pt x="561177" y="283787"/>
                </a:lnTo>
                <a:lnTo>
                  <a:pt x="509666" y="295138"/>
                </a:lnTo>
                <a:lnTo>
                  <a:pt x="454351" y="305547"/>
                </a:lnTo>
                <a:lnTo>
                  <a:pt x="395708" y="314907"/>
                </a:lnTo>
                <a:lnTo>
                  <a:pt x="334213" y="323115"/>
                </a:lnTo>
                <a:lnTo>
                  <a:pt x="270341" y="330066"/>
                </a:lnTo>
                <a:lnTo>
                  <a:pt x="204567" y="335654"/>
                </a:lnTo>
                <a:lnTo>
                  <a:pt x="137369" y="339776"/>
                </a:lnTo>
                <a:lnTo>
                  <a:pt x="69221" y="342326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3"/>
          <p:cNvSpPr/>
          <p:nvPr/>
        </p:nvSpPr>
        <p:spPr>
          <a:xfrm>
            <a:off x="6656438" y="206609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4"/>
          <p:cNvSpPr/>
          <p:nvPr/>
        </p:nvSpPr>
        <p:spPr>
          <a:xfrm>
            <a:off x="6656438" y="206609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5"/>
          <p:cNvSpPr/>
          <p:nvPr/>
        </p:nvSpPr>
        <p:spPr>
          <a:xfrm>
            <a:off x="6822327" y="208260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6"/>
          <p:cNvSpPr/>
          <p:nvPr/>
        </p:nvSpPr>
        <p:spPr>
          <a:xfrm>
            <a:off x="6656438" y="21967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7"/>
          <p:cNvSpPr/>
          <p:nvPr/>
        </p:nvSpPr>
        <p:spPr>
          <a:xfrm>
            <a:off x="6656438" y="21967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18"/>
          <p:cNvSpPr/>
          <p:nvPr/>
        </p:nvSpPr>
        <p:spPr>
          <a:xfrm>
            <a:off x="6822327" y="22132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19"/>
          <p:cNvSpPr/>
          <p:nvPr/>
        </p:nvSpPr>
        <p:spPr>
          <a:xfrm>
            <a:off x="7091587" y="215865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0"/>
          <p:cNvSpPr/>
          <p:nvPr/>
        </p:nvSpPr>
        <p:spPr>
          <a:xfrm>
            <a:off x="7091712" y="2289346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4">
                <a:moveTo>
                  <a:pt x="14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1"/>
          <p:cNvSpPr/>
          <p:nvPr/>
        </p:nvSpPr>
        <p:spPr>
          <a:xfrm>
            <a:off x="7071562" y="1983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2"/>
          <p:cNvSpPr/>
          <p:nvPr/>
        </p:nvSpPr>
        <p:spPr>
          <a:xfrm>
            <a:off x="7071562" y="1983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4549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3"/>
          <p:cNvSpPr/>
          <p:nvPr/>
        </p:nvSpPr>
        <p:spPr>
          <a:xfrm>
            <a:off x="7091587" y="2025597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40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4"/>
          <p:cNvSpPr/>
          <p:nvPr/>
        </p:nvSpPr>
        <p:spPr>
          <a:xfrm>
            <a:off x="7111962" y="2004197"/>
            <a:ext cx="781050" cy="345440"/>
          </a:xfrm>
          <a:custGeom>
            <a:avLst/>
            <a:gdLst/>
            <a:ahLst/>
            <a:cxnLst/>
            <a:rect l="l" t="t" r="r" b="b"/>
            <a:pathLst>
              <a:path w="781050" h="345440">
                <a:moveTo>
                  <a:pt x="1499" y="344999"/>
                </a:moveTo>
                <a:lnTo>
                  <a:pt x="70197" y="344121"/>
                </a:lnTo>
                <a:lnTo>
                  <a:pt x="138422" y="341558"/>
                </a:lnTo>
                <a:lnTo>
                  <a:pt x="205698" y="337415"/>
                </a:lnTo>
                <a:lnTo>
                  <a:pt x="271548" y="331797"/>
                </a:lnTo>
                <a:lnTo>
                  <a:pt x="335495" y="324810"/>
                </a:lnTo>
                <a:lnTo>
                  <a:pt x="397063" y="316559"/>
                </a:lnTo>
                <a:lnTo>
                  <a:pt x="455775" y="307149"/>
                </a:lnTo>
                <a:lnTo>
                  <a:pt x="511154" y="296686"/>
                </a:lnTo>
                <a:lnTo>
                  <a:pt x="562724" y="285275"/>
                </a:lnTo>
                <a:lnTo>
                  <a:pt x="610008" y="273022"/>
                </a:lnTo>
                <a:lnTo>
                  <a:pt x="652530" y="260031"/>
                </a:lnTo>
                <a:lnTo>
                  <a:pt x="689812" y="246408"/>
                </a:lnTo>
                <a:lnTo>
                  <a:pt x="746751" y="217687"/>
                </a:lnTo>
                <a:lnTo>
                  <a:pt x="777013" y="187702"/>
                </a:lnTo>
                <a:lnTo>
                  <a:pt x="780948" y="172499"/>
                </a:lnTo>
                <a:lnTo>
                  <a:pt x="776947" y="157296"/>
                </a:lnTo>
                <a:lnTo>
                  <a:pt x="746551" y="127311"/>
                </a:lnTo>
                <a:lnTo>
                  <a:pt x="689472" y="98591"/>
                </a:lnTo>
                <a:lnTo>
                  <a:pt x="652116" y="84968"/>
                </a:lnTo>
                <a:lnTo>
                  <a:pt x="609519" y="71977"/>
                </a:lnTo>
                <a:lnTo>
                  <a:pt x="562156" y="59723"/>
                </a:lnTo>
                <a:lnTo>
                  <a:pt x="510503" y="48312"/>
                </a:lnTo>
                <a:lnTo>
                  <a:pt x="455037" y="37849"/>
                </a:lnTo>
                <a:lnTo>
                  <a:pt x="396233" y="28439"/>
                </a:lnTo>
                <a:lnTo>
                  <a:pt x="334569" y="20188"/>
                </a:lnTo>
                <a:lnTo>
                  <a:pt x="270520" y="13201"/>
                </a:lnTo>
                <a:lnTo>
                  <a:pt x="204562" y="7583"/>
                </a:lnTo>
                <a:lnTo>
                  <a:pt x="137172" y="3440"/>
                </a:lnTo>
                <a:lnTo>
                  <a:pt x="68826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5"/>
          <p:cNvSpPr/>
          <p:nvPr/>
        </p:nvSpPr>
        <p:spPr>
          <a:xfrm>
            <a:off x="6656438" y="172114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6"/>
          <p:cNvSpPr/>
          <p:nvPr/>
        </p:nvSpPr>
        <p:spPr>
          <a:xfrm>
            <a:off x="6656438" y="172114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7"/>
          <p:cNvSpPr/>
          <p:nvPr/>
        </p:nvSpPr>
        <p:spPr>
          <a:xfrm>
            <a:off x="6822327" y="173764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28"/>
          <p:cNvSpPr/>
          <p:nvPr/>
        </p:nvSpPr>
        <p:spPr>
          <a:xfrm>
            <a:off x="6656438" y="18518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29"/>
          <p:cNvSpPr/>
          <p:nvPr/>
        </p:nvSpPr>
        <p:spPr>
          <a:xfrm>
            <a:off x="6656438" y="18518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0"/>
          <p:cNvSpPr/>
          <p:nvPr/>
        </p:nvSpPr>
        <p:spPr>
          <a:xfrm>
            <a:off x="6822327" y="186830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1"/>
          <p:cNvSpPr/>
          <p:nvPr/>
        </p:nvSpPr>
        <p:spPr>
          <a:xfrm>
            <a:off x="7091587" y="18137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2"/>
          <p:cNvSpPr/>
          <p:nvPr/>
        </p:nvSpPr>
        <p:spPr>
          <a:xfrm>
            <a:off x="7091512" y="1944460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4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3"/>
          <p:cNvSpPr/>
          <p:nvPr/>
        </p:nvSpPr>
        <p:spPr>
          <a:xfrm>
            <a:off x="7112062" y="1652410"/>
            <a:ext cx="781050" cy="352425"/>
          </a:xfrm>
          <a:custGeom>
            <a:avLst/>
            <a:gdLst/>
            <a:ahLst/>
            <a:cxnLst/>
            <a:rect l="l" t="t" r="r" b="b"/>
            <a:pathLst>
              <a:path w="781050" h="352425">
                <a:moveTo>
                  <a:pt x="0" y="351899"/>
                </a:moveTo>
                <a:lnTo>
                  <a:pt x="68817" y="351003"/>
                </a:lnTo>
                <a:lnTo>
                  <a:pt x="137154" y="348389"/>
                </a:lnTo>
                <a:lnTo>
                  <a:pt x="204536" y="344163"/>
                </a:lnTo>
                <a:lnTo>
                  <a:pt x="270485" y="338433"/>
                </a:lnTo>
                <a:lnTo>
                  <a:pt x="334526" y="331306"/>
                </a:lnTo>
                <a:lnTo>
                  <a:pt x="396183" y="322890"/>
                </a:lnTo>
                <a:lnTo>
                  <a:pt x="454978" y="313292"/>
                </a:lnTo>
                <a:lnTo>
                  <a:pt x="510438" y="302620"/>
                </a:lnTo>
                <a:lnTo>
                  <a:pt x="562084" y="290981"/>
                </a:lnTo>
                <a:lnTo>
                  <a:pt x="609441" y="278482"/>
                </a:lnTo>
                <a:lnTo>
                  <a:pt x="652033" y="265231"/>
                </a:lnTo>
                <a:lnTo>
                  <a:pt x="689383" y="251336"/>
                </a:lnTo>
                <a:lnTo>
                  <a:pt x="746455" y="222041"/>
                </a:lnTo>
                <a:lnTo>
                  <a:pt x="776847" y="191456"/>
                </a:lnTo>
                <a:lnTo>
                  <a:pt x="780848" y="175949"/>
                </a:lnTo>
                <a:lnTo>
                  <a:pt x="776913" y="160442"/>
                </a:lnTo>
                <a:lnTo>
                  <a:pt x="746656" y="129858"/>
                </a:lnTo>
                <a:lnTo>
                  <a:pt x="689724" y="100563"/>
                </a:lnTo>
                <a:lnTo>
                  <a:pt x="652446" y="86667"/>
                </a:lnTo>
                <a:lnTo>
                  <a:pt x="609930" y="73416"/>
                </a:lnTo>
                <a:lnTo>
                  <a:pt x="562652" y="60918"/>
                </a:lnTo>
                <a:lnTo>
                  <a:pt x="511089" y="49278"/>
                </a:lnTo>
                <a:lnTo>
                  <a:pt x="455717" y="38606"/>
                </a:lnTo>
                <a:lnTo>
                  <a:pt x="397012" y="29008"/>
                </a:lnTo>
                <a:lnTo>
                  <a:pt x="335452" y="20592"/>
                </a:lnTo>
                <a:lnTo>
                  <a:pt x="271513" y="13465"/>
                </a:lnTo>
                <a:lnTo>
                  <a:pt x="205671" y="7735"/>
                </a:lnTo>
                <a:lnTo>
                  <a:pt x="138404" y="3509"/>
                </a:lnTo>
                <a:lnTo>
                  <a:pt x="70188" y="895"/>
                </a:ln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4"/>
          <p:cNvSpPr/>
          <p:nvPr/>
        </p:nvSpPr>
        <p:spPr>
          <a:xfrm>
            <a:off x="7072987" y="163128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5"/>
          <p:cNvSpPr/>
          <p:nvPr/>
        </p:nvSpPr>
        <p:spPr>
          <a:xfrm>
            <a:off x="7072987" y="163128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4549" y="6194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6"/>
          <p:cNvSpPr/>
          <p:nvPr/>
        </p:nvSpPr>
        <p:spPr>
          <a:xfrm>
            <a:off x="7091587" y="1673448"/>
            <a:ext cx="1905" cy="48260"/>
          </a:xfrm>
          <a:custGeom>
            <a:avLst/>
            <a:gdLst/>
            <a:ahLst/>
            <a:cxnLst/>
            <a:rect l="l" t="t" r="r" b="b"/>
            <a:pathLst>
              <a:path w="1904" h="48259">
                <a:moveTo>
                  <a:pt x="0" y="47699"/>
                </a:move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7"/>
          <p:cNvSpPr/>
          <p:nvPr/>
        </p:nvSpPr>
        <p:spPr>
          <a:xfrm>
            <a:off x="7093387" y="1583913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13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38"/>
          <p:cNvSpPr/>
          <p:nvPr/>
        </p:nvSpPr>
        <p:spPr>
          <a:xfrm>
            <a:off x="6658288" y="14912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39"/>
          <p:cNvSpPr/>
          <p:nvPr/>
        </p:nvSpPr>
        <p:spPr>
          <a:xfrm>
            <a:off x="6658288" y="14912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0"/>
          <p:cNvSpPr/>
          <p:nvPr/>
        </p:nvSpPr>
        <p:spPr>
          <a:xfrm>
            <a:off x="7016080" y="1507120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2"/>
          <p:cNvSpPr txBox="1"/>
          <p:nvPr/>
        </p:nvSpPr>
        <p:spPr>
          <a:xfrm>
            <a:off x="4577161" y="3443754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8" name="object 143"/>
          <p:cNvSpPr/>
          <p:nvPr/>
        </p:nvSpPr>
        <p:spPr>
          <a:xfrm>
            <a:off x="4092818" y="2569031"/>
            <a:ext cx="1406647" cy="18754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4"/>
          <p:cNvSpPr txBox="1"/>
          <p:nvPr/>
        </p:nvSpPr>
        <p:spPr>
          <a:xfrm>
            <a:off x="5542780" y="3335664"/>
            <a:ext cx="113665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>
              <a:lnSpc>
                <a:spcPts val="166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  <a:tabLst>
                <a:tab pos="1123315" algn="l"/>
              </a:tabLst>
            </a:pPr>
            <a:r>
              <a:rPr sz="1400" spc="-5" dirty="0">
                <a:latin typeface="Arial"/>
                <a:cs typeface="Arial"/>
              </a:rPr>
              <a:t>identity 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0" name="object 145"/>
          <p:cNvSpPr txBox="1"/>
          <p:nvPr/>
        </p:nvSpPr>
        <p:spPr>
          <a:xfrm>
            <a:off x="3718165" y="2524403"/>
            <a:ext cx="631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1" name="object 146"/>
          <p:cNvSpPr txBox="1"/>
          <p:nvPr/>
        </p:nvSpPr>
        <p:spPr>
          <a:xfrm>
            <a:off x="3434492" y="3405902"/>
            <a:ext cx="340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2" name="object 147"/>
          <p:cNvSpPr txBox="1"/>
          <p:nvPr/>
        </p:nvSpPr>
        <p:spPr>
          <a:xfrm>
            <a:off x="4653361" y="2300756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3" name="object 148"/>
          <p:cNvSpPr/>
          <p:nvPr/>
        </p:nvSpPr>
        <p:spPr>
          <a:xfrm>
            <a:off x="4535492" y="2304141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49"/>
          <p:cNvSpPr/>
          <p:nvPr/>
        </p:nvSpPr>
        <p:spPr>
          <a:xfrm>
            <a:off x="4519742" y="226091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0"/>
          <p:cNvSpPr/>
          <p:nvPr/>
        </p:nvSpPr>
        <p:spPr>
          <a:xfrm>
            <a:off x="4519742" y="226091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1"/>
          <p:cNvSpPr txBox="1"/>
          <p:nvPr/>
        </p:nvSpPr>
        <p:spPr>
          <a:xfrm>
            <a:off x="3967891" y="4460403"/>
            <a:ext cx="118110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0" algn="ctr">
              <a:lnSpc>
                <a:spcPts val="149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490"/>
              </a:lnSpc>
            </a:pPr>
            <a:r>
              <a:rPr sz="1400" spc="-5" dirty="0">
                <a:latin typeface="Arial"/>
                <a:cs typeface="Arial"/>
              </a:rPr>
              <a:t>Residual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7" name="object 152"/>
          <p:cNvSpPr txBox="1"/>
          <p:nvPr/>
        </p:nvSpPr>
        <p:spPr>
          <a:xfrm>
            <a:off x="237975" y="2128386"/>
            <a:ext cx="22593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 ResNet</a:t>
            </a:r>
            <a:r>
              <a:rPr sz="16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architecture: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8" name="object 153"/>
          <p:cNvSpPr txBox="1"/>
          <p:nvPr/>
        </p:nvSpPr>
        <p:spPr>
          <a:xfrm>
            <a:off x="398925" y="2376036"/>
            <a:ext cx="2521585" cy="7613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610" indent="-295910">
              <a:lnSpc>
                <a:spcPct val="100000"/>
              </a:lnSpc>
              <a:spcBef>
                <a:spcPts val="100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Stack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residual</a:t>
            </a:r>
            <a:r>
              <a:rPr sz="16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blocks</a:t>
            </a:r>
            <a:endParaRPr sz="1600" dirty="0">
              <a:latin typeface="Arial"/>
              <a:cs typeface="Arial"/>
            </a:endParaRPr>
          </a:p>
          <a:p>
            <a:pPr marL="308610" marR="5080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Every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residual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block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has  two 3x3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9" name="object 154"/>
          <p:cNvSpPr/>
          <p:nvPr/>
        </p:nvSpPr>
        <p:spPr>
          <a:xfrm>
            <a:off x="6014289" y="2262939"/>
            <a:ext cx="219075" cy="2825115"/>
          </a:xfrm>
          <a:custGeom>
            <a:avLst/>
            <a:gdLst/>
            <a:ahLst/>
            <a:cxnLst/>
            <a:rect l="l" t="t" r="r" b="b"/>
            <a:pathLst>
              <a:path w="219075" h="2825115">
                <a:moveTo>
                  <a:pt x="0" y="2824794"/>
                </a:moveTo>
                <a:lnTo>
                  <a:pt x="69122" y="2823866"/>
                </a:lnTo>
                <a:lnTo>
                  <a:pt x="129156" y="2821280"/>
                </a:lnTo>
                <a:lnTo>
                  <a:pt x="176500" y="2817336"/>
                </a:lnTo>
                <a:lnTo>
                  <a:pt x="207549" y="2812333"/>
                </a:lnTo>
                <a:lnTo>
                  <a:pt x="218699" y="2806569"/>
                </a:lnTo>
                <a:lnTo>
                  <a:pt x="218699" y="18224"/>
                </a:lnTo>
                <a:lnTo>
                  <a:pt x="181954" y="8112"/>
                </a:lnTo>
                <a:lnTo>
                  <a:pt x="121334" y="3061"/>
                </a:lnTo>
                <a:lnTo>
                  <a:pt x="42863" y="353"/>
                </a:lnTo>
                <a:lnTo>
                  <a:pt x="0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265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8" name="object 2"/>
          <p:cNvSpPr/>
          <p:nvPr/>
        </p:nvSpPr>
        <p:spPr>
          <a:xfrm>
            <a:off x="6657363" y="54209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657363" y="54209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7003107" y="5436865"/>
            <a:ext cx="182872" cy="80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6660513" y="122094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/>
          <p:nvPr/>
        </p:nvSpPr>
        <p:spPr>
          <a:xfrm>
            <a:off x="6660512" y="122094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6940012" y="1235507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1" y="11509"/>
                </a:lnTo>
                <a:lnTo>
                  <a:pt x="32743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8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8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7" y="48865"/>
                </a:lnTo>
                <a:lnTo>
                  <a:pt x="55817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4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5" y="34776"/>
                </a:lnTo>
                <a:lnTo>
                  <a:pt x="99275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70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2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9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1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1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8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7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2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7" y="22324"/>
                </a:lnTo>
                <a:lnTo>
                  <a:pt x="264495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5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/>
          <p:cNvSpPr/>
          <p:nvPr/>
        </p:nvSpPr>
        <p:spPr>
          <a:xfrm>
            <a:off x="6657338" y="480123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/>
          <p:cNvSpPr/>
          <p:nvPr/>
        </p:nvSpPr>
        <p:spPr>
          <a:xfrm>
            <a:off x="6657337" y="480123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/>
          <p:cNvSpPr/>
          <p:nvPr/>
        </p:nvSpPr>
        <p:spPr>
          <a:xfrm>
            <a:off x="6847939" y="4817736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/>
          <p:cNvSpPr/>
          <p:nvPr/>
        </p:nvSpPr>
        <p:spPr>
          <a:xfrm>
            <a:off x="6655563" y="528568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6655562" y="528568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/>
          <p:cNvSpPr/>
          <p:nvPr/>
        </p:nvSpPr>
        <p:spPr>
          <a:xfrm>
            <a:off x="6771355" y="5300232"/>
            <a:ext cx="638175" cy="77470"/>
          </a:xfrm>
          <a:custGeom>
            <a:avLst/>
            <a:gdLst/>
            <a:ahLst/>
            <a:cxnLst/>
            <a:rect l="l" t="t" r="r" b="b"/>
            <a:pathLst>
              <a:path w="638175" h="77470">
                <a:moveTo>
                  <a:pt x="14882" y="64740"/>
                </a:moveTo>
                <a:lnTo>
                  <a:pt x="8781" y="64740"/>
                </a:lnTo>
                <a:lnTo>
                  <a:pt x="9619" y="56945"/>
                </a:lnTo>
                <a:lnTo>
                  <a:pt x="28593" y="15431"/>
                </a:lnTo>
                <a:lnTo>
                  <a:pt x="34379" y="8483"/>
                </a:lnTo>
                <a:lnTo>
                  <a:pt x="0" y="8483"/>
                </a:lnTo>
                <a:lnTo>
                  <a:pt x="0" y="3422"/>
                </a:lnTo>
                <a:lnTo>
                  <a:pt x="40034" y="3422"/>
                </a:lnTo>
                <a:lnTo>
                  <a:pt x="40034" y="8483"/>
                </a:lnTo>
                <a:lnTo>
                  <a:pt x="34677" y="14585"/>
                </a:lnTo>
                <a:lnTo>
                  <a:pt x="29914" y="20984"/>
                </a:lnTo>
                <a:lnTo>
                  <a:pt x="15672" y="56954"/>
                </a:lnTo>
                <a:lnTo>
                  <a:pt x="14882" y="64740"/>
                </a:lnTo>
                <a:close/>
              </a:path>
              <a:path w="638175" h="77470">
                <a:moveTo>
                  <a:pt x="51944" y="64740"/>
                </a:moveTo>
                <a:lnTo>
                  <a:pt x="45098" y="64740"/>
                </a:lnTo>
                <a:lnTo>
                  <a:pt x="62808" y="40927"/>
                </a:lnTo>
                <a:lnTo>
                  <a:pt x="46438" y="18901"/>
                </a:lnTo>
                <a:lnTo>
                  <a:pt x="53433" y="18901"/>
                </a:lnTo>
                <a:lnTo>
                  <a:pt x="66530" y="36313"/>
                </a:lnTo>
                <a:lnTo>
                  <a:pt x="73057" y="36313"/>
                </a:lnTo>
                <a:lnTo>
                  <a:pt x="69655" y="40778"/>
                </a:lnTo>
                <a:lnTo>
                  <a:pt x="73234" y="45541"/>
                </a:lnTo>
                <a:lnTo>
                  <a:pt x="66083" y="45541"/>
                </a:lnTo>
                <a:lnTo>
                  <a:pt x="51944" y="64740"/>
                </a:lnTo>
                <a:close/>
              </a:path>
              <a:path w="638175" h="77470">
                <a:moveTo>
                  <a:pt x="73057" y="36313"/>
                </a:moveTo>
                <a:lnTo>
                  <a:pt x="66530" y="36313"/>
                </a:lnTo>
                <a:lnTo>
                  <a:pt x="79328" y="18901"/>
                </a:lnTo>
                <a:lnTo>
                  <a:pt x="86323" y="18901"/>
                </a:lnTo>
                <a:lnTo>
                  <a:pt x="73057" y="36313"/>
                </a:lnTo>
                <a:close/>
              </a:path>
              <a:path w="638175" h="77470">
                <a:moveTo>
                  <a:pt x="87663" y="64740"/>
                </a:moveTo>
                <a:lnTo>
                  <a:pt x="80519" y="64740"/>
                </a:lnTo>
                <a:lnTo>
                  <a:pt x="66083" y="45541"/>
                </a:lnTo>
                <a:lnTo>
                  <a:pt x="73234" y="45541"/>
                </a:lnTo>
                <a:lnTo>
                  <a:pt x="87663" y="64740"/>
                </a:lnTo>
                <a:close/>
              </a:path>
              <a:path w="638175" h="77470">
                <a:moveTo>
                  <a:pt x="107030" y="64740"/>
                </a:moveTo>
                <a:lnTo>
                  <a:pt x="100928" y="64740"/>
                </a:lnTo>
                <a:lnTo>
                  <a:pt x="101767" y="56945"/>
                </a:lnTo>
                <a:lnTo>
                  <a:pt x="120741" y="15431"/>
                </a:lnTo>
                <a:lnTo>
                  <a:pt x="126526" y="8483"/>
                </a:lnTo>
                <a:lnTo>
                  <a:pt x="92147" y="8483"/>
                </a:lnTo>
                <a:lnTo>
                  <a:pt x="92147" y="3422"/>
                </a:lnTo>
                <a:lnTo>
                  <a:pt x="132181" y="3422"/>
                </a:lnTo>
                <a:lnTo>
                  <a:pt x="132181" y="8483"/>
                </a:lnTo>
                <a:lnTo>
                  <a:pt x="126824" y="14585"/>
                </a:lnTo>
                <a:lnTo>
                  <a:pt x="122062" y="20984"/>
                </a:lnTo>
                <a:lnTo>
                  <a:pt x="107819" y="56954"/>
                </a:lnTo>
                <a:lnTo>
                  <a:pt x="107030" y="64740"/>
                </a:lnTo>
                <a:close/>
              </a:path>
              <a:path w="638175" h="77470">
                <a:moveTo>
                  <a:pt x="191548" y="66079"/>
                </a:moveTo>
                <a:lnTo>
                  <a:pt x="180039" y="66079"/>
                </a:lnTo>
                <a:lnTo>
                  <a:pt x="174780" y="63797"/>
                </a:lnTo>
                <a:lnTo>
                  <a:pt x="170712" y="59233"/>
                </a:lnTo>
                <a:lnTo>
                  <a:pt x="166743" y="54669"/>
                </a:lnTo>
                <a:lnTo>
                  <a:pt x="164759" y="48865"/>
                </a:lnTo>
                <a:lnTo>
                  <a:pt x="164759" y="34776"/>
                </a:lnTo>
                <a:lnTo>
                  <a:pt x="166743" y="28971"/>
                </a:lnTo>
                <a:lnTo>
                  <a:pt x="174681" y="19843"/>
                </a:lnTo>
                <a:lnTo>
                  <a:pt x="179939" y="17561"/>
                </a:lnTo>
                <a:lnTo>
                  <a:pt x="191845" y="17561"/>
                </a:lnTo>
                <a:lnTo>
                  <a:pt x="196112" y="18950"/>
                </a:lnTo>
                <a:lnTo>
                  <a:pt x="199988" y="22324"/>
                </a:lnTo>
                <a:lnTo>
                  <a:pt x="181626" y="22324"/>
                </a:lnTo>
                <a:lnTo>
                  <a:pt x="177707" y="24209"/>
                </a:lnTo>
                <a:lnTo>
                  <a:pt x="174731" y="27979"/>
                </a:lnTo>
                <a:lnTo>
                  <a:pt x="171853" y="31749"/>
                </a:lnTo>
                <a:lnTo>
                  <a:pt x="170414" y="36363"/>
                </a:lnTo>
                <a:lnTo>
                  <a:pt x="170414" y="47277"/>
                </a:lnTo>
                <a:lnTo>
                  <a:pt x="171853" y="51891"/>
                </a:lnTo>
                <a:lnTo>
                  <a:pt x="174731" y="55661"/>
                </a:lnTo>
                <a:lnTo>
                  <a:pt x="177707" y="59431"/>
                </a:lnTo>
                <a:lnTo>
                  <a:pt x="181626" y="61317"/>
                </a:lnTo>
                <a:lnTo>
                  <a:pt x="199301" y="61317"/>
                </a:lnTo>
                <a:lnTo>
                  <a:pt x="195765" y="64541"/>
                </a:lnTo>
                <a:lnTo>
                  <a:pt x="191548" y="66079"/>
                </a:lnTo>
                <a:close/>
              </a:path>
              <a:path w="638175" h="77470">
                <a:moveTo>
                  <a:pt x="205091" y="33337"/>
                </a:moveTo>
                <a:lnTo>
                  <a:pt x="199435" y="33337"/>
                </a:lnTo>
                <a:lnTo>
                  <a:pt x="198642" y="29666"/>
                </a:lnTo>
                <a:lnTo>
                  <a:pt x="197153" y="26937"/>
                </a:lnTo>
                <a:lnTo>
                  <a:pt x="194971" y="25151"/>
                </a:lnTo>
                <a:lnTo>
                  <a:pt x="192788" y="23266"/>
                </a:lnTo>
                <a:lnTo>
                  <a:pt x="189960" y="22324"/>
                </a:lnTo>
                <a:lnTo>
                  <a:pt x="199988" y="22324"/>
                </a:lnTo>
                <a:lnTo>
                  <a:pt x="202561" y="24506"/>
                </a:lnTo>
                <a:lnTo>
                  <a:pt x="204496" y="28376"/>
                </a:lnTo>
                <a:lnTo>
                  <a:pt x="205091" y="33337"/>
                </a:lnTo>
                <a:close/>
              </a:path>
              <a:path w="638175" h="77470">
                <a:moveTo>
                  <a:pt x="199301" y="61317"/>
                </a:moveTo>
                <a:lnTo>
                  <a:pt x="189861" y="61317"/>
                </a:lnTo>
                <a:lnTo>
                  <a:pt x="192788" y="60126"/>
                </a:lnTo>
                <a:lnTo>
                  <a:pt x="195268" y="57745"/>
                </a:lnTo>
                <a:lnTo>
                  <a:pt x="197849" y="55363"/>
                </a:lnTo>
                <a:lnTo>
                  <a:pt x="199386" y="52238"/>
                </a:lnTo>
                <a:lnTo>
                  <a:pt x="199882" y="48368"/>
                </a:lnTo>
                <a:lnTo>
                  <a:pt x="205389" y="48368"/>
                </a:lnTo>
                <a:lnTo>
                  <a:pt x="204595" y="54024"/>
                </a:lnTo>
                <a:lnTo>
                  <a:pt x="202511" y="58390"/>
                </a:lnTo>
                <a:lnTo>
                  <a:pt x="199301" y="61317"/>
                </a:lnTo>
                <a:close/>
              </a:path>
              <a:path w="638175" h="77470">
                <a:moveTo>
                  <a:pt x="237070" y="66079"/>
                </a:moveTo>
                <a:lnTo>
                  <a:pt x="226156" y="66079"/>
                </a:lnTo>
                <a:lnTo>
                  <a:pt x="220897" y="63797"/>
                </a:lnTo>
                <a:lnTo>
                  <a:pt x="216829" y="59233"/>
                </a:lnTo>
                <a:lnTo>
                  <a:pt x="212860" y="54669"/>
                </a:lnTo>
                <a:lnTo>
                  <a:pt x="210876" y="48865"/>
                </a:lnTo>
                <a:lnTo>
                  <a:pt x="210876" y="34776"/>
                </a:lnTo>
                <a:lnTo>
                  <a:pt x="212860" y="28971"/>
                </a:lnTo>
                <a:lnTo>
                  <a:pt x="220798" y="19843"/>
                </a:lnTo>
                <a:lnTo>
                  <a:pt x="226056" y="17561"/>
                </a:lnTo>
                <a:lnTo>
                  <a:pt x="239153" y="17561"/>
                </a:lnTo>
                <a:lnTo>
                  <a:pt x="244411" y="19843"/>
                </a:lnTo>
                <a:lnTo>
                  <a:pt x="246569" y="22324"/>
                </a:lnTo>
                <a:lnTo>
                  <a:pt x="227693" y="22324"/>
                </a:lnTo>
                <a:lnTo>
                  <a:pt x="223824" y="24209"/>
                </a:lnTo>
                <a:lnTo>
                  <a:pt x="220734" y="28128"/>
                </a:lnTo>
                <a:lnTo>
                  <a:pt x="217970" y="31749"/>
                </a:lnTo>
                <a:lnTo>
                  <a:pt x="216531" y="36363"/>
                </a:lnTo>
                <a:lnTo>
                  <a:pt x="216531" y="47277"/>
                </a:lnTo>
                <a:lnTo>
                  <a:pt x="217970" y="51891"/>
                </a:lnTo>
                <a:lnTo>
                  <a:pt x="220848" y="55661"/>
                </a:lnTo>
                <a:lnTo>
                  <a:pt x="223824" y="59431"/>
                </a:lnTo>
                <a:lnTo>
                  <a:pt x="227743" y="61317"/>
                </a:lnTo>
                <a:lnTo>
                  <a:pt x="246562" y="61317"/>
                </a:lnTo>
                <a:lnTo>
                  <a:pt x="244362" y="62805"/>
                </a:lnTo>
                <a:lnTo>
                  <a:pt x="240989" y="64988"/>
                </a:lnTo>
                <a:lnTo>
                  <a:pt x="237070" y="66079"/>
                </a:lnTo>
                <a:close/>
              </a:path>
              <a:path w="638175" h="77470">
                <a:moveTo>
                  <a:pt x="246562" y="61317"/>
                </a:moveTo>
                <a:lnTo>
                  <a:pt x="237467" y="61317"/>
                </a:lnTo>
                <a:lnTo>
                  <a:pt x="241336" y="59431"/>
                </a:lnTo>
                <a:lnTo>
                  <a:pt x="247190" y="51792"/>
                </a:lnTo>
                <a:lnTo>
                  <a:pt x="248646" y="47277"/>
                </a:lnTo>
                <a:lnTo>
                  <a:pt x="248645" y="36363"/>
                </a:lnTo>
                <a:lnTo>
                  <a:pt x="247190" y="31898"/>
                </a:lnTo>
                <a:lnTo>
                  <a:pt x="244103" y="27979"/>
                </a:lnTo>
                <a:lnTo>
                  <a:pt x="241336" y="24258"/>
                </a:lnTo>
                <a:lnTo>
                  <a:pt x="237417" y="22324"/>
                </a:lnTo>
                <a:lnTo>
                  <a:pt x="246569" y="22324"/>
                </a:lnTo>
                <a:lnTo>
                  <a:pt x="252350" y="28971"/>
                </a:lnTo>
                <a:lnTo>
                  <a:pt x="254334" y="34776"/>
                </a:lnTo>
                <a:lnTo>
                  <a:pt x="254334" y="46087"/>
                </a:lnTo>
                <a:lnTo>
                  <a:pt x="253491" y="50105"/>
                </a:lnTo>
                <a:lnTo>
                  <a:pt x="251804" y="53875"/>
                </a:lnTo>
                <a:lnTo>
                  <a:pt x="250216" y="57546"/>
                </a:lnTo>
                <a:lnTo>
                  <a:pt x="247736" y="60523"/>
                </a:lnTo>
                <a:lnTo>
                  <a:pt x="246562" y="61317"/>
                </a:lnTo>
                <a:close/>
              </a:path>
              <a:path w="638175" h="77470">
                <a:moveTo>
                  <a:pt x="271781" y="26789"/>
                </a:moveTo>
                <a:lnTo>
                  <a:pt x="268327" y="26789"/>
                </a:lnTo>
                <a:lnTo>
                  <a:pt x="269418" y="24110"/>
                </a:lnTo>
                <a:lnTo>
                  <a:pt x="271303" y="21927"/>
                </a:lnTo>
                <a:lnTo>
                  <a:pt x="273983" y="20240"/>
                </a:lnTo>
                <a:lnTo>
                  <a:pt x="276661" y="18454"/>
                </a:lnTo>
                <a:lnTo>
                  <a:pt x="279687" y="17561"/>
                </a:lnTo>
                <a:lnTo>
                  <a:pt x="288915" y="17561"/>
                </a:lnTo>
                <a:lnTo>
                  <a:pt x="293132" y="19000"/>
                </a:lnTo>
                <a:lnTo>
                  <a:pt x="296127" y="22324"/>
                </a:lnTo>
                <a:lnTo>
                  <a:pt x="279539" y="22324"/>
                </a:lnTo>
                <a:lnTo>
                  <a:pt x="276859" y="23068"/>
                </a:lnTo>
                <a:lnTo>
                  <a:pt x="274578" y="24556"/>
                </a:lnTo>
                <a:lnTo>
                  <a:pt x="272395" y="26044"/>
                </a:lnTo>
                <a:lnTo>
                  <a:pt x="271781" y="26789"/>
                </a:lnTo>
                <a:close/>
              </a:path>
              <a:path w="638175" h="77470">
                <a:moveTo>
                  <a:pt x="268178" y="64740"/>
                </a:moveTo>
                <a:lnTo>
                  <a:pt x="262522" y="64740"/>
                </a:lnTo>
                <a:lnTo>
                  <a:pt x="262522" y="18901"/>
                </a:lnTo>
                <a:lnTo>
                  <a:pt x="268178" y="18901"/>
                </a:lnTo>
                <a:lnTo>
                  <a:pt x="268178" y="26789"/>
                </a:lnTo>
                <a:lnTo>
                  <a:pt x="271781" y="26789"/>
                </a:lnTo>
                <a:lnTo>
                  <a:pt x="270758" y="28029"/>
                </a:lnTo>
                <a:lnTo>
                  <a:pt x="269666" y="30509"/>
                </a:lnTo>
                <a:lnTo>
                  <a:pt x="268674" y="32990"/>
                </a:lnTo>
                <a:lnTo>
                  <a:pt x="268178" y="35470"/>
                </a:lnTo>
                <a:lnTo>
                  <a:pt x="268178" y="64740"/>
                </a:lnTo>
                <a:close/>
              </a:path>
              <a:path w="638175" h="77470">
                <a:moveTo>
                  <a:pt x="299730" y="64740"/>
                </a:moveTo>
                <a:lnTo>
                  <a:pt x="294223" y="64740"/>
                </a:lnTo>
                <a:lnTo>
                  <a:pt x="294223" y="31352"/>
                </a:lnTo>
                <a:lnTo>
                  <a:pt x="293231" y="28029"/>
                </a:lnTo>
                <a:lnTo>
                  <a:pt x="291247" y="25747"/>
                </a:lnTo>
                <a:lnTo>
                  <a:pt x="289361" y="23465"/>
                </a:lnTo>
                <a:lnTo>
                  <a:pt x="286484" y="22324"/>
                </a:lnTo>
                <a:lnTo>
                  <a:pt x="296127" y="22324"/>
                </a:lnTo>
                <a:lnTo>
                  <a:pt x="298390" y="24754"/>
                </a:lnTo>
                <a:lnTo>
                  <a:pt x="299730" y="29071"/>
                </a:lnTo>
                <a:lnTo>
                  <a:pt x="299730" y="64740"/>
                </a:lnTo>
                <a:close/>
              </a:path>
              <a:path w="638175" h="77470">
                <a:moveTo>
                  <a:pt x="328849" y="64740"/>
                </a:moveTo>
                <a:lnTo>
                  <a:pt x="322895" y="64740"/>
                </a:lnTo>
                <a:lnTo>
                  <a:pt x="305185" y="18901"/>
                </a:lnTo>
                <a:lnTo>
                  <a:pt x="311436" y="18901"/>
                </a:lnTo>
                <a:lnTo>
                  <a:pt x="325872" y="59084"/>
                </a:lnTo>
                <a:lnTo>
                  <a:pt x="330960" y="59084"/>
                </a:lnTo>
                <a:lnTo>
                  <a:pt x="328849" y="64740"/>
                </a:lnTo>
                <a:close/>
              </a:path>
              <a:path w="638175" h="77470">
                <a:moveTo>
                  <a:pt x="330960" y="59084"/>
                </a:moveTo>
                <a:lnTo>
                  <a:pt x="326021" y="59084"/>
                </a:lnTo>
                <a:lnTo>
                  <a:pt x="340159" y="18901"/>
                </a:lnTo>
                <a:lnTo>
                  <a:pt x="345964" y="18901"/>
                </a:lnTo>
                <a:lnTo>
                  <a:pt x="330960" y="59084"/>
                </a:lnTo>
                <a:close/>
              </a:path>
              <a:path w="638175" h="77470">
                <a:moveTo>
                  <a:pt x="350096" y="76943"/>
                </a:moveTo>
                <a:lnTo>
                  <a:pt x="350096" y="73074"/>
                </a:lnTo>
                <a:lnTo>
                  <a:pt x="351386" y="72578"/>
                </a:lnTo>
                <a:lnTo>
                  <a:pt x="352377" y="71536"/>
                </a:lnTo>
                <a:lnTo>
                  <a:pt x="353072" y="69949"/>
                </a:lnTo>
                <a:lnTo>
                  <a:pt x="353866" y="68460"/>
                </a:lnTo>
                <a:lnTo>
                  <a:pt x="354263" y="66873"/>
                </a:lnTo>
                <a:lnTo>
                  <a:pt x="354263" y="64740"/>
                </a:lnTo>
                <a:lnTo>
                  <a:pt x="350542" y="64740"/>
                </a:lnTo>
                <a:lnTo>
                  <a:pt x="350542" y="55363"/>
                </a:lnTo>
                <a:lnTo>
                  <a:pt x="357984" y="55363"/>
                </a:lnTo>
                <a:lnTo>
                  <a:pt x="357984" y="67617"/>
                </a:lnTo>
                <a:lnTo>
                  <a:pt x="357289" y="70048"/>
                </a:lnTo>
                <a:lnTo>
                  <a:pt x="355899" y="72330"/>
                </a:lnTo>
                <a:lnTo>
                  <a:pt x="354610" y="74612"/>
                </a:lnTo>
                <a:lnTo>
                  <a:pt x="352675" y="76150"/>
                </a:lnTo>
                <a:lnTo>
                  <a:pt x="350096" y="76943"/>
                </a:lnTo>
                <a:close/>
              </a:path>
              <a:path w="638175" h="77470">
                <a:moveTo>
                  <a:pt x="422634" y="66079"/>
                </a:moveTo>
                <a:lnTo>
                  <a:pt x="408644" y="66079"/>
                </a:lnTo>
                <a:lnTo>
                  <a:pt x="403039" y="63499"/>
                </a:lnTo>
                <a:lnTo>
                  <a:pt x="394853" y="24060"/>
                </a:lnTo>
                <a:lnTo>
                  <a:pt x="396738" y="16569"/>
                </a:lnTo>
                <a:lnTo>
                  <a:pt x="404279" y="4861"/>
                </a:lnTo>
                <a:lnTo>
                  <a:pt x="409785" y="1934"/>
                </a:lnTo>
                <a:lnTo>
                  <a:pt x="422783" y="1934"/>
                </a:lnTo>
                <a:lnTo>
                  <a:pt x="427247" y="3373"/>
                </a:lnTo>
                <a:lnTo>
                  <a:pt x="430933" y="6697"/>
                </a:lnTo>
                <a:lnTo>
                  <a:pt x="411968" y="6697"/>
                </a:lnTo>
                <a:lnTo>
                  <a:pt x="407702" y="9128"/>
                </a:lnTo>
                <a:lnTo>
                  <a:pt x="404825" y="13989"/>
                </a:lnTo>
                <a:lnTo>
                  <a:pt x="401947" y="18752"/>
                </a:lnTo>
                <a:lnTo>
                  <a:pt x="400592" y="25201"/>
                </a:lnTo>
                <a:lnTo>
                  <a:pt x="400509" y="34528"/>
                </a:lnTo>
                <a:lnTo>
                  <a:pt x="404859" y="34528"/>
                </a:lnTo>
                <a:lnTo>
                  <a:pt x="402989" y="36462"/>
                </a:lnTo>
                <a:lnTo>
                  <a:pt x="401550" y="40431"/>
                </a:lnTo>
                <a:lnTo>
                  <a:pt x="401550" y="50353"/>
                </a:lnTo>
                <a:lnTo>
                  <a:pt x="402889" y="54272"/>
                </a:lnTo>
                <a:lnTo>
                  <a:pt x="405568" y="57149"/>
                </a:lnTo>
                <a:lnTo>
                  <a:pt x="408347" y="59927"/>
                </a:lnTo>
                <a:lnTo>
                  <a:pt x="412166" y="61317"/>
                </a:lnTo>
                <a:lnTo>
                  <a:pt x="430423" y="61317"/>
                </a:lnTo>
                <a:lnTo>
                  <a:pt x="427644" y="64095"/>
                </a:lnTo>
                <a:lnTo>
                  <a:pt x="422634" y="66079"/>
                </a:lnTo>
                <a:close/>
              </a:path>
              <a:path w="638175" h="77470">
                <a:moveTo>
                  <a:pt x="436078" y="18305"/>
                </a:moveTo>
                <a:lnTo>
                  <a:pt x="430572" y="18305"/>
                </a:lnTo>
                <a:lnTo>
                  <a:pt x="430075" y="14833"/>
                </a:lnTo>
                <a:lnTo>
                  <a:pt x="428687" y="12055"/>
                </a:lnTo>
                <a:lnTo>
                  <a:pt x="426404" y="9971"/>
                </a:lnTo>
                <a:lnTo>
                  <a:pt x="424122" y="7788"/>
                </a:lnTo>
                <a:lnTo>
                  <a:pt x="421195" y="6697"/>
                </a:lnTo>
                <a:lnTo>
                  <a:pt x="430933" y="6697"/>
                </a:lnTo>
                <a:lnTo>
                  <a:pt x="433598" y="9028"/>
                </a:lnTo>
                <a:lnTo>
                  <a:pt x="435483" y="13047"/>
                </a:lnTo>
                <a:lnTo>
                  <a:pt x="436078" y="18305"/>
                </a:lnTo>
                <a:close/>
              </a:path>
              <a:path w="638175" h="77470">
                <a:moveTo>
                  <a:pt x="404859" y="34528"/>
                </a:moveTo>
                <a:lnTo>
                  <a:pt x="400657" y="34528"/>
                </a:lnTo>
                <a:lnTo>
                  <a:pt x="402145" y="31352"/>
                </a:lnTo>
                <a:lnTo>
                  <a:pt x="404378" y="28872"/>
                </a:lnTo>
                <a:lnTo>
                  <a:pt x="407354" y="27086"/>
                </a:lnTo>
                <a:lnTo>
                  <a:pt x="410430" y="25201"/>
                </a:lnTo>
                <a:lnTo>
                  <a:pt x="413705" y="24258"/>
                </a:lnTo>
                <a:lnTo>
                  <a:pt x="423230" y="24258"/>
                </a:lnTo>
                <a:lnTo>
                  <a:pt x="428141" y="26193"/>
                </a:lnTo>
                <a:lnTo>
                  <a:pt x="430896" y="29021"/>
                </a:lnTo>
                <a:lnTo>
                  <a:pt x="412465" y="29021"/>
                </a:lnTo>
                <a:lnTo>
                  <a:pt x="408743" y="30509"/>
                </a:lnTo>
                <a:lnTo>
                  <a:pt x="404859" y="34528"/>
                </a:lnTo>
                <a:close/>
              </a:path>
              <a:path w="638175" h="77470">
                <a:moveTo>
                  <a:pt x="430423" y="61317"/>
                </a:moveTo>
                <a:lnTo>
                  <a:pt x="421394" y="61317"/>
                </a:lnTo>
                <a:lnTo>
                  <a:pt x="424966" y="59779"/>
                </a:lnTo>
                <a:lnTo>
                  <a:pt x="430621" y="53528"/>
                </a:lnTo>
                <a:lnTo>
                  <a:pt x="432059" y="49758"/>
                </a:lnTo>
                <a:lnTo>
                  <a:pt x="431989" y="40431"/>
                </a:lnTo>
                <a:lnTo>
                  <a:pt x="430671" y="36710"/>
                </a:lnTo>
                <a:lnTo>
                  <a:pt x="427893" y="33635"/>
                </a:lnTo>
                <a:lnTo>
                  <a:pt x="425214" y="30559"/>
                </a:lnTo>
                <a:lnTo>
                  <a:pt x="421592" y="29021"/>
                </a:lnTo>
                <a:lnTo>
                  <a:pt x="430896" y="29021"/>
                </a:lnTo>
                <a:lnTo>
                  <a:pt x="432407" y="30559"/>
                </a:lnTo>
                <a:lnTo>
                  <a:pt x="435781" y="33932"/>
                </a:lnTo>
                <a:lnTo>
                  <a:pt x="437715" y="38893"/>
                </a:lnTo>
                <a:lnTo>
                  <a:pt x="437715" y="51097"/>
                </a:lnTo>
                <a:lnTo>
                  <a:pt x="435682" y="56157"/>
                </a:lnTo>
                <a:lnTo>
                  <a:pt x="431614" y="60126"/>
                </a:lnTo>
                <a:lnTo>
                  <a:pt x="430423" y="61317"/>
                </a:lnTo>
                <a:close/>
              </a:path>
              <a:path w="638175" h="77470">
                <a:moveTo>
                  <a:pt x="486535" y="49261"/>
                </a:moveTo>
                <a:lnTo>
                  <a:pt x="443374" y="49261"/>
                </a:lnTo>
                <a:lnTo>
                  <a:pt x="443374" y="43904"/>
                </a:lnTo>
                <a:lnTo>
                  <a:pt x="472098" y="2530"/>
                </a:lnTo>
                <a:lnTo>
                  <a:pt x="477158" y="2530"/>
                </a:lnTo>
                <a:lnTo>
                  <a:pt x="477158" y="10715"/>
                </a:lnTo>
                <a:lnTo>
                  <a:pt x="471949" y="10715"/>
                </a:lnTo>
                <a:lnTo>
                  <a:pt x="448435" y="44499"/>
                </a:lnTo>
                <a:lnTo>
                  <a:pt x="486535" y="44499"/>
                </a:lnTo>
                <a:lnTo>
                  <a:pt x="486535" y="49261"/>
                </a:lnTo>
                <a:close/>
              </a:path>
              <a:path w="638175" h="77470">
                <a:moveTo>
                  <a:pt x="477158" y="44499"/>
                </a:moveTo>
                <a:lnTo>
                  <a:pt x="472098" y="44499"/>
                </a:lnTo>
                <a:lnTo>
                  <a:pt x="472098" y="10715"/>
                </a:lnTo>
                <a:lnTo>
                  <a:pt x="477158" y="10715"/>
                </a:lnTo>
                <a:lnTo>
                  <a:pt x="477158" y="44499"/>
                </a:lnTo>
                <a:close/>
              </a:path>
              <a:path w="638175" h="77470">
                <a:moveTo>
                  <a:pt x="477158" y="64740"/>
                </a:moveTo>
                <a:lnTo>
                  <a:pt x="472098" y="64740"/>
                </a:lnTo>
                <a:lnTo>
                  <a:pt x="472098" y="49261"/>
                </a:lnTo>
                <a:lnTo>
                  <a:pt x="477158" y="49261"/>
                </a:lnTo>
                <a:lnTo>
                  <a:pt x="477158" y="64740"/>
                </a:lnTo>
                <a:close/>
              </a:path>
              <a:path w="638175" h="77470">
                <a:moveTo>
                  <a:pt x="498295" y="76943"/>
                </a:moveTo>
                <a:lnTo>
                  <a:pt x="498295" y="73074"/>
                </a:lnTo>
                <a:lnTo>
                  <a:pt x="499585" y="72578"/>
                </a:lnTo>
                <a:lnTo>
                  <a:pt x="500577" y="71536"/>
                </a:lnTo>
                <a:lnTo>
                  <a:pt x="501272" y="69949"/>
                </a:lnTo>
                <a:lnTo>
                  <a:pt x="502065" y="68460"/>
                </a:lnTo>
                <a:lnTo>
                  <a:pt x="502462" y="66873"/>
                </a:lnTo>
                <a:lnTo>
                  <a:pt x="502462" y="64740"/>
                </a:lnTo>
                <a:lnTo>
                  <a:pt x="498742" y="64740"/>
                </a:lnTo>
                <a:lnTo>
                  <a:pt x="498742" y="55363"/>
                </a:lnTo>
                <a:lnTo>
                  <a:pt x="506183" y="55363"/>
                </a:lnTo>
                <a:lnTo>
                  <a:pt x="506183" y="67617"/>
                </a:lnTo>
                <a:lnTo>
                  <a:pt x="505488" y="70048"/>
                </a:lnTo>
                <a:lnTo>
                  <a:pt x="504100" y="72330"/>
                </a:lnTo>
                <a:lnTo>
                  <a:pt x="502810" y="74612"/>
                </a:lnTo>
                <a:lnTo>
                  <a:pt x="500874" y="76150"/>
                </a:lnTo>
                <a:lnTo>
                  <a:pt x="498295" y="76943"/>
                </a:lnTo>
                <a:close/>
              </a:path>
              <a:path w="638175" h="77470">
                <a:moveTo>
                  <a:pt x="543052" y="66079"/>
                </a:moveTo>
                <a:lnTo>
                  <a:pt x="538290" y="66079"/>
                </a:lnTo>
                <a:lnTo>
                  <a:pt x="565674" y="0"/>
                </a:lnTo>
                <a:lnTo>
                  <a:pt x="570288" y="0"/>
                </a:lnTo>
                <a:lnTo>
                  <a:pt x="543052" y="66079"/>
                </a:lnTo>
                <a:close/>
              </a:path>
              <a:path w="638175" h="77470">
                <a:moveTo>
                  <a:pt x="604023" y="24110"/>
                </a:moveTo>
                <a:lnTo>
                  <a:pt x="598516" y="24110"/>
                </a:lnTo>
                <a:lnTo>
                  <a:pt x="598516" y="16767"/>
                </a:lnTo>
                <a:lnTo>
                  <a:pt x="600203" y="11608"/>
                </a:lnTo>
                <a:lnTo>
                  <a:pt x="603577" y="7739"/>
                </a:lnTo>
                <a:lnTo>
                  <a:pt x="607049" y="3869"/>
                </a:lnTo>
                <a:lnTo>
                  <a:pt x="611960" y="1934"/>
                </a:lnTo>
                <a:lnTo>
                  <a:pt x="624165" y="1934"/>
                </a:lnTo>
                <a:lnTo>
                  <a:pt x="628827" y="3522"/>
                </a:lnTo>
                <a:lnTo>
                  <a:pt x="632300" y="6697"/>
                </a:lnTo>
                <a:lnTo>
                  <a:pt x="613796" y="6697"/>
                </a:lnTo>
                <a:lnTo>
                  <a:pt x="610373" y="8135"/>
                </a:lnTo>
                <a:lnTo>
                  <a:pt x="605511" y="13791"/>
                </a:lnTo>
                <a:lnTo>
                  <a:pt x="604221" y="17710"/>
                </a:lnTo>
                <a:lnTo>
                  <a:pt x="604023" y="22770"/>
                </a:lnTo>
                <a:lnTo>
                  <a:pt x="604023" y="24110"/>
                </a:lnTo>
                <a:close/>
              </a:path>
              <a:path w="638175" h="77470">
                <a:moveTo>
                  <a:pt x="637956" y="64740"/>
                </a:moveTo>
                <a:lnTo>
                  <a:pt x="597028" y="64740"/>
                </a:lnTo>
                <a:lnTo>
                  <a:pt x="597028" y="60175"/>
                </a:lnTo>
                <a:lnTo>
                  <a:pt x="621386" y="36065"/>
                </a:lnTo>
                <a:lnTo>
                  <a:pt x="625900" y="32493"/>
                </a:lnTo>
                <a:lnTo>
                  <a:pt x="628282" y="29616"/>
                </a:lnTo>
                <a:lnTo>
                  <a:pt x="630763" y="26739"/>
                </a:lnTo>
                <a:lnTo>
                  <a:pt x="632003" y="23365"/>
                </a:lnTo>
                <a:lnTo>
                  <a:pt x="632003" y="15726"/>
                </a:lnTo>
                <a:lnTo>
                  <a:pt x="630713" y="12650"/>
                </a:lnTo>
                <a:lnTo>
                  <a:pt x="625554" y="7887"/>
                </a:lnTo>
                <a:lnTo>
                  <a:pt x="622229" y="6697"/>
                </a:lnTo>
                <a:lnTo>
                  <a:pt x="632300" y="6697"/>
                </a:lnTo>
                <a:lnTo>
                  <a:pt x="635872" y="9872"/>
                </a:lnTo>
                <a:lnTo>
                  <a:pt x="637658" y="14138"/>
                </a:lnTo>
                <a:lnTo>
                  <a:pt x="637542" y="24110"/>
                </a:lnTo>
                <a:lnTo>
                  <a:pt x="636319" y="27781"/>
                </a:lnTo>
                <a:lnTo>
                  <a:pt x="631060" y="35222"/>
                </a:lnTo>
                <a:lnTo>
                  <a:pt x="626248" y="39191"/>
                </a:lnTo>
                <a:lnTo>
                  <a:pt x="613647" y="46831"/>
                </a:lnTo>
                <a:lnTo>
                  <a:pt x="609728" y="49758"/>
                </a:lnTo>
                <a:lnTo>
                  <a:pt x="605164" y="54719"/>
                </a:lnTo>
                <a:lnTo>
                  <a:pt x="603775" y="57149"/>
                </a:lnTo>
                <a:lnTo>
                  <a:pt x="603278" y="59531"/>
                </a:lnTo>
                <a:lnTo>
                  <a:pt x="637956" y="59531"/>
                </a:lnTo>
                <a:lnTo>
                  <a:pt x="637956" y="6474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/>
          <p:cNvSpPr/>
          <p:nvPr/>
        </p:nvSpPr>
        <p:spPr>
          <a:xfrm>
            <a:off x="6656063" y="135623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/>
          <p:nvPr/>
        </p:nvSpPr>
        <p:spPr>
          <a:xfrm>
            <a:off x="6656063" y="135623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6"/>
          <p:cNvSpPr/>
          <p:nvPr/>
        </p:nvSpPr>
        <p:spPr>
          <a:xfrm>
            <a:off x="6931291" y="137080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8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3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7"/>
          <p:cNvSpPr/>
          <p:nvPr/>
        </p:nvSpPr>
        <p:spPr>
          <a:xfrm>
            <a:off x="6657338" y="51507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8"/>
          <p:cNvSpPr/>
          <p:nvPr/>
        </p:nvSpPr>
        <p:spPr>
          <a:xfrm>
            <a:off x="6657337" y="51507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9"/>
          <p:cNvSpPr/>
          <p:nvPr/>
        </p:nvSpPr>
        <p:spPr>
          <a:xfrm>
            <a:off x="7015147" y="5166670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/>
          <p:cNvSpPr/>
          <p:nvPr/>
        </p:nvSpPr>
        <p:spPr>
          <a:xfrm>
            <a:off x="6657338" y="493188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1"/>
          <p:cNvSpPr/>
          <p:nvPr/>
        </p:nvSpPr>
        <p:spPr>
          <a:xfrm>
            <a:off x="6657337" y="493188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2"/>
          <p:cNvSpPr/>
          <p:nvPr/>
        </p:nvSpPr>
        <p:spPr>
          <a:xfrm>
            <a:off x="6847939" y="4948390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3"/>
          <p:cNvSpPr/>
          <p:nvPr/>
        </p:nvSpPr>
        <p:spPr>
          <a:xfrm>
            <a:off x="7092487" y="4893784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4"/>
          <p:cNvSpPr/>
          <p:nvPr/>
        </p:nvSpPr>
        <p:spPr>
          <a:xfrm>
            <a:off x="7072262" y="506643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5"/>
          <p:cNvSpPr/>
          <p:nvPr/>
        </p:nvSpPr>
        <p:spPr>
          <a:xfrm>
            <a:off x="7072262" y="506643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4574" y="619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6"/>
          <p:cNvSpPr/>
          <p:nvPr/>
        </p:nvSpPr>
        <p:spPr>
          <a:xfrm>
            <a:off x="7092487" y="5108758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7"/>
          <p:cNvSpPr/>
          <p:nvPr/>
        </p:nvSpPr>
        <p:spPr>
          <a:xfrm>
            <a:off x="7092512" y="5024433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8"/>
          <p:cNvSpPr/>
          <p:nvPr/>
        </p:nvSpPr>
        <p:spPr>
          <a:xfrm>
            <a:off x="7072262" y="472320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9"/>
          <p:cNvSpPr/>
          <p:nvPr/>
        </p:nvSpPr>
        <p:spPr>
          <a:xfrm>
            <a:off x="7072262" y="472320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49" y="6199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0"/>
          <p:cNvSpPr/>
          <p:nvPr/>
        </p:nvSpPr>
        <p:spPr>
          <a:xfrm>
            <a:off x="7092487" y="4765534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35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1"/>
          <p:cNvSpPr/>
          <p:nvPr/>
        </p:nvSpPr>
        <p:spPr>
          <a:xfrm>
            <a:off x="7112762" y="4744359"/>
            <a:ext cx="797560" cy="343535"/>
          </a:xfrm>
          <a:custGeom>
            <a:avLst/>
            <a:gdLst/>
            <a:ahLst/>
            <a:cxnLst/>
            <a:rect l="l" t="t" r="r" b="b"/>
            <a:pathLst>
              <a:path w="797559" h="343535">
                <a:moveTo>
                  <a:pt x="0" y="0"/>
                </a:moveTo>
                <a:lnTo>
                  <a:pt x="66368" y="779"/>
                </a:lnTo>
                <a:lnTo>
                  <a:pt x="132326" y="3060"/>
                </a:lnTo>
                <a:lnTo>
                  <a:pt x="197463" y="6752"/>
                </a:lnTo>
                <a:lnTo>
                  <a:pt x="261369" y="11769"/>
                </a:lnTo>
                <a:lnTo>
                  <a:pt x="323635" y="18022"/>
                </a:lnTo>
                <a:lnTo>
                  <a:pt x="383850" y="25422"/>
                </a:lnTo>
                <a:lnTo>
                  <a:pt x="441604" y="33881"/>
                </a:lnTo>
                <a:lnTo>
                  <a:pt x="496488" y="43311"/>
                </a:lnTo>
                <a:lnTo>
                  <a:pt x="548092" y="53624"/>
                </a:lnTo>
                <a:lnTo>
                  <a:pt x="596006" y="64732"/>
                </a:lnTo>
                <a:lnTo>
                  <a:pt x="639819" y="76546"/>
                </a:lnTo>
                <a:lnTo>
                  <a:pt x="679122" y="88977"/>
                </a:lnTo>
                <a:lnTo>
                  <a:pt x="742559" y="115341"/>
                </a:lnTo>
                <a:lnTo>
                  <a:pt x="783035" y="143117"/>
                </a:lnTo>
                <a:lnTo>
                  <a:pt x="797273" y="171599"/>
                </a:lnTo>
                <a:lnTo>
                  <a:pt x="793664" y="185884"/>
                </a:lnTo>
                <a:lnTo>
                  <a:pt x="765947" y="214102"/>
                </a:lnTo>
                <a:lnTo>
                  <a:pt x="713634" y="241260"/>
                </a:lnTo>
                <a:lnTo>
                  <a:pt x="640003" y="266653"/>
                </a:lnTo>
                <a:lnTo>
                  <a:pt x="596219" y="278466"/>
                </a:lnTo>
                <a:lnTo>
                  <a:pt x="548336" y="289574"/>
                </a:lnTo>
                <a:lnTo>
                  <a:pt x="496764" y="299887"/>
                </a:lnTo>
                <a:lnTo>
                  <a:pt x="441913" y="309317"/>
                </a:lnTo>
                <a:lnTo>
                  <a:pt x="384194" y="317777"/>
                </a:lnTo>
                <a:lnTo>
                  <a:pt x="324016" y="325177"/>
                </a:lnTo>
                <a:lnTo>
                  <a:pt x="261790" y="331429"/>
                </a:lnTo>
                <a:lnTo>
                  <a:pt x="197925" y="336446"/>
                </a:lnTo>
                <a:lnTo>
                  <a:pt x="132831" y="340139"/>
                </a:lnTo>
                <a:lnTo>
                  <a:pt x="66919" y="342419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2"/>
          <p:cNvSpPr/>
          <p:nvPr/>
        </p:nvSpPr>
        <p:spPr>
          <a:xfrm>
            <a:off x="6655538" y="44612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3"/>
          <p:cNvSpPr/>
          <p:nvPr/>
        </p:nvSpPr>
        <p:spPr>
          <a:xfrm>
            <a:off x="6655538" y="44612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/>
          <p:cNvSpPr/>
          <p:nvPr/>
        </p:nvSpPr>
        <p:spPr>
          <a:xfrm>
            <a:off x="6846130" y="4477761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5"/>
          <p:cNvSpPr/>
          <p:nvPr/>
        </p:nvSpPr>
        <p:spPr>
          <a:xfrm>
            <a:off x="6655538" y="459190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6"/>
          <p:cNvSpPr/>
          <p:nvPr/>
        </p:nvSpPr>
        <p:spPr>
          <a:xfrm>
            <a:off x="6655538" y="459190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7"/>
          <p:cNvSpPr/>
          <p:nvPr/>
        </p:nvSpPr>
        <p:spPr>
          <a:xfrm>
            <a:off x="6846130" y="460841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8"/>
          <p:cNvSpPr/>
          <p:nvPr/>
        </p:nvSpPr>
        <p:spPr>
          <a:xfrm>
            <a:off x="7090687" y="455380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7090712" y="4684509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5">
                <a:moveTo>
                  <a:pt x="17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7070837" y="437833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7070837" y="437833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7090687" y="4420760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3"/>
          <p:cNvSpPr/>
          <p:nvPr/>
        </p:nvSpPr>
        <p:spPr>
          <a:xfrm>
            <a:off x="7111262" y="4399360"/>
            <a:ext cx="798830" cy="345440"/>
          </a:xfrm>
          <a:custGeom>
            <a:avLst/>
            <a:gdLst/>
            <a:ahLst/>
            <a:cxnLst/>
            <a:rect l="l" t="t" r="r" b="b"/>
            <a:pathLst>
              <a:path w="798829" h="345439">
                <a:moveTo>
                  <a:pt x="1499" y="344999"/>
                </a:moveTo>
                <a:lnTo>
                  <a:pt x="67870" y="344215"/>
                </a:lnTo>
                <a:lnTo>
                  <a:pt x="133835" y="341923"/>
                </a:lnTo>
                <a:lnTo>
                  <a:pt x="198982" y="338211"/>
                </a:lnTo>
                <a:lnTo>
                  <a:pt x="262901" y="333168"/>
                </a:lnTo>
                <a:lnTo>
                  <a:pt x="325181" y="326882"/>
                </a:lnTo>
                <a:lnTo>
                  <a:pt x="385411" y="319443"/>
                </a:lnTo>
                <a:lnTo>
                  <a:pt x="443180" y="310940"/>
                </a:lnTo>
                <a:lnTo>
                  <a:pt x="498079" y="301460"/>
                </a:lnTo>
                <a:lnTo>
                  <a:pt x="549695" y="291093"/>
                </a:lnTo>
                <a:lnTo>
                  <a:pt x="597619" y="279927"/>
                </a:lnTo>
                <a:lnTo>
                  <a:pt x="641439" y="268051"/>
                </a:lnTo>
                <a:lnTo>
                  <a:pt x="680744" y="255555"/>
                </a:lnTo>
                <a:lnTo>
                  <a:pt x="744169" y="229053"/>
                </a:lnTo>
                <a:lnTo>
                  <a:pt x="784608" y="201131"/>
                </a:lnTo>
                <a:lnTo>
                  <a:pt x="798773" y="172499"/>
                </a:lnTo>
                <a:lnTo>
                  <a:pt x="795117" y="158139"/>
                </a:lnTo>
                <a:lnTo>
                  <a:pt x="767278" y="129774"/>
                </a:lnTo>
                <a:lnTo>
                  <a:pt x="714804" y="102473"/>
                </a:lnTo>
                <a:lnTo>
                  <a:pt x="640979" y="76947"/>
                </a:lnTo>
                <a:lnTo>
                  <a:pt x="597086" y="65071"/>
                </a:lnTo>
                <a:lnTo>
                  <a:pt x="549086" y="53906"/>
                </a:lnTo>
                <a:lnTo>
                  <a:pt x="497390" y="43539"/>
                </a:lnTo>
                <a:lnTo>
                  <a:pt x="442407" y="34059"/>
                </a:lnTo>
                <a:lnTo>
                  <a:pt x="384550" y="25555"/>
                </a:lnTo>
                <a:lnTo>
                  <a:pt x="324227" y="18116"/>
                </a:lnTo>
                <a:lnTo>
                  <a:pt x="261849" y="11831"/>
                </a:lnTo>
                <a:lnTo>
                  <a:pt x="197827" y="6788"/>
                </a:lnTo>
                <a:lnTo>
                  <a:pt x="132571" y="3076"/>
                </a:lnTo>
                <a:lnTo>
                  <a:pt x="66492" y="783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4"/>
          <p:cNvSpPr/>
          <p:nvPr/>
        </p:nvSpPr>
        <p:spPr>
          <a:xfrm>
            <a:off x="6655538" y="41163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5"/>
          <p:cNvSpPr/>
          <p:nvPr/>
        </p:nvSpPr>
        <p:spPr>
          <a:xfrm>
            <a:off x="6655538" y="41163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6"/>
          <p:cNvSpPr/>
          <p:nvPr/>
        </p:nvSpPr>
        <p:spPr>
          <a:xfrm>
            <a:off x="6846130" y="4132814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7"/>
          <p:cNvSpPr/>
          <p:nvPr/>
        </p:nvSpPr>
        <p:spPr>
          <a:xfrm>
            <a:off x="6655538" y="42469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8"/>
          <p:cNvSpPr/>
          <p:nvPr/>
        </p:nvSpPr>
        <p:spPr>
          <a:xfrm>
            <a:off x="6655538" y="42469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9"/>
          <p:cNvSpPr/>
          <p:nvPr/>
        </p:nvSpPr>
        <p:spPr>
          <a:xfrm>
            <a:off x="6846130" y="426346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0"/>
          <p:cNvSpPr/>
          <p:nvPr/>
        </p:nvSpPr>
        <p:spPr>
          <a:xfrm>
            <a:off x="7090687" y="420886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/>
          <p:nvPr/>
        </p:nvSpPr>
        <p:spPr>
          <a:xfrm>
            <a:off x="7090787" y="4339635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2"/>
          <p:cNvSpPr/>
          <p:nvPr/>
        </p:nvSpPr>
        <p:spPr>
          <a:xfrm>
            <a:off x="7070837" y="4038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3"/>
          <p:cNvSpPr/>
          <p:nvPr/>
        </p:nvSpPr>
        <p:spPr>
          <a:xfrm>
            <a:off x="7070837" y="4038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4"/>
          <p:cNvSpPr/>
          <p:nvPr/>
        </p:nvSpPr>
        <p:spPr>
          <a:xfrm>
            <a:off x="7090687" y="4080310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7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5"/>
          <p:cNvSpPr/>
          <p:nvPr/>
        </p:nvSpPr>
        <p:spPr>
          <a:xfrm>
            <a:off x="7111337" y="4059285"/>
            <a:ext cx="781685" cy="340360"/>
          </a:xfrm>
          <a:custGeom>
            <a:avLst/>
            <a:gdLst/>
            <a:ahLst/>
            <a:cxnLst/>
            <a:rect l="l" t="t" r="r" b="b"/>
            <a:pathLst>
              <a:path w="781684" h="340360">
                <a:moveTo>
                  <a:pt x="0" y="340199"/>
                </a:moveTo>
                <a:lnTo>
                  <a:pt x="68884" y="339333"/>
                </a:lnTo>
                <a:lnTo>
                  <a:pt x="137289" y="336806"/>
                </a:lnTo>
                <a:lnTo>
                  <a:pt x="204738" y="332720"/>
                </a:lnTo>
                <a:lnTo>
                  <a:pt x="270754" y="327181"/>
                </a:lnTo>
                <a:lnTo>
                  <a:pt x="334860" y="320291"/>
                </a:lnTo>
                <a:lnTo>
                  <a:pt x="396580" y="312155"/>
                </a:lnTo>
                <a:lnTo>
                  <a:pt x="455436" y="302876"/>
                </a:lnTo>
                <a:lnTo>
                  <a:pt x="510952" y="292558"/>
                </a:lnTo>
                <a:lnTo>
                  <a:pt x="562650" y="281306"/>
                </a:lnTo>
                <a:lnTo>
                  <a:pt x="610053" y="269223"/>
                </a:lnTo>
                <a:lnTo>
                  <a:pt x="652686" y="256413"/>
                </a:lnTo>
                <a:lnTo>
                  <a:pt x="690070" y="242979"/>
                </a:lnTo>
                <a:lnTo>
                  <a:pt x="747185" y="214658"/>
                </a:lnTo>
                <a:lnTo>
                  <a:pt x="777584" y="185091"/>
                </a:lnTo>
                <a:lnTo>
                  <a:pt x="781573" y="170099"/>
                </a:lnTo>
                <a:lnTo>
                  <a:pt x="777611" y="155108"/>
                </a:lnTo>
                <a:lnTo>
                  <a:pt x="747265" y="125540"/>
                </a:lnTo>
                <a:lnTo>
                  <a:pt x="690206" y="97219"/>
                </a:lnTo>
                <a:lnTo>
                  <a:pt x="652851" y="83786"/>
                </a:lnTo>
                <a:lnTo>
                  <a:pt x="610249" y="70975"/>
                </a:lnTo>
                <a:lnTo>
                  <a:pt x="562877" y="58892"/>
                </a:lnTo>
                <a:lnTo>
                  <a:pt x="511212" y="47640"/>
                </a:lnTo>
                <a:lnTo>
                  <a:pt x="455731" y="37322"/>
                </a:lnTo>
                <a:lnTo>
                  <a:pt x="396912" y="28044"/>
                </a:lnTo>
                <a:lnTo>
                  <a:pt x="335231" y="19907"/>
                </a:lnTo>
                <a:lnTo>
                  <a:pt x="271165" y="13018"/>
                </a:lnTo>
                <a:lnTo>
                  <a:pt x="205192" y="7478"/>
                </a:lnTo>
                <a:lnTo>
                  <a:pt x="137789" y="3392"/>
                </a:lnTo>
                <a:lnTo>
                  <a:pt x="69432" y="865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6"/>
          <p:cNvSpPr/>
          <p:nvPr/>
        </p:nvSpPr>
        <p:spPr>
          <a:xfrm>
            <a:off x="6656438" y="377271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7"/>
          <p:cNvSpPr/>
          <p:nvPr/>
        </p:nvSpPr>
        <p:spPr>
          <a:xfrm>
            <a:off x="6656438" y="377271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8"/>
          <p:cNvSpPr/>
          <p:nvPr/>
        </p:nvSpPr>
        <p:spPr>
          <a:xfrm>
            <a:off x="6822327" y="3789200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9"/>
          <p:cNvSpPr/>
          <p:nvPr/>
        </p:nvSpPr>
        <p:spPr>
          <a:xfrm>
            <a:off x="6656438" y="390336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0"/>
          <p:cNvSpPr/>
          <p:nvPr/>
        </p:nvSpPr>
        <p:spPr>
          <a:xfrm>
            <a:off x="6656438" y="390336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1"/>
          <p:cNvSpPr/>
          <p:nvPr/>
        </p:nvSpPr>
        <p:spPr>
          <a:xfrm>
            <a:off x="6795072" y="3919718"/>
            <a:ext cx="591185" cy="66040"/>
          </a:xfrm>
          <a:custGeom>
            <a:avLst/>
            <a:gdLst/>
            <a:ahLst/>
            <a:cxnLst/>
            <a:rect l="l" t="t" r="r" b="b"/>
            <a:pathLst>
              <a:path w="591184" h="66039">
                <a:moveTo>
                  <a:pt x="6101" y="19198"/>
                </a:moveTo>
                <a:lnTo>
                  <a:pt x="1190" y="19198"/>
                </a:lnTo>
                <a:lnTo>
                  <a:pt x="1289" y="13940"/>
                </a:lnTo>
                <a:lnTo>
                  <a:pt x="2877" y="9723"/>
                </a:lnTo>
                <a:lnTo>
                  <a:pt x="9127" y="3274"/>
                </a:lnTo>
                <a:lnTo>
                  <a:pt x="13195" y="1637"/>
                </a:lnTo>
                <a:lnTo>
                  <a:pt x="22720" y="1637"/>
                </a:lnTo>
                <a:lnTo>
                  <a:pt x="26589" y="2827"/>
                </a:lnTo>
                <a:lnTo>
                  <a:pt x="30584" y="5804"/>
                </a:lnTo>
                <a:lnTo>
                  <a:pt x="14485" y="5804"/>
                </a:lnTo>
                <a:lnTo>
                  <a:pt x="11558" y="6945"/>
                </a:lnTo>
                <a:lnTo>
                  <a:pt x="7193" y="11509"/>
                </a:lnTo>
                <a:lnTo>
                  <a:pt x="6101" y="14733"/>
                </a:lnTo>
                <a:lnTo>
                  <a:pt x="6101" y="19198"/>
                </a:lnTo>
                <a:close/>
              </a:path>
              <a:path w="591184" h="66039">
                <a:moveTo>
                  <a:pt x="31055" y="52536"/>
                </a:moveTo>
                <a:lnTo>
                  <a:pt x="22026" y="52536"/>
                </a:lnTo>
                <a:lnTo>
                  <a:pt x="25250" y="51444"/>
                </a:lnTo>
                <a:lnTo>
                  <a:pt x="27952" y="49162"/>
                </a:lnTo>
                <a:lnTo>
                  <a:pt x="30509" y="47079"/>
                </a:lnTo>
                <a:lnTo>
                  <a:pt x="31848" y="44251"/>
                </a:lnTo>
                <a:lnTo>
                  <a:pt x="31744" y="37058"/>
                </a:lnTo>
                <a:lnTo>
                  <a:pt x="30707" y="34577"/>
                </a:lnTo>
                <a:lnTo>
                  <a:pt x="28426" y="32593"/>
                </a:lnTo>
                <a:lnTo>
                  <a:pt x="26144" y="30509"/>
                </a:lnTo>
                <a:lnTo>
                  <a:pt x="22968" y="29467"/>
                </a:lnTo>
                <a:lnTo>
                  <a:pt x="15031" y="29467"/>
                </a:lnTo>
                <a:lnTo>
                  <a:pt x="15031" y="25449"/>
                </a:lnTo>
                <a:lnTo>
                  <a:pt x="22076" y="25449"/>
                </a:lnTo>
                <a:lnTo>
                  <a:pt x="24556" y="24606"/>
                </a:lnTo>
                <a:lnTo>
                  <a:pt x="26640" y="22919"/>
                </a:lnTo>
                <a:lnTo>
                  <a:pt x="28723" y="21133"/>
                </a:lnTo>
                <a:lnTo>
                  <a:pt x="29765" y="18752"/>
                </a:lnTo>
                <a:lnTo>
                  <a:pt x="29765" y="12501"/>
                </a:lnTo>
                <a:lnTo>
                  <a:pt x="28674" y="10021"/>
                </a:lnTo>
                <a:lnTo>
                  <a:pt x="26490" y="8334"/>
                </a:lnTo>
                <a:lnTo>
                  <a:pt x="24407" y="6647"/>
                </a:lnTo>
                <a:lnTo>
                  <a:pt x="21629" y="5804"/>
                </a:lnTo>
                <a:lnTo>
                  <a:pt x="30584" y="5804"/>
                </a:lnTo>
                <a:lnTo>
                  <a:pt x="33039" y="7590"/>
                </a:lnTo>
                <a:lnTo>
                  <a:pt x="34676" y="10963"/>
                </a:lnTo>
                <a:lnTo>
                  <a:pt x="34676" y="18206"/>
                </a:lnTo>
                <a:lnTo>
                  <a:pt x="33883" y="20687"/>
                </a:lnTo>
                <a:lnTo>
                  <a:pt x="30707" y="24854"/>
                </a:lnTo>
                <a:lnTo>
                  <a:pt x="28475" y="26292"/>
                </a:lnTo>
                <a:lnTo>
                  <a:pt x="25598" y="27086"/>
                </a:lnTo>
                <a:lnTo>
                  <a:pt x="25598" y="27235"/>
                </a:lnTo>
                <a:lnTo>
                  <a:pt x="29269" y="27930"/>
                </a:lnTo>
                <a:lnTo>
                  <a:pt x="31998" y="29467"/>
                </a:lnTo>
                <a:lnTo>
                  <a:pt x="33784" y="31849"/>
                </a:lnTo>
                <a:lnTo>
                  <a:pt x="35669" y="34230"/>
                </a:lnTo>
                <a:lnTo>
                  <a:pt x="36611" y="37058"/>
                </a:lnTo>
                <a:lnTo>
                  <a:pt x="36611" y="45194"/>
                </a:lnTo>
                <a:lnTo>
                  <a:pt x="34874" y="49162"/>
                </a:lnTo>
                <a:lnTo>
                  <a:pt x="31055" y="52536"/>
                </a:lnTo>
                <a:close/>
              </a:path>
              <a:path w="591184" h="66039">
                <a:moveTo>
                  <a:pt x="23563" y="56703"/>
                </a:moveTo>
                <a:lnTo>
                  <a:pt x="12948" y="56703"/>
                </a:lnTo>
                <a:lnTo>
                  <a:pt x="8532" y="55215"/>
                </a:lnTo>
                <a:lnTo>
                  <a:pt x="5059" y="52238"/>
                </a:lnTo>
                <a:lnTo>
                  <a:pt x="1686" y="49162"/>
                </a:lnTo>
                <a:lnTo>
                  <a:pt x="80" y="45194"/>
                </a:lnTo>
                <a:lnTo>
                  <a:pt x="0" y="38546"/>
                </a:lnTo>
                <a:lnTo>
                  <a:pt x="4911" y="38546"/>
                </a:lnTo>
                <a:lnTo>
                  <a:pt x="4911" y="43408"/>
                </a:lnTo>
                <a:lnTo>
                  <a:pt x="6101" y="46583"/>
                </a:lnTo>
                <a:lnTo>
                  <a:pt x="10864" y="51345"/>
                </a:lnTo>
                <a:lnTo>
                  <a:pt x="14088" y="52536"/>
                </a:lnTo>
                <a:lnTo>
                  <a:pt x="31055" y="52536"/>
                </a:lnTo>
                <a:lnTo>
                  <a:pt x="27930" y="55215"/>
                </a:lnTo>
                <a:lnTo>
                  <a:pt x="23563" y="56703"/>
                </a:lnTo>
                <a:close/>
              </a:path>
              <a:path w="591184" h="66039">
                <a:moveTo>
                  <a:pt x="46099" y="55512"/>
                </a:moveTo>
                <a:lnTo>
                  <a:pt x="40145" y="55512"/>
                </a:lnTo>
                <a:lnTo>
                  <a:pt x="55326" y="35123"/>
                </a:lnTo>
                <a:lnTo>
                  <a:pt x="41187" y="16222"/>
                </a:lnTo>
                <a:lnTo>
                  <a:pt x="47289" y="16222"/>
                </a:lnTo>
                <a:lnTo>
                  <a:pt x="58451" y="31104"/>
                </a:lnTo>
                <a:lnTo>
                  <a:pt x="64197" y="31104"/>
                </a:lnTo>
                <a:lnTo>
                  <a:pt x="61279" y="34974"/>
                </a:lnTo>
                <a:lnTo>
                  <a:pt x="64279" y="38992"/>
                </a:lnTo>
                <a:lnTo>
                  <a:pt x="58153" y="38992"/>
                </a:lnTo>
                <a:lnTo>
                  <a:pt x="46099" y="55512"/>
                </a:lnTo>
                <a:close/>
              </a:path>
              <a:path w="591184" h="66039">
                <a:moveTo>
                  <a:pt x="64197" y="31104"/>
                </a:moveTo>
                <a:lnTo>
                  <a:pt x="58451" y="31104"/>
                </a:lnTo>
                <a:lnTo>
                  <a:pt x="69464" y="16222"/>
                </a:lnTo>
                <a:lnTo>
                  <a:pt x="75417" y="16222"/>
                </a:lnTo>
                <a:lnTo>
                  <a:pt x="64197" y="31104"/>
                </a:lnTo>
                <a:close/>
              </a:path>
              <a:path w="591184" h="66039">
                <a:moveTo>
                  <a:pt x="76608" y="55512"/>
                </a:moveTo>
                <a:lnTo>
                  <a:pt x="70506" y="55512"/>
                </a:lnTo>
                <a:lnTo>
                  <a:pt x="58153" y="38992"/>
                </a:lnTo>
                <a:lnTo>
                  <a:pt x="64279" y="38992"/>
                </a:lnTo>
                <a:lnTo>
                  <a:pt x="76608" y="55512"/>
                </a:lnTo>
                <a:close/>
              </a:path>
              <a:path w="591184" h="66039">
                <a:moveTo>
                  <a:pt x="85129" y="19198"/>
                </a:moveTo>
                <a:lnTo>
                  <a:pt x="80218" y="19198"/>
                </a:lnTo>
                <a:lnTo>
                  <a:pt x="80317" y="13940"/>
                </a:lnTo>
                <a:lnTo>
                  <a:pt x="81904" y="9723"/>
                </a:lnTo>
                <a:lnTo>
                  <a:pt x="88155" y="3274"/>
                </a:lnTo>
                <a:lnTo>
                  <a:pt x="92223" y="1637"/>
                </a:lnTo>
                <a:lnTo>
                  <a:pt x="101748" y="1637"/>
                </a:lnTo>
                <a:lnTo>
                  <a:pt x="105617" y="2827"/>
                </a:lnTo>
                <a:lnTo>
                  <a:pt x="109611" y="5804"/>
                </a:lnTo>
                <a:lnTo>
                  <a:pt x="93513" y="5804"/>
                </a:lnTo>
                <a:lnTo>
                  <a:pt x="90586" y="6945"/>
                </a:lnTo>
                <a:lnTo>
                  <a:pt x="86221" y="11509"/>
                </a:lnTo>
                <a:lnTo>
                  <a:pt x="85129" y="14733"/>
                </a:lnTo>
                <a:lnTo>
                  <a:pt x="85129" y="19198"/>
                </a:lnTo>
                <a:close/>
              </a:path>
              <a:path w="591184" h="66039">
                <a:moveTo>
                  <a:pt x="110082" y="52536"/>
                </a:moveTo>
                <a:lnTo>
                  <a:pt x="101054" y="52536"/>
                </a:lnTo>
                <a:lnTo>
                  <a:pt x="104278" y="51444"/>
                </a:lnTo>
                <a:lnTo>
                  <a:pt x="106979" y="49162"/>
                </a:lnTo>
                <a:lnTo>
                  <a:pt x="109537" y="47079"/>
                </a:lnTo>
                <a:lnTo>
                  <a:pt x="110876" y="44251"/>
                </a:lnTo>
                <a:lnTo>
                  <a:pt x="110772" y="37058"/>
                </a:lnTo>
                <a:lnTo>
                  <a:pt x="109735" y="34577"/>
                </a:lnTo>
                <a:lnTo>
                  <a:pt x="107453" y="32593"/>
                </a:lnTo>
                <a:lnTo>
                  <a:pt x="105171" y="30509"/>
                </a:lnTo>
                <a:lnTo>
                  <a:pt x="101996" y="29467"/>
                </a:lnTo>
                <a:lnTo>
                  <a:pt x="94059" y="29467"/>
                </a:lnTo>
                <a:lnTo>
                  <a:pt x="94059" y="25449"/>
                </a:lnTo>
                <a:lnTo>
                  <a:pt x="101103" y="25449"/>
                </a:lnTo>
                <a:lnTo>
                  <a:pt x="103584" y="24606"/>
                </a:lnTo>
                <a:lnTo>
                  <a:pt x="105667" y="22919"/>
                </a:lnTo>
                <a:lnTo>
                  <a:pt x="107751" y="21133"/>
                </a:lnTo>
                <a:lnTo>
                  <a:pt x="108793" y="18752"/>
                </a:lnTo>
                <a:lnTo>
                  <a:pt x="108793" y="12501"/>
                </a:lnTo>
                <a:lnTo>
                  <a:pt x="107701" y="10021"/>
                </a:lnTo>
                <a:lnTo>
                  <a:pt x="105518" y="8334"/>
                </a:lnTo>
                <a:lnTo>
                  <a:pt x="103435" y="6647"/>
                </a:lnTo>
                <a:lnTo>
                  <a:pt x="100657" y="5804"/>
                </a:lnTo>
                <a:lnTo>
                  <a:pt x="109611" y="5804"/>
                </a:lnTo>
                <a:lnTo>
                  <a:pt x="112067" y="7590"/>
                </a:lnTo>
                <a:lnTo>
                  <a:pt x="113704" y="10963"/>
                </a:lnTo>
                <a:lnTo>
                  <a:pt x="113704" y="18206"/>
                </a:lnTo>
                <a:lnTo>
                  <a:pt x="112910" y="20687"/>
                </a:lnTo>
                <a:lnTo>
                  <a:pt x="109735" y="24854"/>
                </a:lnTo>
                <a:lnTo>
                  <a:pt x="107502" y="26292"/>
                </a:lnTo>
                <a:lnTo>
                  <a:pt x="104626" y="27086"/>
                </a:lnTo>
                <a:lnTo>
                  <a:pt x="104626" y="27235"/>
                </a:lnTo>
                <a:lnTo>
                  <a:pt x="108297" y="27930"/>
                </a:lnTo>
                <a:lnTo>
                  <a:pt x="111025" y="29467"/>
                </a:lnTo>
                <a:lnTo>
                  <a:pt x="112811" y="31849"/>
                </a:lnTo>
                <a:lnTo>
                  <a:pt x="114696" y="34230"/>
                </a:lnTo>
                <a:lnTo>
                  <a:pt x="115638" y="37058"/>
                </a:lnTo>
                <a:lnTo>
                  <a:pt x="115638" y="45194"/>
                </a:lnTo>
                <a:lnTo>
                  <a:pt x="113902" y="49162"/>
                </a:lnTo>
                <a:lnTo>
                  <a:pt x="110082" y="52536"/>
                </a:lnTo>
                <a:close/>
              </a:path>
              <a:path w="591184" h="66039">
                <a:moveTo>
                  <a:pt x="102591" y="56703"/>
                </a:moveTo>
                <a:lnTo>
                  <a:pt x="91975" y="56703"/>
                </a:lnTo>
                <a:lnTo>
                  <a:pt x="87560" y="55215"/>
                </a:lnTo>
                <a:lnTo>
                  <a:pt x="84087" y="52238"/>
                </a:lnTo>
                <a:lnTo>
                  <a:pt x="80713" y="49162"/>
                </a:lnTo>
                <a:lnTo>
                  <a:pt x="79108" y="45194"/>
                </a:lnTo>
                <a:lnTo>
                  <a:pt x="79027" y="38546"/>
                </a:lnTo>
                <a:lnTo>
                  <a:pt x="83938" y="38546"/>
                </a:lnTo>
                <a:lnTo>
                  <a:pt x="83938" y="43408"/>
                </a:lnTo>
                <a:lnTo>
                  <a:pt x="85129" y="46583"/>
                </a:lnTo>
                <a:lnTo>
                  <a:pt x="89892" y="51345"/>
                </a:lnTo>
                <a:lnTo>
                  <a:pt x="93116" y="52536"/>
                </a:lnTo>
                <a:lnTo>
                  <a:pt x="110082" y="52536"/>
                </a:lnTo>
                <a:lnTo>
                  <a:pt x="106956" y="55215"/>
                </a:lnTo>
                <a:lnTo>
                  <a:pt x="102591" y="56703"/>
                </a:lnTo>
                <a:close/>
              </a:path>
              <a:path w="591184" h="66039">
                <a:moveTo>
                  <a:pt x="165793" y="56703"/>
                </a:moveTo>
                <a:lnTo>
                  <a:pt x="155772" y="56703"/>
                </a:lnTo>
                <a:lnTo>
                  <a:pt x="151308" y="54768"/>
                </a:lnTo>
                <a:lnTo>
                  <a:pt x="147934" y="50899"/>
                </a:lnTo>
                <a:lnTo>
                  <a:pt x="144561" y="46930"/>
                </a:lnTo>
                <a:lnTo>
                  <a:pt x="142874" y="41919"/>
                </a:lnTo>
                <a:lnTo>
                  <a:pt x="142874" y="29815"/>
                </a:lnTo>
                <a:lnTo>
                  <a:pt x="144561" y="24854"/>
                </a:lnTo>
                <a:lnTo>
                  <a:pt x="147934" y="20984"/>
                </a:lnTo>
                <a:lnTo>
                  <a:pt x="151308" y="17015"/>
                </a:lnTo>
                <a:lnTo>
                  <a:pt x="155772" y="15031"/>
                </a:lnTo>
                <a:lnTo>
                  <a:pt x="165992" y="15031"/>
                </a:lnTo>
                <a:lnTo>
                  <a:pt x="169663" y="16222"/>
                </a:lnTo>
                <a:lnTo>
                  <a:pt x="172863" y="19049"/>
                </a:lnTo>
                <a:lnTo>
                  <a:pt x="157261" y="19049"/>
                </a:lnTo>
                <a:lnTo>
                  <a:pt x="153937" y="20687"/>
                </a:lnTo>
                <a:lnTo>
                  <a:pt x="148877" y="27136"/>
                </a:lnTo>
                <a:lnTo>
                  <a:pt x="147637" y="31104"/>
                </a:lnTo>
                <a:lnTo>
                  <a:pt x="147637" y="40530"/>
                </a:lnTo>
                <a:lnTo>
                  <a:pt x="148877" y="44499"/>
                </a:lnTo>
                <a:lnTo>
                  <a:pt x="151357" y="47773"/>
                </a:lnTo>
                <a:lnTo>
                  <a:pt x="153937" y="50948"/>
                </a:lnTo>
                <a:lnTo>
                  <a:pt x="157261" y="52536"/>
                </a:lnTo>
                <a:lnTo>
                  <a:pt x="172353" y="52536"/>
                </a:lnTo>
                <a:lnTo>
                  <a:pt x="169415" y="55363"/>
                </a:lnTo>
                <a:lnTo>
                  <a:pt x="165793" y="56703"/>
                </a:lnTo>
                <a:close/>
              </a:path>
              <a:path w="591184" h="66039">
                <a:moveTo>
                  <a:pt x="177254" y="28574"/>
                </a:moveTo>
                <a:lnTo>
                  <a:pt x="172491" y="28574"/>
                </a:lnTo>
                <a:lnTo>
                  <a:pt x="171796" y="25399"/>
                </a:lnTo>
                <a:lnTo>
                  <a:pt x="170506" y="23018"/>
                </a:lnTo>
                <a:lnTo>
                  <a:pt x="168621" y="21431"/>
                </a:lnTo>
                <a:lnTo>
                  <a:pt x="166835" y="19843"/>
                </a:lnTo>
                <a:lnTo>
                  <a:pt x="164404" y="19049"/>
                </a:lnTo>
                <a:lnTo>
                  <a:pt x="172863" y="19049"/>
                </a:lnTo>
                <a:lnTo>
                  <a:pt x="175120" y="20984"/>
                </a:lnTo>
                <a:lnTo>
                  <a:pt x="176757" y="24308"/>
                </a:lnTo>
                <a:lnTo>
                  <a:pt x="177254" y="28574"/>
                </a:lnTo>
                <a:close/>
              </a:path>
              <a:path w="591184" h="66039">
                <a:moveTo>
                  <a:pt x="172353" y="52536"/>
                </a:moveTo>
                <a:lnTo>
                  <a:pt x="164206" y="52536"/>
                </a:lnTo>
                <a:lnTo>
                  <a:pt x="166736" y="51543"/>
                </a:lnTo>
                <a:lnTo>
                  <a:pt x="168919" y="49559"/>
                </a:lnTo>
                <a:lnTo>
                  <a:pt x="171101" y="47476"/>
                </a:lnTo>
                <a:lnTo>
                  <a:pt x="172391" y="44747"/>
                </a:lnTo>
                <a:lnTo>
                  <a:pt x="172788" y="41374"/>
                </a:lnTo>
                <a:lnTo>
                  <a:pt x="177699" y="41374"/>
                </a:lnTo>
                <a:lnTo>
                  <a:pt x="176906" y="46235"/>
                </a:lnTo>
                <a:lnTo>
                  <a:pt x="175071" y="50006"/>
                </a:lnTo>
                <a:lnTo>
                  <a:pt x="172353" y="52536"/>
                </a:lnTo>
                <a:close/>
              </a:path>
              <a:path w="591184" h="66039">
                <a:moveTo>
                  <a:pt x="204749" y="56703"/>
                </a:moveTo>
                <a:lnTo>
                  <a:pt x="195324" y="56703"/>
                </a:lnTo>
                <a:lnTo>
                  <a:pt x="190858" y="54768"/>
                </a:lnTo>
                <a:lnTo>
                  <a:pt x="187485" y="50899"/>
                </a:lnTo>
                <a:lnTo>
                  <a:pt x="184112" y="46930"/>
                </a:lnTo>
                <a:lnTo>
                  <a:pt x="182425" y="41919"/>
                </a:lnTo>
                <a:lnTo>
                  <a:pt x="182425" y="29815"/>
                </a:lnTo>
                <a:lnTo>
                  <a:pt x="184112" y="24854"/>
                </a:lnTo>
                <a:lnTo>
                  <a:pt x="187485" y="20984"/>
                </a:lnTo>
                <a:lnTo>
                  <a:pt x="190858" y="17015"/>
                </a:lnTo>
                <a:lnTo>
                  <a:pt x="195324" y="15031"/>
                </a:lnTo>
                <a:lnTo>
                  <a:pt x="206535" y="15031"/>
                </a:lnTo>
                <a:lnTo>
                  <a:pt x="211049" y="17015"/>
                </a:lnTo>
                <a:lnTo>
                  <a:pt x="212778" y="19049"/>
                </a:lnTo>
                <a:lnTo>
                  <a:pt x="196811" y="19049"/>
                </a:lnTo>
                <a:lnTo>
                  <a:pt x="193488" y="20687"/>
                </a:lnTo>
                <a:lnTo>
                  <a:pt x="190909" y="23961"/>
                </a:lnTo>
                <a:lnTo>
                  <a:pt x="188427" y="27235"/>
                </a:lnTo>
                <a:lnTo>
                  <a:pt x="187187" y="31204"/>
                </a:lnTo>
                <a:lnTo>
                  <a:pt x="187187" y="40530"/>
                </a:lnTo>
                <a:lnTo>
                  <a:pt x="188427" y="44499"/>
                </a:lnTo>
                <a:lnTo>
                  <a:pt x="190909" y="47773"/>
                </a:lnTo>
                <a:lnTo>
                  <a:pt x="193389" y="50948"/>
                </a:lnTo>
                <a:lnTo>
                  <a:pt x="196712" y="52536"/>
                </a:lnTo>
                <a:lnTo>
                  <a:pt x="212942" y="52536"/>
                </a:lnTo>
                <a:lnTo>
                  <a:pt x="211000" y="53875"/>
                </a:lnTo>
                <a:lnTo>
                  <a:pt x="208122" y="55760"/>
                </a:lnTo>
                <a:lnTo>
                  <a:pt x="204749" y="56703"/>
                </a:lnTo>
                <a:close/>
              </a:path>
              <a:path w="591184" h="66039">
                <a:moveTo>
                  <a:pt x="212942" y="52536"/>
                </a:moveTo>
                <a:lnTo>
                  <a:pt x="205047" y="52536"/>
                </a:lnTo>
                <a:lnTo>
                  <a:pt x="208371" y="50899"/>
                </a:lnTo>
                <a:lnTo>
                  <a:pt x="210851" y="47624"/>
                </a:lnTo>
                <a:lnTo>
                  <a:pt x="213431" y="44350"/>
                </a:lnTo>
                <a:lnTo>
                  <a:pt x="214688" y="40530"/>
                </a:lnTo>
                <a:lnTo>
                  <a:pt x="214721" y="31204"/>
                </a:lnTo>
                <a:lnTo>
                  <a:pt x="213431" y="27235"/>
                </a:lnTo>
                <a:lnTo>
                  <a:pt x="210851" y="23961"/>
                </a:lnTo>
                <a:lnTo>
                  <a:pt x="208371" y="20687"/>
                </a:lnTo>
                <a:lnTo>
                  <a:pt x="205047" y="19049"/>
                </a:lnTo>
                <a:lnTo>
                  <a:pt x="212778" y="19049"/>
                </a:lnTo>
                <a:lnTo>
                  <a:pt x="214423" y="20984"/>
                </a:lnTo>
                <a:lnTo>
                  <a:pt x="217797" y="24854"/>
                </a:lnTo>
                <a:lnTo>
                  <a:pt x="219484" y="29815"/>
                </a:lnTo>
                <a:lnTo>
                  <a:pt x="219484" y="39538"/>
                </a:lnTo>
                <a:lnTo>
                  <a:pt x="218788" y="42961"/>
                </a:lnTo>
                <a:lnTo>
                  <a:pt x="216011" y="49311"/>
                </a:lnTo>
                <a:lnTo>
                  <a:pt x="213877" y="51891"/>
                </a:lnTo>
                <a:lnTo>
                  <a:pt x="212942" y="52536"/>
                </a:lnTo>
                <a:close/>
              </a:path>
              <a:path w="591184" h="66039">
                <a:moveTo>
                  <a:pt x="234607" y="22919"/>
                </a:moveTo>
                <a:lnTo>
                  <a:pt x="231650" y="22919"/>
                </a:lnTo>
                <a:lnTo>
                  <a:pt x="232542" y="20637"/>
                </a:lnTo>
                <a:lnTo>
                  <a:pt x="234130" y="18752"/>
                </a:lnTo>
                <a:lnTo>
                  <a:pt x="238695" y="15775"/>
                </a:lnTo>
                <a:lnTo>
                  <a:pt x="241274" y="15031"/>
                </a:lnTo>
                <a:lnTo>
                  <a:pt x="249211" y="15031"/>
                </a:lnTo>
                <a:lnTo>
                  <a:pt x="252883" y="16271"/>
                </a:lnTo>
                <a:lnTo>
                  <a:pt x="255439" y="19049"/>
                </a:lnTo>
                <a:lnTo>
                  <a:pt x="241175" y="19049"/>
                </a:lnTo>
                <a:lnTo>
                  <a:pt x="238893" y="19694"/>
                </a:lnTo>
                <a:lnTo>
                  <a:pt x="235123" y="22274"/>
                </a:lnTo>
                <a:lnTo>
                  <a:pt x="234607" y="22919"/>
                </a:lnTo>
                <a:close/>
              </a:path>
              <a:path w="591184" h="66039">
                <a:moveTo>
                  <a:pt x="231501" y="55512"/>
                </a:moveTo>
                <a:lnTo>
                  <a:pt x="226589" y="55512"/>
                </a:lnTo>
                <a:lnTo>
                  <a:pt x="226589" y="16222"/>
                </a:lnTo>
                <a:lnTo>
                  <a:pt x="231501" y="16222"/>
                </a:lnTo>
                <a:lnTo>
                  <a:pt x="231501" y="22919"/>
                </a:lnTo>
                <a:lnTo>
                  <a:pt x="234607" y="22919"/>
                </a:lnTo>
                <a:lnTo>
                  <a:pt x="233733" y="24010"/>
                </a:lnTo>
                <a:lnTo>
                  <a:pt x="232841" y="26193"/>
                </a:lnTo>
                <a:lnTo>
                  <a:pt x="231947" y="28277"/>
                </a:lnTo>
                <a:lnTo>
                  <a:pt x="231501" y="30360"/>
                </a:lnTo>
                <a:lnTo>
                  <a:pt x="231501" y="55512"/>
                </a:lnTo>
                <a:close/>
              </a:path>
              <a:path w="591184" h="66039">
                <a:moveTo>
                  <a:pt x="258587" y="55512"/>
                </a:moveTo>
                <a:lnTo>
                  <a:pt x="253825" y="55512"/>
                </a:lnTo>
                <a:lnTo>
                  <a:pt x="253825" y="26888"/>
                </a:lnTo>
                <a:lnTo>
                  <a:pt x="252982" y="24010"/>
                </a:lnTo>
                <a:lnTo>
                  <a:pt x="249608" y="20042"/>
                </a:lnTo>
                <a:lnTo>
                  <a:pt x="247128" y="19049"/>
                </a:lnTo>
                <a:lnTo>
                  <a:pt x="255439" y="19049"/>
                </a:lnTo>
                <a:lnTo>
                  <a:pt x="257446" y="21232"/>
                </a:lnTo>
                <a:lnTo>
                  <a:pt x="258587" y="24903"/>
                </a:lnTo>
                <a:lnTo>
                  <a:pt x="258587" y="55512"/>
                </a:lnTo>
                <a:close/>
              </a:path>
              <a:path w="591184" h="66039">
                <a:moveTo>
                  <a:pt x="283442" y="55512"/>
                </a:moveTo>
                <a:lnTo>
                  <a:pt x="278381" y="55512"/>
                </a:lnTo>
                <a:lnTo>
                  <a:pt x="263201" y="16222"/>
                </a:lnTo>
                <a:lnTo>
                  <a:pt x="268559" y="16222"/>
                </a:lnTo>
                <a:lnTo>
                  <a:pt x="280912" y="50750"/>
                </a:lnTo>
                <a:lnTo>
                  <a:pt x="285228" y="50750"/>
                </a:lnTo>
                <a:lnTo>
                  <a:pt x="283442" y="55512"/>
                </a:lnTo>
                <a:close/>
              </a:path>
              <a:path w="591184" h="66039">
                <a:moveTo>
                  <a:pt x="285228" y="50750"/>
                </a:moveTo>
                <a:lnTo>
                  <a:pt x="281061" y="50750"/>
                </a:lnTo>
                <a:lnTo>
                  <a:pt x="293264" y="16222"/>
                </a:lnTo>
                <a:lnTo>
                  <a:pt x="298176" y="16222"/>
                </a:lnTo>
                <a:lnTo>
                  <a:pt x="285228" y="50750"/>
                </a:lnTo>
                <a:close/>
              </a:path>
              <a:path w="591184" h="66039">
                <a:moveTo>
                  <a:pt x="301822" y="65930"/>
                </a:moveTo>
                <a:lnTo>
                  <a:pt x="301822" y="62656"/>
                </a:lnTo>
                <a:lnTo>
                  <a:pt x="302814" y="62259"/>
                </a:lnTo>
                <a:lnTo>
                  <a:pt x="303658" y="61366"/>
                </a:lnTo>
                <a:lnTo>
                  <a:pt x="304352" y="59977"/>
                </a:lnTo>
                <a:lnTo>
                  <a:pt x="305047" y="58687"/>
                </a:lnTo>
                <a:lnTo>
                  <a:pt x="305201" y="57993"/>
                </a:lnTo>
                <a:lnTo>
                  <a:pt x="305246" y="55512"/>
                </a:lnTo>
                <a:lnTo>
                  <a:pt x="302120" y="55512"/>
                </a:lnTo>
                <a:lnTo>
                  <a:pt x="302120" y="47476"/>
                </a:lnTo>
                <a:lnTo>
                  <a:pt x="308519" y="47476"/>
                </a:lnTo>
                <a:lnTo>
                  <a:pt x="308519" y="57993"/>
                </a:lnTo>
                <a:lnTo>
                  <a:pt x="307924" y="60076"/>
                </a:lnTo>
                <a:lnTo>
                  <a:pt x="306624" y="62259"/>
                </a:lnTo>
                <a:lnTo>
                  <a:pt x="305642" y="64045"/>
                </a:lnTo>
                <a:lnTo>
                  <a:pt x="304005" y="65335"/>
                </a:lnTo>
                <a:lnTo>
                  <a:pt x="301822" y="65930"/>
                </a:lnTo>
                <a:close/>
              </a:path>
              <a:path w="591184" h="66039">
                <a:moveTo>
                  <a:pt x="363362" y="55512"/>
                </a:moveTo>
                <a:lnTo>
                  <a:pt x="358600" y="55512"/>
                </a:lnTo>
                <a:lnTo>
                  <a:pt x="358600" y="15924"/>
                </a:lnTo>
                <a:lnTo>
                  <a:pt x="344461" y="15924"/>
                </a:lnTo>
                <a:lnTo>
                  <a:pt x="344461" y="12501"/>
                </a:lnTo>
                <a:lnTo>
                  <a:pt x="348827" y="12402"/>
                </a:lnTo>
                <a:lnTo>
                  <a:pt x="351853" y="12005"/>
                </a:lnTo>
                <a:lnTo>
                  <a:pt x="355226" y="10616"/>
                </a:lnTo>
                <a:lnTo>
                  <a:pt x="356517" y="9574"/>
                </a:lnTo>
                <a:lnTo>
                  <a:pt x="357409" y="8185"/>
                </a:lnTo>
                <a:lnTo>
                  <a:pt x="358402" y="6697"/>
                </a:lnTo>
                <a:lnTo>
                  <a:pt x="359096" y="4663"/>
                </a:lnTo>
                <a:lnTo>
                  <a:pt x="359493" y="2083"/>
                </a:lnTo>
                <a:lnTo>
                  <a:pt x="363362" y="2083"/>
                </a:lnTo>
                <a:lnTo>
                  <a:pt x="363362" y="55512"/>
                </a:lnTo>
                <a:close/>
              </a:path>
              <a:path w="591184" h="66039">
                <a:moveTo>
                  <a:pt x="388180" y="20538"/>
                </a:moveTo>
                <a:lnTo>
                  <a:pt x="383417" y="20538"/>
                </a:lnTo>
                <a:lnTo>
                  <a:pt x="383417" y="14337"/>
                </a:lnTo>
                <a:lnTo>
                  <a:pt x="384905" y="9971"/>
                </a:lnTo>
                <a:lnTo>
                  <a:pt x="387881" y="6697"/>
                </a:lnTo>
                <a:lnTo>
                  <a:pt x="390858" y="3323"/>
                </a:lnTo>
                <a:lnTo>
                  <a:pt x="395075" y="1637"/>
                </a:lnTo>
                <a:lnTo>
                  <a:pt x="405493" y="1637"/>
                </a:lnTo>
                <a:lnTo>
                  <a:pt x="409462" y="3026"/>
                </a:lnTo>
                <a:lnTo>
                  <a:pt x="412439" y="5804"/>
                </a:lnTo>
                <a:lnTo>
                  <a:pt x="396564" y="5804"/>
                </a:lnTo>
                <a:lnTo>
                  <a:pt x="393686" y="6994"/>
                </a:lnTo>
                <a:lnTo>
                  <a:pt x="389519" y="11757"/>
                </a:lnTo>
                <a:lnTo>
                  <a:pt x="388378" y="15130"/>
                </a:lnTo>
                <a:lnTo>
                  <a:pt x="388180" y="19496"/>
                </a:lnTo>
                <a:lnTo>
                  <a:pt x="388180" y="20538"/>
                </a:lnTo>
                <a:close/>
              </a:path>
              <a:path w="591184" h="66039">
                <a:moveTo>
                  <a:pt x="417350" y="55512"/>
                </a:moveTo>
                <a:lnTo>
                  <a:pt x="382227" y="55512"/>
                </a:lnTo>
                <a:lnTo>
                  <a:pt x="382227" y="51543"/>
                </a:lnTo>
                <a:lnTo>
                  <a:pt x="403161" y="30856"/>
                </a:lnTo>
                <a:lnTo>
                  <a:pt x="407081" y="27781"/>
                </a:lnTo>
                <a:lnTo>
                  <a:pt x="411248" y="22820"/>
                </a:lnTo>
                <a:lnTo>
                  <a:pt x="412289" y="19942"/>
                </a:lnTo>
                <a:lnTo>
                  <a:pt x="412289" y="13394"/>
                </a:lnTo>
                <a:lnTo>
                  <a:pt x="411148" y="10765"/>
                </a:lnTo>
                <a:lnTo>
                  <a:pt x="408867" y="8780"/>
                </a:lnTo>
                <a:lnTo>
                  <a:pt x="406684" y="6796"/>
                </a:lnTo>
                <a:lnTo>
                  <a:pt x="403806" y="5804"/>
                </a:lnTo>
                <a:lnTo>
                  <a:pt x="412439" y="5804"/>
                </a:lnTo>
                <a:lnTo>
                  <a:pt x="415514" y="8483"/>
                </a:lnTo>
                <a:lnTo>
                  <a:pt x="417052" y="12104"/>
                </a:lnTo>
                <a:lnTo>
                  <a:pt x="416986" y="20538"/>
                </a:lnTo>
                <a:lnTo>
                  <a:pt x="396415" y="40084"/>
                </a:lnTo>
                <a:lnTo>
                  <a:pt x="392992" y="42614"/>
                </a:lnTo>
                <a:lnTo>
                  <a:pt x="389122" y="46880"/>
                </a:lnTo>
                <a:lnTo>
                  <a:pt x="387981" y="48964"/>
                </a:lnTo>
                <a:lnTo>
                  <a:pt x="387584" y="51047"/>
                </a:lnTo>
                <a:lnTo>
                  <a:pt x="417350" y="51047"/>
                </a:lnTo>
                <a:lnTo>
                  <a:pt x="417350" y="55512"/>
                </a:lnTo>
                <a:close/>
              </a:path>
              <a:path w="591184" h="66039">
                <a:moveTo>
                  <a:pt x="448368" y="56703"/>
                </a:moveTo>
                <a:lnTo>
                  <a:pt x="437454" y="56703"/>
                </a:lnTo>
                <a:lnTo>
                  <a:pt x="433038" y="55264"/>
                </a:lnTo>
                <a:lnTo>
                  <a:pt x="429666" y="52387"/>
                </a:lnTo>
                <a:lnTo>
                  <a:pt x="426292" y="49410"/>
                </a:lnTo>
                <a:lnTo>
                  <a:pt x="424648" y="45590"/>
                </a:lnTo>
                <a:lnTo>
                  <a:pt x="424701" y="37058"/>
                </a:lnTo>
                <a:lnTo>
                  <a:pt x="435469" y="26937"/>
                </a:lnTo>
                <a:lnTo>
                  <a:pt x="435469" y="26789"/>
                </a:lnTo>
                <a:lnTo>
                  <a:pt x="426689" y="10963"/>
                </a:lnTo>
                <a:lnTo>
                  <a:pt x="428226" y="7739"/>
                </a:lnTo>
                <a:lnTo>
                  <a:pt x="434478" y="2877"/>
                </a:lnTo>
                <a:lnTo>
                  <a:pt x="438347" y="1637"/>
                </a:lnTo>
                <a:lnTo>
                  <a:pt x="447475" y="1637"/>
                </a:lnTo>
                <a:lnTo>
                  <a:pt x="451295" y="2877"/>
                </a:lnTo>
                <a:lnTo>
                  <a:pt x="454371" y="5357"/>
                </a:lnTo>
                <a:lnTo>
                  <a:pt x="454966" y="5804"/>
                </a:lnTo>
                <a:lnTo>
                  <a:pt x="439735" y="5804"/>
                </a:lnTo>
                <a:lnTo>
                  <a:pt x="437057" y="6647"/>
                </a:lnTo>
                <a:lnTo>
                  <a:pt x="432692" y="10021"/>
                </a:lnTo>
                <a:lnTo>
                  <a:pt x="431649" y="12154"/>
                </a:lnTo>
                <a:lnTo>
                  <a:pt x="431600" y="18107"/>
                </a:lnTo>
                <a:lnTo>
                  <a:pt x="432592" y="20538"/>
                </a:lnTo>
                <a:lnTo>
                  <a:pt x="434577" y="22324"/>
                </a:lnTo>
                <a:lnTo>
                  <a:pt x="436660" y="24110"/>
                </a:lnTo>
                <a:lnTo>
                  <a:pt x="439389" y="25003"/>
                </a:lnTo>
                <a:lnTo>
                  <a:pt x="454750" y="25003"/>
                </a:lnTo>
                <a:lnTo>
                  <a:pt x="453279" y="25995"/>
                </a:lnTo>
                <a:lnTo>
                  <a:pt x="450502" y="26789"/>
                </a:lnTo>
                <a:lnTo>
                  <a:pt x="450502" y="26937"/>
                </a:lnTo>
                <a:lnTo>
                  <a:pt x="453973" y="27731"/>
                </a:lnTo>
                <a:lnTo>
                  <a:pt x="456150" y="29021"/>
                </a:lnTo>
                <a:lnTo>
                  <a:pt x="438645" y="29021"/>
                </a:lnTo>
                <a:lnTo>
                  <a:pt x="435321" y="30112"/>
                </a:lnTo>
                <a:lnTo>
                  <a:pt x="432939" y="32295"/>
                </a:lnTo>
                <a:lnTo>
                  <a:pt x="430558" y="34379"/>
                </a:lnTo>
                <a:lnTo>
                  <a:pt x="429410" y="37058"/>
                </a:lnTo>
                <a:lnTo>
                  <a:pt x="429368" y="44301"/>
                </a:lnTo>
                <a:lnTo>
                  <a:pt x="430608" y="47227"/>
                </a:lnTo>
                <a:lnTo>
                  <a:pt x="433206" y="49509"/>
                </a:lnTo>
                <a:lnTo>
                  <a:pt x="435568" y="51494"/>
                </a:lnTo>
                <a:lnTo>
                  <a:pt x="438843" y="52536"/>
                </a:lnTo>
                <a:lnTo>
                  <a:pt x="455982" y="52536"/>
                </a:lnTo>
                <a:lnTo>
                  <a:pt x="452783" y="55264"/>
                </a:lnTo>
                <a:lnTo>
                  <a:pt x="448368" y="56703"/>
                </a:lnTo>
                <a:close/>
              </a:path>
              <a:path w="591184" h="66039">
                <a:moveTo>
                  <a:pt x="454750" y="25003"/>
                </a:moveTo>
                <a:lnTo>
                  <a:pt x="446632" y="25003"/>
                </a:lnTo>
                <a:lnTo>
                  <a:pt x="449509" y="24110"/>
                </a:lnTo>
                <a:lnTo>
                  <a:pt x="453378" y="20438"/>
                </a:lnTo>
                <a:lnTo>
                  <a:pt x="454330" y="18107"/>
                </a:lnTo>
                <a:lnTo>
                  <a:pt x="454371" y="12154"/>
                </a:lnTo>
                <a:lnTo>
                  <a:pt x="453329" y="9921"/>
                </a:lnTo>
                <a:lnTo>
                  <a:pt x="451245" y="8334"/>
                </a:lnTo>
                <a:lnTo>
                  <a:pt x="449161" y="6647"/>
                </a:lnTo>
                <a:lnTo>
                  <a:pt x="446384" y="5804"/>
                </a:lnTo>
                <a:lnTo>
                  <a:pt x="454966" y="5804"/>
                </a:lnTo>
                <a:lnTo>
                  <a:pt x="457545" y="7739"/>
                </a:lnTo>
                <a:lnTo>
                  <a:pt x="459133" y="10963"/>
                </a:lnTo>
                <a:lnTo>
                  <a:pt x="459074" y="18107"/>
                </a:lnTo>
                <a:lnTo>
                  <a:pt x="458404" y="20339"/>
                </a:lnTo>
                <a:lnTo>
                  <a:pt x="458283" y="20538"/>
                </a:lnTo>
                <a:lnTo>
                  <a:pt x="455413" y="24556"/>
                </a:lnTo>
                <a:lnTo>
                  <a:pt x="454750" y="25003"/>
                </a:lnTo>
                <a:close/>
              </a:path>
              <a:path w="591184" h="66039">
                <a:moveTo>
                  <a:pt x="455982" y="52536"/>
                </a:moveTo>
                <a:lnTo>
                  <a:pt x="447078" y="52536"/>
                </a:lnTo>
                <a:lnTo>
                  <a:pt x="450402" y="51494"/>
                </a:lnTo>
                <a:lnTo>
                  <a:pt x="452883" y="49410"/>
                </a:lnTo>
                <a:lnTo>
                  <a:pt x="455363" y="47227"/>
                </a:lnTo>
                <a:lnTo>
                  <a:pt x="456603" y="44301"/>
                </a:lnTo>
                <a:lnTo>
                  <a:pt x="456515" y="37058"/>
                </a:lnTo>
                <a:lnTo>
                  <a:pt x="455363" y="34478"/>
                </a:lnTo>
                <a:lnTo>
                  <a:pt x="452883" y="32295"/>
                </a:lnTo>
                <a:lnTo>
                  <a:pt x="450502" y="30112"/>
                </a:lnTo>
                <a:lnTo>
                  <a:pt x="447177" y="29021"/>
                </a:lnTo>
                <a:lnTo>
                  <a:pt x="456150" y="29021"/>
                </a:lnTo>
                <a:lnTo>
                  <a:pt x="456653" y="29319"/>
                </a:lnTo>
                <a:lnTo>
                  <a:pt x="460423" y="34081"/>
                </a:lnTo>
                <a:lnTo>
                  <a:pt x="461366" y="37058"/>
                </a:lnTo>
                <a:lnTo>
                  <a:pt x="461366" y="45590"/>
                </a:lnTo>
                <a:lnTo>
                  <a:pt x="459629" y="49509"/>
                </a:lnTo>
                <a:lnTo>
                  <a:pt x="455982" y="52536"/>
                </a:lnTo>
                <a:close/>
              </a:path>
              <a:path w="591184" h="66039">
                <a:moveTo>
                  <a:pt x="471300" y="65930"/>
                </a:moveTo>
                <a:lnTo>
                  <a:pt x="471300" y="62656"/>
                </a:lnTo>
                <a:lnTo>
                  <a:pt x="472292" y="62259"/>
                </a:lnTo>
                <a:lnTo>
                  <a:pt x="473136" y="61366"/>
                </a:lnTo>
                <a:lnTo>
                  <a:pt x="473830" y="59977"/>
                </a:lnTo>
                <a:lnTo>
                  <a:pt x="474525" y="58687"/>
                </a:lnTo>
                <a:lnTo>
                  <a:pt x="474679" y="57993"/>
                </a:lnTo>
                <a:lnTo>
                  <a:pt x="474723" y="55512"/>
                </a:lnTo>
                <a:lnTo>
                  <a:pt x="471598" y="55512"/>
                </a:lnTo>
                <a:lnTo>
                  <a:pt x="471598" y="47476"/>
                </a:lnTo>
                <a:lnTo>
                  <a:pt x="477997" y="47476"/>
                </a:lnTo>
                <a:lnTo>
                  <a:pt x="477997" y="57993"/>
                </a:lnTo>
                <a:lnTo>
                  <a:pt x="477402" y="60076"/>
                </a:lnTo>
                <a:lnTo>
                  <a:pt x="476102" y="62259"/>
                </a:lnTo>
                <a:lnTo>
                  <a:pt x="475120" y="64045"/>
                </a:lnTo>
                <a:lnTo>
                  <a:pt x="473483" y="65335"/>
                </a:lnTo>
                <a:lnTo>
                  <a:pt x="471300" y="65930"/>
                </a:lnTo>
                <a:close/>
              </a:path>
              <a:path w="591184" h="66039">
                <a:moveTo>
                  <a:pt x="509623" y="56703"/>
                </a:moveTo>
                <a:lnTo>
                  <a:pt x="505456" y="56703"/>
                </a:lnTo>
                <a:lnTo>
                  <a:pt x="528970" y="0"/>
                </a:lnTo>
                <a:lnTo>
                  <a:pt x="532840" y="0"/>
                </a:lnTo>
                <a:lnTo>
                  <a:pt x="509623" y="56703"/>
                </a:lnTo>
                <a:close/>
              </a:path>
              <a:path w="591184" h="66039">
                <a:moveTo>
                  <a:pt x="561825" y="20538"/>
                </a:moveTo>
                <a:lnTo>
                  <a:pt x="557062" y="20538"/>
                </a:lnTo>
                <a:lnTo>
                  <a:pt x="557062" y="14337"/>
                </a:lnTo>
                <a:lnTo>
                  <a:pt x="558550" y="9971"/>
                </a:lnTo>
                <a:lnTo>
                  <a:pt x="561527" y="6697"/>
                </a:lnTo>
                <a:lnTo>
                  <a:pt x="564503" y="3323"/>
                </a:lnTo>
                <a:lnTo>
                  <a:pt x="568720" y="1637"/>
                </a:lnTo>
                <a:lnTo>
                  <a:pt x="579138" y="1637"/>
                </a:lnTo>
                <a:lnTo>
                  <a:pt x="583106" y="3026"/>
                </a:lnTo>
                <a:lnTo>
                  <a:pt x="586083" y="5804"/>
                </a:lnTo>
                <a:lnTo>
                  <a:pt x="570209" y="5804"/>
                </a:lnTo>
                <a:lnTo>
                  <a:pt x="567331" y="6994"/>
                </a:lnTo>
                <a:lnTo>
                  <a:pt x="563164" y="11757"/>
                </a:lnTo>
                <a:lnTo>
                  <a:pt x="562023" y="15130"/>
                </a:lnTo>
                <a:lnTo>
                  <a:pt x="561825" y="19496"/>
                </a:lnTo>
                <a:lnTo>
                  <a:pt x="561825" y="20538"/>
                </a:lnTo>
                <a:close/>
              </a:path>
              <a:path w="591184" h="66039">
                <a:moveTo>
                  <a:pt x="590995" y="55512"/>
                </a:moveTo>
                <a:lnTo>
                  <a:pt x="555872" y="55512"/>
                </a:lnTo>
                <a:lnTo>
                  <a:pt x="555872" y="51543"/>
                </a:lnTo>
                <a:lnTo>
                  <a:pt x="556962" y="47972"/>
                </a:lnTo>
                <a:lnTo>
                  <a:pt x="561428" y="41522"/>
                </a:lnTo>
                <a:lnTo>
                  <a:pt x="565397" y="38099"/>
                </a:lnTo>
                <a:lnTo>
                  <a:pt x="576807" y="30856"/>
                </a:lnTo>
                <a:lnTo>
                  <a:pt x="580725" y="27781"/>
                </a:lnTo>
                <a:lnTo>
                  <a:pt x="584892" y="22820"/>
                </a:lnTo>
                <a:lnTo>
                  <a:pt x="585934" y="19942"/>
                </a:lnTo>
                <a:lnTo>
                  <a:pt x="585934" y="13394"/>
                </a:lnTo>
                <a:lnTo>
                  <a:pt x="584793" y="10765"/>
                </a:lnTo>
                <a:lnTo>
                  <a:pt x="582511" y="8780"/>
                </a:lnTo>
                <a:lnTo>
                  <a:pt x="580329" y="6796"/>
                </a:lnTo>
                <a:lnTo>
                  <a:pt x="577451" y="5804"/>
                </a:lnTo>
                <a:lnTo>
                  <a:pt x="586083" y="5804"/>
                </a:lnTo>
                <a:lnTo>
                  <a:pt x="589159" y="8483"/>
                </a:lnTo>
                <a:lnTo>
                  <a:pt x="590697" y="12104"/>
                </a:lnTo>
                <a:lnTo>
                  <a:pt x="590631" y="20538"/>
                </a:lnTo>
                <a:lnTo>
                  <a:pt x="570059" y="40084"/>
                </a:lnTo>
                <a:lnTo>
                  <a:pt x="566637" y="42614"/>
                </a:lnTo>
                <a:lnTo>
                  <a:pt x="562767" y="46880"/>
                </a:lnTo>
                <a:lnTo>
                  <a:pt x="561626" y="48964"/>
                </a:lnTo>
                <a:lnTo>
                  <a:pt x="561229" y="51047"/>
                </a:lnTo>
                <a:lnTo>
                  <a:pt x="590995" y="51047"/>
                </a:lnTo>
                <a:lnTo>
                  <a:pt x="590995" y="5551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2"/>
          <p:cNvSpPr/>
          <p:nvPr/>
        </p:nvSpPr>
        <p:spPr>
          <a:xfrm>
            <a:off x="7091587" y="386526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3"/>
          <p:cNvSpPr/>
          <p:nvPr/>
        </p:nvSpPr>
        <p:spPr>
          <a:xfrm>
            <a:off x="7091087" y="3996160"/>
            <a:ext cx="635" cy="42545"/>
          </a:xfrm>
          <a:custGeom>
            <a:avLst/>
            <a:gdLst/>
            <a:ahLst/>
            <a:cxnLst/>
            <a:rect l="l" t="t" r="r" b="b"/>
            <a:pathLst>
              <a:path w="634" h="42544">
                <a:moveTo>
                  <a:pt x="0" y="41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4"/>
          <p:cNvSpPr/>
          <p:nvPr/>
        </p:nvSpPr>
        <p:spPr>
          <a:xfrm>
            <a:off x="7071562" y="369468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5"/>
          <p:cNvSpPr/>
          <p:nvPr/>
        </p:nvSpPr>
        <p:spPr>
          <a:xfrm>
            <a:off x="7071562" y="369468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4549" y="617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6"/>
          <p:cNvSpPr/>
          <p:nvPr/>
        </p:nvSpPr>
        <p:spPr>
          <a:xfrm>
            <a:off x="7091587" y="3737011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7"/>
          <p:cNvSpPr/>
          <p:nvPr/>
        </p:nvSpPr>
        <p:spPr>
          <a:xfrm>
            <a:off x="7111462" y="3715836"/>
            <a:ext cx="798830" cy="343535"/>
          </a:xfrm>
          <a:custGeom>
            <a:avLst/>
            <a:gdLst/>
            <a:ahLst/>
            <a:cxnLst/>
            <a:rect l="l" t="t" r="r" b="b"/>
            <a:pathLst>
              <a:path w="798829" h="343535">
                <a:moveTo>
                  <a:pt x="599" y="0"/>
                </a:moveTo>
                <a:lnTo>
                  <a:pt x="67028" y="780"/>
                </a:lnTo>
                <a:lnTo>
                  <a:pt x="133047" y="3062"/>
                </a:lnTo>
                <a:lnTo>
                  <a:pt x="198247" y="6758"/>
                </a:lnTo>
                <a:lnTo>
                  <a:pt x="262216" y="11779"/>
                </a:lnTo>
                <a:lnTo>
                  <a:pt x="324544" y="18037"/>
                </a:lnTo>
                <a:lnTo>
                  <a:pt x="384820" y="25444"/>
                </a:lnTo>
                <a:lnTo>
                  <a:pt x="442634" y="33911"/>
                </a:lnTo>
                <a:lnTo>
                  <a:pt x="497574" y="43349"/>
                </a:lnTo>
                <a:lnTo>
                  <a:pt x="549230" y="53671"/>
                </a:lnTo>
                <a:lnTo>
                  <a:pt x="597191" y="64788"/>
                </a:lnTo>
                <a:lnTo>
                  <a:pt x="641046" y="76612"/>
                </a:lnTo>
                <a:lnTo>
                  <a:pt x="680385" y="89055"/>
                </a:lnTo>
                <a:lnTo>
                  <a:pt x="743871" y="115442"/>
                </a:lnTo>
                <a:lnTo>
                  <a:pt x="784362" y="143242"/>
                </a:lnTo>
                <a:lnTo>
                  <a:pt x="798573" y="171749"/>
                </a:lnTo>
                <a:lnTo>
                  <a:pt x="794933" y="186047"/>
                </a:lnTo>
                <a:lnTo>
                  <a:pt x="767121" y="214289"/>
                </a:lnTo>
                <a:lnTo>
                  <a:pt x="714669" y="241471"/>
                </a:lnTo>
                <a:lnTo>
                  <a:pt x="640862" y="266886"/>
                </a:lnTo>
                <a:lnTo>
                  <a:pt x="596978" y="278710"/>
                </a:lnTo>
                <a:lnTo>
                  <a:pt x="548986" y="289827"/>
                </a:lnTo>
                <a:lnTo>
                  <a:pt x="497298" y="300149"/>
                </a:lnTo>
                <a:lnTo>
                  <a:pt x="442324" y="309588"/>
                </a:lnTo>
                <a:lnTo>
                  <a:pt x="384476" y="318054"/>
                </a:lnTo>
                <a:lnTo>
                  <a:pt x="324162" y="325461"/>
                </a:lnTo>
                <a:lnTo>
                  <a:pt x="261795" y="331719"/>
                </a:lnTo>
                <a:lnTo>
                  <a:pt x="197785" y="336740"/>
                </a:lnTo>
                <a:lnTo>
                  <a:pt x="132542" y="340436"/>
                </a:lnTo>
                <a:lnTo>
                  <a:pt x="66476" y="342718"/>
                </a:lnTo>
                <a:lnTo>
                  <a:pt x="0" y="3434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68"/>
          <p:cNvSpPr/>
          <p:nvPr/>
        </p:nvSpPr>
        <p:spPr>
          <a:xfrm>
            <a:off x="6654638" y="343272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69"/>
          <p:cNvSpPr/>
          <p:nvPr/>
        </p:nvSpPr>
        <p:spPr>
          <a:xfrm>
            <a:off x="6654638" y="343272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0"/>
          <p:cNvSpPr/>
          <p:nvPr/>
        </p:nvSpPr>
        <p:spPr>
          <a:xfrm>
            <a:off x="6820517" y="3449225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1"/>
          <p:cNvSpPr/>
          <p:nvPr/>
        </p:nvSpPr>
        <p:spPr>
          <a:xfrm>
            <a:off x="6654638" y="356338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2"/>
          <p:cNvSpPr/>
          <p:nvPr/>
        </p:nvSpPr>
        <p:spPr>
          <a:xfrm>
            <a:off x="6654638" y="356338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3"/>
          <p:cNvSpPr/>
          <p:nvPr/>
        </p:nvSpPr>
        <p:spPr>
          <a:xfrm>
            <a:off x="6820517" y="357987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4"/>
          <p:cNvSpPr/>
          <p:nvPr/>
        </p:nvSpPr>
        <p:spPr>
          <a:xfrm>
            <a:off x="7089787" y="352528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5"/>
          <p:cNvSpPr/>
          <p:nvPr/>
        </p:nvSpPr>
        <p:spPr>
          <a:xfrm>
            <a:off x="7089712" y="3655986"/>
            <a:ext cx="2540" cy="38735"/>
          </a:xfrm>
          <a:custGeom>
            <a:avLst/>
            <a:gdLst/>
            <a:ahLst/>
            <a:cxnLst/>
            <a:rect l="l" t="t" r="r" b="b"/>
            <a:pathLst>
              <a:path w="2540" h="38735">
                <a:moveTo>
                  <a:pt x="20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6"/>
          <p:cNvSpPr/>
          <p:nvPr/>
        </p:nvSpPr>
        <p:spPr>
          <a:xfrm>
            <a:off x="7070137" y="334978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7"/>
          <p:cNvSpPr/>
          <p:nvPr/>
        </p:nvSpPr>
        <p:spPr>
          <a:xfrm>
            <a:off x="7070137" y="334978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78"/>
          <p:cNvSpPr/>
          <p:nvPr/>
        </p:nvSpPr>
        <p:spPr>
          <a:xfrm>
            <a:off x="7089787" y="3392222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0" y="404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79"/>
          <p:cNvSpPr/>
          <p:nvPr/>
        </p:nvSpPr>
        <p:spPr>
          <a:xfrm>
            <a:off x="7110562" y="3370824"/>
            <a:ext cx="782955" cy="345440"/>
          </a:xfrm>
          <a:custGeom>
            <a:avLst/>
            <a:gdLst/>
            <a:ahLst/>
            <a:cxnLst/>
            <a:rect l="l" t="t" r="r" b="b"/>
            <a:pathLst>
              <a:path w="782954" h="345439">
                <a:moveTo>
                  <a:pt x="1499" y="345011"/>
                </a:moveTo>
                <a:lnTo>
                  <a:pt x="70320" y="344134"/>
                </a:lnTo>
                <a:lnTo>
                  <a:pt x="138668" y="341570"/>
                </a:lnTo>
                <a:lnTo>
                  <a:pt x="206064" y="337427"/>
                </a:lnTo>
                <a:lnTo>
                  <a:pt x="272033" y="331810"/>
                </a:lnTo>
                <a:lnTo>
                  <a:pt x="336095" y="324823"/>
                </a:lnTo>
                <a:lnTo>
                  <a:pt x="397773" y="316572"/>
                </a:lnTo>
                <a:lnTo>
                  <a:pt x="456591" y="307162"/>
                </a:lnTo>
                <a:lnTo>
                  <a:pt x="512070" y="296699"/>
                </a:lnTo>
                <a:lnTo>
                  <a:pt x="563732" y="285288"/>
                </a:lnTo>
                <a:lnTo>
                  <a:pt x="611101" y="273034"/>
                </a:lnTo>
                <a:lnTo>
                  <a:pt x="653699" y="260043"/>
                </a:lnTo>
                <a:lnTo>
                  <a:pt x="691048" y="246420"/>
                </a:lnTo>
                <a:lnTo>
                  <a:pt x="748090" y="217699"/>
                </a:lnTo>
                <a:lnTo>
                  <a:pt x="778406" y="187715"/>
                </a:lnTo>
                <a:lnTo>
                  <a:pt x="782348" y="172512"/>
                </a:lnTo>
                <a:lnTo>
                  <a:pt x="778340" y="157307"/>
                </a:lnTo>
                <a:lnTo>
                  <a:pt x="747889" y="127318"/>
                </a:lnTo>
                <a:lnTo>
                  <a:pt x="690708" y="98595"/>
                </a:lnTo>
                <a:lnTo>
                  <a:pt x="653286" y="84971"/>
                </a:lnTo>
                <a:lnTo>
                  <a:pt x="610612" y="71979"/>
                </a:lnTo>
                <a:lnTo>
                  <a:pt x="563164" y="59725"/>
                </a:lnTo>
                <a:lnTo>
                  <a:pt x="511418" y="48313"/>
                </a:lnTo>
                <a:lnTo>
                  <a:pt x="455853" y="37850"/>
                </a:lnTo>
                <a:lnTo>
                  <a:pt x="396944" y="28440"/>
                </a:lnTo>
                <a:lnTo>
                  <a:pt x="335169" y="20189"/>
                </a:lnTo>
                <a:lnTo>
                  <a:pt x="271005" y="13201"/>
                </a:lnTo>
                <a:lnTo>
                  <a:pt x="204929" y="7584"/>
                </a:lnTo>
                <a:lnTo>
                  <a:pt x="137418" y="3440"/>
                </a:lnTo>
                <a:lnTo>
                  <a:pt x="68949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0"/>
          <p:cNvSpPr/>
          <p:nvPr/>
        </p:nvSpPr>
        <p:spPr>
          <a:xfrm>
            <a:off x="6654638" y="308777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1"/>
          <p:cNvSpPr/>
          <p:nvPr/>
        </p:nvSpPr>
        <p:spPr>
          <a:xfrm>
            <a:off x="6654638" y="308777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2"/>
          <p:cNvSpPr/>
          <p:nvPr/>
        </p:nvSpPr>
        <p:spPr>
          <a:xfrm>
            <a:off x="6820517" y="310426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3"/>
          <p:cNvSpPr/>
          <p:nvPr/>
        </p:nvSpPr>
        <p:spPr>
          <a:xfrm>
            <a:off x="6654638" y="32184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4"/>
          <p:cNvSpPr/>
          <p:nvPr/>
        </p:nvSpPr>
        <p:spPr>
          <a:xfrm>
            <a:off x="6654638" y="32184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5"/>
          <p:cNvSpPr/>
          <p:nvPr/>
        </p:nvSpPr>
        <p:spPr>
          <a:xfrm>
            <a:off x="6820517" y="3234932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6"/>
          <p:cNvSpPr/>
          <p:nvPr/>
        </p:nvSpPr>
        <p:spPr>
          <a:xfrm>
            <a:off x="7089787" y="318032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7"/>
          <p:cNvSpPr/>
          <p:nvPr/>
        </p:nvSpPr>
        <p:spPr>
          <a:xfrm>
            <a:off x="7089787" y="3311087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5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88"/>
          <p:cNvSpPr/>
          <p:nvPr/>
        </p:nvSpPr>
        <p:spPr>
          <a:xfrm>
            <a:off x="7070137" y="300961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89"/>
          <p:cNvSpPr/>
          <p:nvPr/>
        </p:nvSpPr>
        <p:spPr>
          <a:xfrm>
            <a:off x="7070137" y="300961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0"/>
          <p:cNvSpPr/>
          <p:nvPr/>
        </p:nvSpPr>
        <p:spPr>
          <a:xfrm>
            <a:off x="7089787" y="3051772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0" y="35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1"/>
          <p:cNvSpPr/>
          <p:nvPr/>
        </p:nvSpPr>
        <p:spPr>
          <a:xfrm>
            <a:off x="7110637" y="3030737"/>
            <a:ext cx="799465" cy="340360"/>
          </a:xfrm>
          <a:custGeom>
            <a:avLst/>
            <a:gdLst/>
            <a:ahLst/>
            <a:cxnLst/>
            <a:rect l="l" t="t" r="r" b="b"/>
            <a:pathLst>
              <a:path w="799465" h="340360">
                <a:moveTo>
                  <a:pt x="0" y="340199"/>
                </a:moveTo>
                <a:lnTo>
                  <a:pt x="66547" y="339426"/>
                </a:lnTo>
                <a:lnTo>
                  <a:pt x="132682" y="337165"/>
                </a:lnTo>
                <a:lnTo>
                  <a:pt x="197993" y="333505"/>
                </a:lnTo>
                <a:lnTo>
                  <a:pt x="262071" y="328532"/>
                </a:lnTo>
                <a:lnTo>
                  <a:pt x="324503" y="322334"/>
                </a:lnTo>
                <a:lnTo>
                  <a:pt x="384878" y="314999"/>
                </a:lnTo>
                <a:lnTo>
                  <a:pt x="442787" y="306613"/>
                </a:lnTo>
                <a:lnTo>
                  <a:pt x="497817" y="297266"/>
                </a:lnTo>
                <a:lnTo>
                  <a:pt x="549558" y="287043"/>
                </a:lnTo>
                <a:lnTo>
                  <a:pt x="597598" y="276032"/>
                </a:lnTo>
                <a:lnTo>
                  <a:pt x="641528" y="264322"/>
                </a:lnTo>
                <a:lnTo>
                  <a:pt x="680935" y="251999"/>
                </a:lnTo>
                <a:lnTo>
                  <a:pt x="744539" y="225866"/>
                </a:lnTo>
                <a:lnTo>
                  <a:pt x="785123" y="198332"/>
                </a:lnTo>
                <a:lnTo>
                  <a:pt x="799398" y="170099"/>
                </a:lnTo>
                <a:lnTo>
                  <a:pt x="795779" y="155939"/>
                </a:lnTo>
                <a:lnTo>
                  <a:pt x="767990" y="127968"/>
                </a:lnTo>
                <a:lnTo>
                  <a:pt x="715537" y="101047"/>
                </a:lnTo>
                <a:lnTo>
                  <a:pt x="641712" y="75876"/>
                </a:lnTo>
                <a:lnTo>
                  <a:pt x="597812" y="64166"/>
                </a:lnTo>
                <a:lnTo>
                  <a:pt x="549802" y="53156"/>
                </a:lnTo>
                <a:lnTo>
                  <a:pt x="498093" y="42933"/>
                </a:lnTo>
                <a:lnTo>
                  <a:pt x="443096" y="33585"/>
                </a:lnTo>
                <a:lnTo>
                  <a:pt x="385223" y="25199"/>
                </a:lnTo>
                <a:lnTo>
                  <a:pt x="324884" y="17864"/>
                </a:lnTo>
                <a:lnTo>
                  <a:pt x="262491" y="11666"/>
                </a:lnTo>
                <a:lnTo>
                  <a:pt x="198455" y="6693"/>
                </a:lnTo>
                <a:lnTo>
                  <a:pt x="133187" y="3033"/>
                </a:lnTo>
                <a:lnTo>
                  <a:pt x="67098" y="772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2"/>
          <p:cNvSpPr/>
          <p:nvPr/>
        </p:nvSpPr>
        <p:spPr>
          <a:xfrm>
            <a:off x="7091887" y="2953255"/>
            <a:ext cx="635" cy="60325"/>
          </a:xfrm>
          <a:custGeom>
            <a:avLst/>
            <a:gdLst/>
            <a:ahLst/>
            <a:cxnLst/>
            <a:rect l="l" t="t" r="r" b="b"/>
            <a:pathLst>
              <a:path w="634" h="60325">
                <a:moveTo>
                  <a:pt x="87" y="-4762"/>
                </a:moveTo>
                <a:lnTo>
                  <a:pt x="87" y="64912"/>
                </a:lnTo>
              </a:path>
            </a:pathLst>
          </a:custGeom>
          <a:ln w="96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3"/>
          <p:cNvSpPr/>
          <p:nvPr/>
        </p:nvSpPr>
        <p:spPr>
          <a:xfrm>
            <a:off x="7076312" y="291003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0" y="43184"/>
                </a:lnTo>
                <a:lnTo>
                  <a:pt x="15849" y="0"/>
                </a:lnTo>
                <a:lnTo>
                  <a:pt x="31474" y="432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4"/>
          <p:cNvSpPr/>
          <p:nvPr/>
        </p:nvSpPr>
        <p:spPr>
          <a:xfrm>
            <a:off x="7076312" y="291003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15849" y="0"/>
                </a:lnTo>
                <a:lnTo>
                  <a:pt x="0" y="43184"/>
                </a:lnTo>
                <a:lnTo>
                  <a:pt x="31474" y="432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5"/>
          <p:cNvSpPr txBox="1"/>
          <p:nvPr/>
        </p:nvSpPr>
        <p:spPr>
          <a:xfrm>
            <a:off x="7047289" y="2734951"/>
            <a:ext cx="95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"/>
                <a:cs typeface="Arial"/>
              </a:rPr>
              <a:t>..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2" name="object 96"/>
          <p:cNvSpPr/>
          <p:nvPr/>
        </p:nvSpPr>
        <p:spPr>
          <a:xfrm>
            <a:off x="7092612" y="2770725"/>
            <a:ext cx="635" cy="73025"/>
          </a:xfrm>
          <a:custGeom>
            <a:avLst/>
            <a:gdLst/>
            <a:ahLst/>
            <a:cxnLst/>
            <a:rect l="l" t="t" r="r" b="b"/>
            <a:pathLst>
              <a:path w="634" h="73025">
                <a:moveTo>
                  <a:pt x="174" y="-4762"/>
                </a:moveTo>
                <a:lnTo>
                  <a:pt x="174" y="77212"/>
                </a:lnTo>
              </a:path>
            </a:pathLst>
          </a:custGeom>
          <a:ln w="98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7"/>
          <p:cNvSpPr/>
          <p:nvPr/>
        </p:nvSpPr>
        <p:spPr>
          <a:xfrm>
            <a:off x="7077212" y="272750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0" y="43152"/>
                </a:lnTo>
                <a:lnTo>
                  <a:pt x="15949" y="0"/>
                </a:lnTo>
                <a:lnTo>
                  <a:pt x="31474" y="43297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98"/>
          <p:cNvSpPr/>
          <p:nvPr/>
        </p:nvSpPr>
        <p:spPr>
          <a:xfrm>
            <a:off x="7077212" y="272750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15949" y="0"/>
                </a:lnTo>
                <a:lnTo>
                  <a:pt x="0" y="43152"/>
                </a:lnTo>
                <a:lnTo>
                  <a:pt x="31474" y="432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99"/>
          <p:cNvSpPr/>
          <p:nvPr/>
        </p:nvSpPr>
        <p:spPr>
          <a:xfrm>
            <a:off x="6658263" y="24060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0"/>
          <p:cNvSpPr/>
          <p:nvPr/>
        </p:nvSpPr>
        <p:spPr>
          <a:xfrm>
            <a:off x="6658263" y="24060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1"/>
          <p:cNvSpPr/>
          <p:nvPr/>
        </p:nvSpPr>
        <p:spPr>
          <a:xfrm>
            <a:off x="6824137" y="242257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2"/>
          <p:cNvSpPr/>
          <p:nvPr/>
        </p:nvSpPr>
        <p:spPr>
          <a:xfrm>
            <a:off x="6658263" y="25367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3"/>
          <p:cNvSpPr/>
          <p:nvPr/>
        </p:nvSpPr>
        <p:spPr>
          <a:xfrm>
            <a:off x="6658263" y="25367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4"/>
          <p:cNvSpPr/>
          <p:nvPr/>
        </p:nvSpPr>
        <p:spPr>
          <a:xfrm>
            <a:off x="6759951" y="2551295"/>
            <a:ext cx="664845" cy="77470"/>
          </a:xfrm>
          <a:custGeom>
            <a:avLst/>
            <a:gdLst/>
            <a:ahLst/>
            <a:cxnLst/>
            <a:rect l="l" t="t" r="r" b="b"/>
            <a:pathLst>
              <a:path w="664845" h="77469">
                <a:moveTo>
                  <a:pt x="7094" y="22472"/>
                </a:moveTo>
                <a:lnTo>
                  <a:pt x="1439" y="22472"/>
                </a:lnTo>
                <a:lnTo>
                  <a:pt x="1538" y="16321"/>
                </a:lnTo>
                <a:lnTo>
                  <a:pt x="3423" y="11360"/>
                </a:lnTo>
                <a:lnTo>
                  <a:pt x="10765" y="3819"/>
                </a:lnTo>
                <a:lnTo>
                  <a:pt x="15428" y="1934"/>
                </a:lnTo>
                <a:lnTo>
                  <a:pt x="26541" y="1934"/>
                </a:lnTo>
                <a:lnTo>
                  <a:pt x="31104" y="3323"/>
                </a:lnTo>
                <a:lnTo>
                  <a:pt x="35584" y="6697"/>
                </a:lnTo>
                <a:lnTo>
                  <a:pt x="16966" y="6697"/>
                </a:lnTo>
                <a:lnTo>
                  <a:pt x="13543" y="8036"/>
                </a:lnTo>
                <a:lnTo>
                  <a:pt x="8383" y="13394"/>
                </a:lnTo>
                <a:lnTo>
                  <a:pt x="7094" y="17164"/>
                </a:lnTo>
                <a:lnTo>
                  <a:pt x="7094" y="22472"/>
                </a:lnTo>
                <a:close/>
              </a:path>
              <a:path w="664845" h="77469">
                <a:moveTo>
                  <a:pt x="36052" y="61317"/>
                </a:moveTo>
                <a:lnTo>
                  <a:pt x="25697" y="61317"/>
                </a:lnTo>
                <a:lnTo>
                  <a:pt x="29468" y="60027"/>
                </a:lnTo>
                <a:lnTo>
                  <a:pt x="35619" y="54867"/>
                </a:lnTo>
                <a:lnTo>
                  <a:pt x="37157" y="51593"/>
                </a:lnTo>
                <a:lnTo>
                  <a:pt x="37157" y="43556"/>
                </a:lnTo>
                <a:lnTo>
                  <a:pt x="35817" y="40381"/>
                </a:lnTo>
                <a:lnTo>
                  <a:pt x="33139" y="38099"/>
                </a:lnTo>
                <a:lnTo>
                  <a:pt x="30459" y="35718"/>
                </a:lnTo>
                <a:lnTo>
                  <a:pt x="26789" y="34528"/>
                </a:lnTo>
                <a:lnTo>
                  <a:pt x="17512" y="34528"/>
                </a:lnTo>
                <a:lnTo>
                  <a:pt x="17512" y="29765"/>
                </a:lnTo>
                <a:lnTo>
                  <a:pt x="25797" y="29765"/>
                </a:lnTo>
                <a:lnTo>
                  <a:pt x="28674" y="28773"/>
                </a:lnTo>
                <a:lnTo>
                  <a:pt x="33536" y="24705"/>
                </a:lnTo>
                <a:lnTo>
                  <a:pt x="34776" y="21927"/>
                </a:lnTo>
                <a:lnTo>
                  <a:pt x="34776" y="14684"/>
                </a:lnTo>
                <a:lnTo>
                  <a:pt x="33536" y="11806"/>
                </a:lnTo>
                <a:lnTo>
                  <a:pt x="31055" y="9822"/>
                </a:lnTo>
                <a:lnTo>
                  <a:pt x="28574" y="7739"/>
                </a:lnTo>
                <a:lnTo>
                  <a:pt x="25301" y="6697"/>
                </a:lnTo>
                <a:lnTo>
                  <a:pt x="35584" y="6697"/>
                </a:lnTo>
                <a:lnTo>
                  <a:pt x="38546" y="8880"/>
                </a:lnTo>
                <a:lnTo>
                  <a:pt x="40431" y="12799"/>
                </a:lnTo>
                <a:lnTo>
                  <a:pt x="40431" y="21232"/>
                </a:lnTo>
                <a:lnTo>
                  <a:pt x="39489" y="24159"/>
                </a:lnTo>
                <a:lnTo>
                  <a:pt x="35817" y="29021"/>
                </a:lnTo>
                <a:lnTo>
                  <a:pt x="33287" y="30658"/>
                </a:lnTo>
                <a:lnTo>
                  <a:pt x="30014" y="31551"/>
                </a:lnTo>
                <a:lnTo>
                  <a:pt x="30014" y="31700"/>
                </a:lnTo>
                <a:lnTo>
                  <a:pt x="34280" y="32493"/>
                </a:lnTo>
                <a:lnTo>
                  <a:pt x="37455" y="34279"/>
                </a:lnTo>
                <a:lnTo>
                  <a:pt x="41622" y="39836"/>
                </a:lnTo>
                <a:lnTo>
                  <a:pt x="42664" y="43209"/>
                </a:lnTo>
                <a:lnTo>
                  <a:pt x="42664" y="52833"/>
                </a:lnTo>
                <a:lnTo>
                  <a:pt x="40629" y="57397"/>
                </a:lnTo>
                <a:lnTo>
                  <a:pt x="36052" y="61317"/>
                </a:lnTo>
                <a:close/>
              </a:path>
              <a:path w="664845" h="77469">
                <a:moveTo>
                  <a:pt x="27483" y="66079"/>
                </a:moveTo>
                <a:lnTo>
                  <a:pt x="15081" y="66079"/>
                </a:lnTo>
                <a:lnTo>
                  <a:pt x="9971" y="64343"/>
                </a:lnTo>
                <a:lnTo>
                  <a:pt x="5903" y="60870"/>
                </a:lnTo>
                <a:lnTo>
                  <a:pt x="1934" y="57298"/>
                </a:lnTo>
                <a:lnTo>
                  <a:pt x="112" y="52833"/>
                </a:lnTo>
                <a:lnTo>
                  <a:pt x="0" y="45144"/>
                </a:lnTo>
                <a:lnTo>
                  <a:pt x="99" y="44946"/>
                </a:lnTo>
                <a:lnTo>
                  <a:pt x="5754" y="44946"/>
                </a:lnTo>
                <a:lnTo>
                  <a:pt x="5754" y="50700"/>
                </a:lnTo>
                <a:lnTo>
                  <a:pt x="7143" y="54371"/>
                </a:lnTo>
                <a:lnTo>
                  <a:pt x="12700" y="59927"/>
                </a:lnTo>
                <a:lnTo>
                  <a:pt x="16470" y="61317"/>
                </a:lnTo>
                <a:lnTo>
                  <a:pt x="36052" y="61317"/>
                </a:lnTo>
                <a:lnTo>
                  <a:pt x="32593" y="64343"/>
                </a:lnTo>
                <a:lnTo>
                  <a:pt x="27483" y="66079"/>
                </a:lnTo>
                <a:close/>
              </a:path>
              <a:path w="664845" h="77469">
                <a:moveTo>
                  <a:pt x="53680" y="64740"/>
                </a:moveTo>
                <a:lnTo>
                  <a:pt x="46835" y="64740"/>
                </a:lnTo>
                <a:lnTo>
                  <a:pt x="64545" y="40927"/>
                </a:lnTo>
                <a:lnTo>
                  <a:pt x="48174" y="18901"/>
                </a:lnTo>
                <a:lnTo>
                  <a:pt x="55169" y="18901"/>
                </a:lnTo>
                <a:lnTo>
                  <a:pt x="68266" y="36313"/>
                </a:lnTo>
                <a:lnTo>
                  <a:pt x="74793" y="36313"/>
                </a:lnTo>
                <a:lnTo>
                  <a:pt x="71391" y="40778"/>
                </a:lnTo>
                <a:lnTo>
                  <a:pt x="74970" y="45541"/>
                </a:lnTo>
                <a:lnTo>
                  <a:pt x="67819" y="45541"/>
                </a:lnTo>
                <a:lnTo>
                  <a:pt x="53680" y="64740"/>
                </a:lnTo>
                <a:close/>
              </a:path>
              <a:path w="664845" h="77469">
                <a:moveTo>
                  <a:pt x="74793" y="36313"/>
                </a:moveTo>
                <a:lnTo>
                  <a:pt x="68266" y="36313"/>
                </a:lnTo>
                <a:lnTo>
                  <a:pt x="81065" y="18901"/>
                </a:lnTo>
                <a:lnTo>
                  <a:pt x="88060" y="18901"/>
                </a:lnTo>
                <a:lnTo>
                  <a:pt x="74793" y="36313"/>
                </a:lnTo>
                <a:close/>
              </a:path>
              <a:path w="664845" h="77469">
                <a:moveTo>
                  <a:pt x="89399" y="64740"/>
                </a:moveTo>
                <a:lnTo>
                  <a:pt x="82255" y="64740"/>
                </a:lnTo>
                <a:lnTo>
                  <a:pt x="67819" y="45541"/>
                </a:lnTo>
                <a:lnTo>
                  <a:pt x="74970" y="45541"/>
                </a:lnTo>
                <a:lnTo>
                  <a:pt x="89399" y="64740"/>
                </a:lnTo>
                <a:close/>
              </a:path>
              <a:path w="664845" h="77469">
                <a:moveTo>
                  <a:pt x="99241" y="22472"/>
                </a:moveTo>
                <a:lnTo>
                  <a:pt x="93586" y="22472"/>
                </a:lnTo>
                <a:lnTo>
                  <a:pt x="93685" y="16321"/>
                </a:lnTo>
                <a:lnTo>
                  <a:pt x="95570" y="11360"/>
                </a:lnTo>
                <a:lnTo>
                  <a:pt x="102912" y="3819"/>
                </a:lnTo>
                <a:lnTo>
                  <a:pt x="107576" y="1934"/>
                </a:lnTo>
                <a:lnTo>
                  <a:pt x="118688" y="1934"/>
                </a:lnTo>
                <a:lnTo>
                  <a:pt x="123252" y="3323"/>
                </a:lnTo>
                <a:lnTo>
                  <a:pt x="127732" y="6697"/>
                </a:lnTo>
                <a:lnTo>
                  <a:pt x="109114" y="6697"/>
                </a:lnTo>
                <a:lnTo>
                  <a:pt x="105691" y="8036"/>
                </a:lnTo>
                <a:lnTo>
                  <a:pt x="100531" y="13394"/>
                </a:lnTo>
                <a:lnTo>
                  <a:pt x="99241" y="17164"/>
                </a:lnTo>
                <a:lnTo>
                  <a:pt x="99241" y="22472"/>
                </a:lnTo>
                <a:close/>
              </a:path>
              <a:path w="664845" h="77469">
                <a:moveTo>
                  <a:pt x="128199" y="61317"/>
                </a:moveTo>
                <a:lnTo>
                  <a:pt x="117844" y="61317"/>
                </a:lnTo>
                <a:lnTo>
                  <a:pt x="121615" y="60027"/>
                </a:lnTo>
                <a:lnTo>
                  <a:pt x="127767" y="54867"/>
                </a:lnTo>
                <a:lnTo>
                  <a:pt x="129305" y="51593"/>
                </a:lnTo>
                <a:lnTo>
                  <a:pt x="129305" y="43556"/>
                </a:lnTo>
                <a:lnTo>
                  <a:pt x="127965" y="40381"/>
                </a:lnTo>
                <a:lnTo>
                  <a:pt x="125286" y="38099"/>
                </a:lnTo>
                <a:lnTo>
                  <a:pt x="122607" y="35718"/>
                </a:lnTo>
                <a:lnTo>
                  <a:pt x="118936" y="34528"/>
                </a:lnTo>
                <a:lnTo>
                  <a:pt x="109660" y="34528"/>
                </a:lnTo>
                <a:lnTo>
                  <a:pt x="109660" y="29765"/>
                </a:lnTo>
                <a:lnTo>
                  <a:pt x="117944" y="29765"/>
                </a:lnTo>
                <a:lnTo>
                  <a:pt x="120821" y="28773"/>
                </a:lnTo>
                <a:lnTo>
                  <a:pt x="125684" y="24705"/>
                </a:lnTo>
                <a:lnTo>
                  <a:pt x="126924" y="21927"/>
                </a:lnTo>
                <a:lnTo>
                  <a:pt x="126924" y="14684"/>
                </a:lnTo>
                <a:lnTo>
                  <a:pt x="125684" y="11806"/>
                </a:lnTo>
                <a:lnTo>
                  <a:pt x="123202" y="9822"/>
                </a:lnTo>
                <a:lnTo>
                  <a:pt x="120722" y="7739"/>
                </a:lnTo>
                <a:lnTo>
                  <a:pt x="117448" y="6697"/>
                </a:lnTo>
                <a:lnTo>
                  <a:pt x="127732" y="6697"/>
                </a:lnTo>
                <a:lnTo>
                  <a:pt x="130694" y="8880"/>
                </a:lnTo>
                <a:lnTo>
                  <a:pt x="132579" y="12799"/>
                </a:lnTo>
                <a:lnTo>
                  <a:pt x="132579" y="21232"/>
                </a:lnTo>
                <a:lnTo>
                  <a:pt x="131637" y="24159"/>
                </a:lnTo>
                <a:lnTo>
                  <a:pt x="127965" y="29021"/>
                </a:lnTo>
                <a:lnTo>
                  <a:pt x="125435" y="30658"/>
                </a:lnTo>
                <a:lnTo>
                  <a:pt x="122161" y="31551"/>
                </a:lnTo>
                <a:lnTo>
                  <a:pt x="122161" y="31700"/>
                </a:lnTo>
                <a:lnTo>
                  <a:pt x="126427" y="32493"/>
                </a:lnTo>
                <a:lnTo>
                  <a:pt x="129602" y="34279"/>
                </a:lnTo>
                <a:lnTo>
                  <a:pt x="133769" y="39836"/>
                </a:lnTo>
                <a:lnTo>
                  <a:pt x="134811" y="43209"/>
                </a:lnTo>
                <a:lnTo>
                  <a:pt x="134811" y="52833"/>
                </a:lnTo>
                <a:lnTo>
                  <a:pt x="132777" y="57397"/>
                </a:lnTo>
                <a:lnTo>
                  <a:pt x="128199" y="61317"/>
                </a:lnTo>
                <a:close/>
              </a:path>
              <a:path w="664845" h="77469">
                <a:moveTo>
                  <a:pt x="119630" y="66079"/>
                </a:moveTo>
                <a:lnTo>
                  <a:pt x="107229" y="66079"/>
                </a:lnTo>
                <a:lnTo>
                  <a:pt x="102119" y="64343"/>
                </a:lnTo>
                <a:lnTo>
                  <a:pt x="98051" y="60870"/>
                </a:lnTo>
                <a:lnTo>
                  <a:pt x="94082" y="57298"/>
                </a:lnTo>
                <a:lnTo>
                  <a:pt x="92259" y="52833"/>
                </a:lnTo>
                <a:lnTo>
                  <a:pt x="92147" y="45144"/>
                </a:lnTo>
                <a:lnTo>
                  <a:pt x="92246" y="44946"/>
                </a:lnTo>
                <a:lnTo>
                  <a:pt x="97902" y="44946"/>
                </a:lnTo>
                <a:lnTo>
                  <a:pt x="97902" y="50700"/>
                </a:lnTo>
                <a:lnTo>
                  <a:pt x="99291" y="54371"/>
                </a:lnTo>
                <a:lnTo>
                  <a:pt x="104848" y="59927"/>
                </a:lnTo>
                <a:lnTo>
                  <a:pt x="108618" y="61317"/>
                </a:lnTo>
                <a:lnTo>
                  <a:pt x="128199" y="61317"/>
                </a:lnTo>
                <a:lnTo>
                  <a:pt x="124741" y="64343"/>
                </a:lnTo>
                <a:lnTo>
                  <a:pt x="119630" y="66079"/>
                </a:lnTo>
                <a:close/>
              </a:path>
              <a:path w="664845" h="77469">
                <a:moveTo>
                  <a:pt x="193284" y="66079"/>
                </a:moveTo>
                <a:lnTo>
                  <a:pt x="181775" y="66079"/>
                </a:lnTo>
                <a:lnTo>
                  <a:pt x="176516" y="63797"/>
                </a:lnTo>
                <a:lnTo>
                  <a:pt x="172448" y="59233"/>
                </a:lnTo>
                <a:lnTo>
                  <a:pt x="168479" y="54669"/>
                </a:lnTo>
                <a:lnTo>
                  <a:pt x="166495" y="48865"/>
                </a:lnTo>
                <a:lnTo>
                  <a:pt x="166495" y="34776"/>
                </a:lnTo>
                <a:lnTo>
                  <a:pt x="168479" y="28971"/>
                </a:lnTo>
                <a:lnTo>
                  <a:pt x="176417" y="19843"/>
                </a:lnTo>
                <a:lnTo>
                  <a:pt x="181675" y="17561"/>
                </a:lnTo>
                <a:lnTo>
                  <a:pt x="193581" y="17561"/>
                </a:lnTo>
                <a:lnTo>
                  <a:pt x="197849" y="18950"/>
                </a:lnTo>
                <a:lnTo>
                  <a:pt x="201725" y="22324"/>
                </a:lnTo>
                <a:lnTo>
                  <a:pt x="183362" y="22324"/>
                </a:lnTo>
                <a:lnTo>
                  <a:pt x="179443" y="24209"/>
                </a:lnTo>
                <a:lnTo>
                  <a:pt x="176467" y="27979"/>
                </a:lnTo>
                <a:lnTo>
                  <a:pt x="173589" y="31749"/>
                </a:lnTo>
                <a:lnTo>
                  <a:pt x="172150" y="36363"/>
                </a:lnTo>
                <a:lnTo>
                  <a:pt x="172150" y="47277"/>
                </a:lnTo>
                <a:lnTo>
                  <a:pt x="173589" y="51891"/>
                </a:lnTo>
                <a:lnTo>
                  <a:pt x="176467" y="55661"/>
                </a:lnTo>
                <a:lnTo>
                  <a:pt x="179443" y="59431"/>
                </a:lnTo>
                <a:lnTo>
                  <a:pt x="183362" y="61317"/>
                </a:lnTo>
                <a:lnTo>
                  <a:pt x="201037" y="61317"/>
                </a:lnTo>
                <a:lnTo>
                  <a:pt x="197501" y="64541"/>
                </a:lnTo>
                <a:lnTo>
                  <a:pt x="193284" y="66079"/>
                </a:lnTo>
                <a:close/>
              </a:path>
              <a:path w="664845" h="77469">
                <a:moveTo>
                  <a:pt x="206828" y="33337"/>
                </a:moveTo>
                <a:lnTo>
                  <a:pt x="201172" y="33337"/>
                </a:lnTo>
                <a:lnTo>
                  <a:pt x="200378" y="29666"/>
                </a:lnTo>
                <a:lnTo>
                  <a:pt x="198890" y="26937"/>
                </a:lnTo>
                <a:lnTo>
                  <a:pt x="196708" y="25151"/>
                </a:lnTo>
                <a:lnTo>
                  <a:pt x="194524" y="23266"/>
                </a:lnTo>
                <a:lnTo>
                  <a:pt x="191696" y="22324"/>
                </a:lnTo>
                <a:lnTo>
                  <a:pt x="201725" y="22324"/>
                </a:lnTo>
                <a:lnTo>
                  <a:pt x="204297" y="24506"/>
                </a:lnTo>
                <a:lnTo>
                  <a:pt x="206232" y="28376"/>
                </a:lnTo>
                <a:lnTo>
                  <a:pt x="206828" y="33337"/>
                </a:lnTo>
                <a:close/>
              </a:path>
              <a:path w="664845" h="77469">
                <a:moveTo>
                  <a:pt x="201037" y="61317"/>
                </a:moveTo>
                <a:lnTo>
                  <a:pt x="191597" y="61317"/>
                </a:lnTo>
                <a:lnTo>
                  <a:pt x="194524" y="60126"/>
                </a:lnTo>
                <a:lnTo>
                  <a:pt x="197005" y="57745"/>
                </a:lnTo>
                <a:lnTo>
                  <a:pt x="199584" y="55363"/>
                </a:lnTo>
                <a:lnTo>
                  <a:pt x="201122" y="52238"/>
                </a:lnTo>
                <a:lnTo>
                  <a:pt x="201619" y="48368"/>
                </a:lnTo>
                <a:lnTo>
                  <a:pt x="207125" y="48368"/>
                </a:lnTo>
                <a:lnTo>
                  <a:pt x="206332" y="54024"/>
                </a:lnTo>
                <a:lnTo>
                  <a:pt x="204247" y="58390"/>
                </a:lnTo>
                <a:lnTo>
                  <a:pt x="201037" y="61317"/>
                </a:lnTo>
                <a:close/>
              </a:path>
              <a:path w="664845" h="77469">
                <a:moveTo>
                  <a:pt x="238806" y="66079"/>
                </a:moveTo>
                <a:lnTo>
                  <a:pt x="227892" y="66079"/>
                </a:lnTo>
                <a:lnTo>
                  <a:pt x="222634" y="63797"/>
                </a:lnTo>
                <a:lnTo>
                  <a:pt x="218565" y="59233"/>
                </a:lnTo>
                <a:lnTo>
                  <a:pt x="214596" y="54669"/>
                </a:lnTo>
                <a:lnTo>
                  <a:pt x="212612" y="48865"/>
                </a:lnTo>
                <a:lnTo>
                  <a:pt x="212612" y="34776"/>
                </a:lnTo>
                <a:lnTo>
                  <a:pt x="214596" y="28971"/>
                </a:lnTo>
                <a:lnTo>
                  <a:pt x="222534" y="19843"/>
                </a:lnTo>
                <a:lnTo>
                  <a:pt x="227792" y="17561"/>
                </a:lnTo>
                <a:lnTo>
                  <a:pt x="240889" y="17561"/>
                </a:lnTo>
                <a:lnTo>
                  <a:pt x="246148" y="19843"/>
                </a:lnTo>
                <a:lnTo>
                  <a:pt x="248305" y="22324"/>
                </a:lnTo>
                <a:lnTo>
                  <a:pt x="229430" y="22324"/>
                </a:lnTo>
                <a:lnTo>
                  <a:pt x="225561" y="24209"/>
                </a:lnTo>
                <a:lnTo>
                  <a:pt x="222470" y="28128"/>
                </a:lnTo>
                <a:lnTo>
                  <a:pt x="219707" y="31749"/>
                </a:lnTo>
                <a:lnTo>
                  <a:pt x="218267" y="36363"/>
                </a:lnTo>
                <a:lnTo>
                  <a:pt x="218267" y="47277"/>
                </a:lnTo>
                <a:lnTo>
                  <a:pt x="219707" y="51891"/>
                </a:lnTo>
                <a:lnTo>
                  <a:pt x="222584" y="55661"/>
                </a:lnTo>
                <a:lnTo>
                  <a:pt x="225561" y="59431"/>
                </a:lnTo>
                <a:lnTo>
                  <a:pt x="229479" y="61317"/>
                </a:lnTo>
                <a:lnTo>
                  <a:pt x="248299" y="61317"/>
                </a:lnTo>
                <a:lnTo>
                  <a:pt x="246098" y="62805"/>
                </a:lnTo>
                <a:lnTo>
                  <a:pt x="242725" y="64988"/>
                </a:lnTo>
                <a:lnTo>
                  <a:pt x="238806" y="66079"/>
                </a:lnTo>
                <a:close/>
              </a:path>
              <a:path w="664845" h="77469">
                <a:moveTo>
                  <a:pt x="248299" y="61317"/>
                </a:moveTo>
                <a:lnTo>
                  <a:pt x="239203" y="61317"/>
                </a:lnTo>
                <a:lnTo>
                  <a:pt x="243072" y="59431"/>
                </a:lnTo>
                <a:lnTo>
                  <a:pt x="248926" y="51792"/>
                </a:lnTo>
                <a:lnTo>
                  <a:pt x="250382" y="47277"/>
                </a:lnTo>
                <a:lnTo>
                  <a:pt x="250382" y="36363"/>
                </a:lnTo>
                <a:lnTo>
                  <a:pt x="248926" y="31898"/>
                </a:lnTo>
                <a:lnTo>
                  <a:pt x="245839" y="27979"/>
                </a:lnTo>
                <a:lnTo>
                  <a:pt x="243072" y="24258"/>
                </a:lnTo>
                <a:lnTo>
                  <a:pt x="239154" y="22324"/>
                </a:lnTo>
                <a:lnTo>
                  <a:pt x="248305" y="22324"/>
                </a:lnTo>
                <a:lnTo>
                  <a:pt x="254086" y="28971"/>
                </a:lnTo>
                <a:lnTo>
                  <a:pt x="256070" y="34776"/>
                </a:lnTo>
                <a:lnTo>
                  <a:pt x="256070" y="46087"/>
                </a:lnTo>
                <a:lnTo>
                  <a:pt x="255227" y="50105"/>
                </a:lnTo>
                <a:lnTo>
                  <a:pt x="253540" y="53875"/>
                </a:lnTo>
                <a:lnTo>
                  <a:pt x="251952" y="57546"/>
                </a:lnTo>
                <a:lnTo>
                  <a:pt x="249472" y="60523"/>
                </a:lnTo>
                <a:lnTo>
                  <a:pt x="248299" y="61317"/>
                </a:lnTo>
                <a:close/>
              </a:path>
              <a:path w="664845" h="77469">
                <a:moveTo>
                  <a:pt x="273517" y="26789"/>
                </a:moveTo>
                <a:lnTo>
                  <a:pt x="270063" y="26789"/>
                </a:lnTo>
                <a:lnTo>
                  <a:pt x="271155" y="24110"/>
                </a:lnTo>
                <a:lnTo>
                  <a:pt x="273040" y="21927"/>
                </a:lnTo>
                <a:lnTo>
                  <a:pt x="275719" y="20240"/>
                </a:lnTo>
                <a:lnTo>
                  <a:pt x="278398" y="18454"/>
                </a:lnTo>
                <a:lnTo>
                  <a:pt x="281424" y="17561"/>
                </a:lnTo>
                <a:lnTo>
                  <a:pt x="290651" y="17561"/>
                </a:lnTo>
                <a:lnTo>
                  <a:pt x="294868" y="19000"/>
                </a:lnTo>
                <a:lnTo>
                  <a:pt x="297863" y="22324"/>
                </a:lnTo>
                <a:lnTo>
                  <a:pt x="281275" y="22324"/>
                </a:lnTo>
                <a:lnTo>
                  <a:pt x="278596" y="23068"/>
                </a:lnTo>
                <a:lnTo>
                  <a:pt x="276314" y="24556"/>
                </a:lnTo>
                <a:lnTo>
                  <a:pt x="274131" y="26044"/>
                </a:lnTo>
                <a:lnTo>
                  <a:pt x="273517" y="26789"/>
                </a:lnTo>
                <a:close/>
              </a:path>
              <a:path w="664845" h="77469">
                <a:moveTo>
                  <a:pt x="269915" y="64740"/>
                </a:moveTo>
                <a:lnTo>
                  <a:pt x="264259" y="64740"/>
                </a:lnTo>
                <a:lnTo>
                  <a:pt x="264259" y="18901"/>
                </a:lnTo>
                <a:lnTo>
                  <a:pt x="269915" y="18901"/>
                </a:lnTo>
                <a:lnTo>
                  <a:pt x="269915" y="26789"/>
                </a:lnTo>
                <a:lnTo>
                  <a:pt x="273517" y="26789"/>
                </a:lnTo>
                <a:lnTo>
                  <a:pt x="272494" y="28029"/>
                </a:lnTo>
                <a:lnTo>
                  <a:pt x="271402" y="30509"/>
                </a:lnTo>
                <a:lnTo>
                  <a:pt x="270411" y="32990"/>
                </a:lnTo>
                <a:lnTo>
                  <a:pt x="269915" y="35470"/>
                </a:lnTo>
                <a:lnTo>
                  <a:pt x="269915" y="64740"/>
                </a:lnTo>
                <a:close/>
              </a:path>
              <a:path w="664845" h="77469">
                <a:moveTo>
                  <a:pt x="301466" y="64740"/>
                </a:moveTo>
                <a:lnTo>
                  <a:pt x="295960" y="64740"/>
                </a:lnTo>
                <a:lnTo>
                  <a:pt x="295960" y="31352"/>
                </a:lnTo>
                <a:lnTo>
                  <a:pt x="294967" y="28029"/>
                </a:lnTo>
                <a:lnTo>
                  <a:pt x="292983" y="25747"/>
                </a:lnTo>
                <a:lnTo>
                  <a:pt x="291097" y="23465"/>
                </a:lnTo>
                <a:lnTo>
                  <a:pt x="288221" y="22324"/>
                </a:lnTo>
                <a:lnTo>
                  <a:pt x="297863" y="22324"/>
                </a:lnTo>
                <a:lnTo>
                  <a:pt x="300127" y="24754"/>
                </a:lnTo>
                <a:lnTo>
                  <a:pt x="301466" y="29071"/>
                </a:lnTo>
                <a:lnTo>
                  <a:pt x="301466" y="64740"/>
                </a:lnTo>
                <a:close/>
              </a:path>
              <a:path w="664845" h="77469">
                <a:moveTo>
                  <a:pt x="330585" y="64740"/>
                </a:moveTo>
                <a:lnTo>
                  <a:pt x="324632" y="64740"/>
                </a:lnTo>
                <a:lnTo>
                  <a:pt x="306921" y="18901"/>
                </a:lnTo>
                <a:lnTo>
                  <a:pt x="313172" y="18901"/>
                </a:lnTo>
                <a:lnTo>
                  <a:pt x="327608" y="59084"/>
                </a:lnTo>
                <a:lnTo>
                  <a:pt x="332697" y="59084"/>
                </a:lnTo>
                <a:lnTo>
                  <a:pt x="330585" y="64740"/>
                </a:lnTo>
                <a:close/>
              </a:path>
              <a:path w="664845" h="77469">
                <a:moveTo>
                  <a:pt x="332697" y="59084"/>
                </a:moveTo>
                <a:lnTo>
                  <a:pt x="327757" y="59084"/>
                </a:lnTo>
                <a:lnTo>
                  <a:pt x="341896" y="18901"/>
                </a:lnTo>
                <a:lnTo>
                  <a:pt x="347700" y="18901"/>
                </a:lnTo>
                <a:lnTo>
                  <a:pt x="332697" y="59084"/>
                </a:lnTo>
                <a:close/>
              </a:path>
              <a:path w="664845" h="77469">
                <a:moveTo>
                  <a:pt x="351831" y="76943"/>
                </a:moveTo>
                <a:lnTo>
                  <a:pt x="351831" y="73074"/>
                </a:lnTo>
                <a:lnTo>
                  <a:pt x="353122" y="72578"/>
                </a:lnTo>
                <a:lnTo>
                  <a:pt x="354114" y="71536"/>
                </a:lnTo>
                <a:lnTo>
                  <a:pt x="354809" y="69949"/>
                </a:lnTo>
                <a:lnTo>
                  <a:pt x="355602" y="68460"/>
                </a:lnTo>
                <a:lnTo>
                  <a:pt x="355999" y="66873"/>
                </a:lnTo>
                <a:lnTo>
                  <a:pt x="355999" y="64740"/>
                </a:lnTo>
                <a:lnTo>
                  <a:pt x="352278" y="64740"/>
                </a:lnTo>
                <a:lnTo>
                  <a:pt x="352278" y="55363"/>
                </a:lnTo>
                <a:lnTo>
                  <a:pt x="359720" y="55363"/>
                </a:lnTo>
                <a:lnTo>
                  <a:pt x="359720" y="67617"/>
                </a:lnTo>
                <a:lnTo>
                  <a:pt x="359026" y="70048"/>
                </a:lnTo>
                <a:lnTo>
                  <a:pt x="357636" y="72330"/>
                </a:lnTo>
                <a:lnTo>
                  <a:pt x="356346" y="74612"/>
                </a:lnTo>
                <a:lnTo>
                  <a:pt x="354412" y="76150"/>
                </a:lnTo>
                <a:lnTo>
                  <a:pt x="351831" y="76943"/>
                </a:lnTo>
                <a:close/>
              </a:path>
              <a:path w="664845" h="77469">
                <a:moveTo>
                  <a:pt x="402840" y="35569"/>
                </a:moveTo>
                <a:lnTo>
                  <a:pt x="398077" y="35569"/>
                </a:lnTo>
                <a:lnTo>
                  <a:pt x="404180" y="3422"/>
                </a:lnTo>
                <a:lnTo>
                  <a:pt x="435284" y="3422"/>
                </a:lnTo>
                <a:lnTo>
                  <a:pt x="435284" y="8483"/>
                </a:lnTo>
                <a:lnTo>
                  <a:pt x="408049" y="8483"/>
                </a:lnTo>
                <a:lnTo>
                  <a:pt x="404030" y="29170"/>
                </a:lnTo>
                <a:lnTo>
                  <a:pt x="404180" y="29319"/>
                </a:lnTo>
                <a:lnTo>
                  <a:pt x="410492" y="29319"/>
                </a:lnTo>
                <a:lnTo>
                  <a:pt x="408942" y="30063"/>
                </a:lnTo>
                <a:lnTo>
                  <a:pt x="406561" y="31253"/>
                </a:lnTo>
                <a:lnTo>
                  <a:pt x="404526" y="33089"/>
                </a:lnTo>
                <a:lnTo>
                  <a:pt x="402840" y="35569"/>
                </a:lnTo>
                <a:close/>
              </a:path>
              <a:path w="664845" h="77469">
                <a:moveTo>
                  <a:pt x="410492" y="29319"/>
                </a:moveTo>
                <a:lnTo>
                  <a:pt x="404180" y="29319"/>
                </a:lnTo>
                <a:lnTo>
                  <a:pt x="405866" y="27433"/>
                </a:lnTo>
                <a:lnTo>
                  <a:pt x="407851" y="25995"/>
                </a:lnTo>
                <a:lnTo>
                  <a:pt x="412415" y="24010"/>
                </a:lnTo>
                <a:lnTo>
                  <a:pt x="414846" y="23514"/>
                </a:lnTo>
                <a:lnTo>
                  <a:pt x="423775" y="23514"/>
                </a:lnTo>
                <a:lnTo>
                  <a:pt x="428835" y="25499"/>
                </a:lnTo>
                <a:lnTo>
                  <a:pt x="431474" y="28277"/>
                </a:lnTo>
                <a:lnTo>
                  <a:pt x="414002" y="28277"/>
                </a:lnTo>
                <a:lnTo>
                  <a:pt x="411422" y="28872"/>
                </a:lnTo>
                <a:lnTo>
                  <a:pt x="410492" y="29319"/>
                </a:lnTo>
                <a:close/>
              </a:path>
              <a:path w="664845" h="77469">
                <a:moveTo>
                  <a:pt x="430638" y="61317"/>
                </a:moveTo>
                <a:lnTo>
                  <a:pt x="421592" y="61317"/>
                </a:lnTo>
                <a:lnTo>
                  <a:pt x="425263" y="59679"/>
                </a:lnTo>
                <a:lnTo>
                  <a:pt x="428141" y="56405"/>
                </a:lnTo>
                <a:lnTo>
                  <a:pt x="431117" y="53131"/>
                </a:lnTo>
                <a:lnTo>
                  <a:pt x="432605" y="49113"/>
                </a:lnTo>
                <a:lnTo>
                  <a:pt x="432605" y="39687"/>
                </a:lnTo>
                <a:lnTo>
                  <a:pt x="431068" y="35867"/>
                </a:lnTo>
                <a:lnTo>
                  <a:pt x="427992" y="32890"/>
                </a:lnTo>
                <a:lnTo>
                  <a:pt x="425016" y="29815"/>
                </a:lnTo>
                <a:lnTo>
                  <a:pt x="421245" y="28277"/>
                </a:lnTo>
                <a:lnTo>
                  <a:pt x="431474" y="28277"/>
                </a:lnTo>
                <a:lnTo>
                  <a:pt x="436376" y="33436"/>
                </a:lnTo>
                <a:lnTo>
                  <a:pt x="438261" y="38595"/>
                </a:lnTo>
                <a:lnTo>
                  <a:pt x="438261" y="50899"/>
                </a:lnTo>
                <a:lnTo>
                  <a:pt x="436177" y="55909"/>
                </a:lnTo>
                <a:lnTo>
                  <a:pt x="430638" y="61317"/>
                </a:lnTo>
                <a:close/>
              </a:path>
              <a:path w="664845" h="77469">
                <a:moveTo>
                  <a:pt x="422733" y="66079"/>
                </a:moveTo>
                <a:lnTo>
                  <a:pt x="411025" y="66079"/>
                </a:lnTo>
                <a:lnTo>
                  <a:pt x="406263" y="64392"/>
                </a:lnTo>
                <a:lnTo>
                  <a:pt x="398524" y="57645"/>
                </a:lnTo>
                <a:lnTo>
                  <a:pt x="396490" y="52933"/>
                </a:lnTo>
                <a:lnTo>
                  <a:pt x="396291" y="46880"/>
                </a:lnTo>
                <a:lnTo>
                  <a:pt x="401798" y="46880"/>
                </a:lnTo>
                <a:lnTo>
                  <a:pt x="401997" y="51246"/>
                </a:lnTo>
                <a:lnTo>
                  <a:pt x="403485" y="54768"/>
                </a:lnTo>
                <a:lnTo>
                  <a:pt x="406263" y="57447"/>
                </a:lnTo>
                <a:lnTo>
                  <a:pt x="409140" y="60027"/>
                </a:lnTo>
                <a:lnTo>
                  <a:pt x="412762" y="61317"/>
                </a:lnTo>
                <a:lnTo>
                  <a:pt x="430638" y="61317"/>
                </a:lnTo>
                <a:lnTo>
                  <a:pt x="427843" y="64045"/>
                </a:lnTo>
                <a:lnTo>
                  <a:pt x="422733" y="66079"/>
                </a:lnTo>
                <a:close/>
              </a:path>
              <a:path w="664845" h="77469">
                <a:moveTo>
                  <a:pt x="473090" y="64740"/>
                </a:moveTo>
                <a:lnTo>
                  <a:pt x="467435" y="64740"/>
                </a:lnTo>
                <a:lnTo>
                  <a:pt x="467435" y="18603"/>
                </a:lnTo>
                <a:lnTo>
                  <a:pt x="451064" y="18603"/>
                </a:lnTo>
                <a:lnTo>
                  <a:pt x="451064" y="14585"/>
                </a:lnTo>
                <a:lnTo>
                  <a:pt x="456124" y="14485"/>
                </a:lnTo>
                <a:lnTo>
                  <a:pt x="459647" y="14039"/>
                </a:lnTo>
                <a:lnTo>
                  <a:pt x="461631" y="13245"/>
                </a:lnTo>
                <a:lnTo>
                  <a:pt x="463714" y="12451"/>
                </a:lnTo>
                <a:lnTo>
                  <a:pt x="465252" y="11211"/>
                </a:lnTo>
                <a:lnTo>
                  <a:pt x="466244" y="9524"/>
                </a:lnTo>
                <a:lnTo>
                  <a:pt x="467335" y="7838"/>
                </a:lnTo>
                <a:lnTo>
                  <a:pt x="468080" y="5506"/>
                </a:lnTo>
                <a:lnTo>
                  <a:pt x="468476" y="2530"/>
                </a:lnTo>
                <a:lnTo>
                  <a:pt x="473090" y="2530"/>
                </a:lnTo>
                <a:lnTo>
                  <a:pt x="473090" y="64740"/>
                </a:lnTo>
                <a:close/>
              </a:path>
              <a:path w="664845" h="77469">
                <a:moveTo>
                  <a:pt x="502116" y="24110"/>
                </a:moveTo>
                <a:lnTo>
                  <a:pt x="496608" y="24110"/>
                </a:lnTo>
                <a:lnTo>
                  <a:pt x="496608" y="16767"/>
                </a:lnTo>
                <a:lnTo>
                  <a:pt x="498295" y="11608"/>
                </a:lnTo>
                <a:lnTo>
                  <a:pt x="501669" y="7739"/>
                </a:lnTo>
                <a:lnTo>
                  <a:pt x="505142" y="3869"/>
                </a:lnTo>
                <a:lnTo>
                  <a:pt x="510053" y="1934"/>
                </a:lnTo>
                <a:lnTo>
                  <a:pt x="522256" y="1934"/>
                </a:lnTo>
                <a:lnTo>
                  <a:pt x="526920" y="3522"/>
                </a:lnTo>
                <a:lnTo>
                  <a:pt x="530392" y="6697"/>
                </a:lnTo>
                <a:lnTo>
                  <a:pt x="511888" y="6697"/>
                </a:lnTo>
                <a:lnTo>
                  <a:pt x="508465" y="8135"/>
                </a:lnTo>
                <a:lnTo>
                  <a:pt x="503603" y="13791"/>
                </a:lnTo>
                <a:lnTo>
                  <a:pt x="502314" y="17710"/>
                </a:lnTo>
                <a:lnTo>
                  <a:pt x="502116" y="22770"/>
                </a:lnTo>
                <a:lnTo>
                  <a:pt x="502116" y="24110"/>
                </a:lnTo>
                <a:close/>
              </a:path>
              <a:path w="664845" h="77469">
                <a:moveTo>
                  <a:pt x="536048" y="64740"/>
                </a:moveTo>
                <a:lnTo>
                  <a:pt x="495120" y="64740"/>
                </a:lnTo>
                <a:lnTo>
                  <a:pt x="495120" y="60175"/>
                </a:lnTo>
                <a:lnTo>
                  <a:pt x="519479" y="36065"/>
                </a:lnTo>
                <a:lnTo>
                  <a:pt x="523993" y="32493"/>
                </a:lnTo>
                <a:lnTo>
                  <a:pt x="526374" y="29616"/>
                </a:lnTo>
                <a:lnTo>
                  <a:pt x="528854" y="26739"/>
                </a:lnTo>
                <a:lnTo>
                  <a:pt x="530095" y="23365"/>
                </a:lnTo>
                <a:lnTo>
                  <a:pt x="530095" y="15726"/>
                </a:lnTo>
                <a:lnTo>
                  <a:pt x="528805" y="12650"/>
                </a:lnTo>
                <a:lnTo>
                  <a:pt x="523646" y="7887"/>
                </a:lnTo>
                <a:lnTo>
                  <a:pt x="520322" y="6697"/>
                </a:lnTo>
                <a:lnTo>
                  <a:pt x="530392" y="6697"/>
                </a:lnTo>
                <a:lnTo>
                  <a:pt x="533964" y="9872"/>
                </a:lnTo>
                <a:lnTo>
                  <a:pt x="535750" y="14138"/>
                </a:lnTo>
                <a:lnTo>
                  <a:pt x="535634" y="24110"/>
                </a:lnTo>
                <a:lnTo>
                  <a:pt x="534411" y="27781"/>
                </a:lnTo>
                <a:lnTo>
                  <a:pt x="529152" y="35222"/>
                </a:lnTo>
                <a:lnTo>
                  <a:pt x="524340" y="39191"/>
                </a:lnTo>
                <a:lnTo>
                  <a:pt x="511740" y="46831"/>
                </a:lnTo>
                <a:lnTo>
                  <a:pt x="507820" y="49758"/>
                </a:lnTo>
                <a:lnTo>
                  <a:pt x="503256" y="54719"/>
                </a:lnTo>
                <a:lnTo>
                  <a:pt x="501867" y="57149"/>
                </a:lnTo>
                <a:lnTo>
                  <a:pt x="501371" y="59531"/>
                </a:lnTo>
                <a:lnTo>
                  <a:pt x="536048" y="59531"/>
                </a:lnTo>
                <a:lnTo>
                  <a:pt x="536048" y="64740"/>
                </a:lnTo>
                <a:close/>
              </a:path>
              <a:path w="664845" h="77469">
                <a:moveTo>
                  <a:pt x="549446" y="76943"/>
                </a:moveTo>
                <a:lnTo>
                  <a:pt x="549446" y="73074"/>
                </a:lnTo>
                <a:lnTo>
                  <a:pt x="550736" y="72578"/>
                </a:lnTo>
                <a:lnTo>
                  <a:pt x="551728" y="71536"/>
                </a:lnTo>
                <a:lnTo>
                  <a:pt x="552423" y="69949"/>
                </a:lnTo>
                <a:lnTo>
                  <a:pt x="553216" y="68460"/>
                </a:lnTo>
                <a:lnTo>
                  <a:pt x="553613" y="66873"/>
                </a:lnTo>
                <a:lnTo>
                  <a:pt x="553613" y="64740"/>
                </a:lnTo>
                <a:lnTo>
                  <a:pt x="549892" y="64740"/>
                </a:lnTo>
                <a:lnTo>
                  <a:pt x="549892" y="55363"/>
                </a:lnTo>
                <a:lnTo>
                  <a:pt x="557334" y="55363"/>
                </a:lnTo>
                <a:lnTo>
                  <a:pt x="557334" y="67617"/>
                </a:lnTo>
                <a:lnTo>
                  <a:pt x="556639" y="70048"/>
                </a:lnTo>
                <a:lnTo>
                  <a:pt x="555251" y="72330"/>
                </a:lnTo>
                <a:lnTo>
                  <a:pt x="553960" y="74612"/>
                </a:lnTo>
                <a:lnTo>
                  <a:pt x="552025" y="76150"/>
                </a:lnTo>
                <a:lnTo>
                  <a:pt x="549446" y="76943"/>
                </a:lnTo>
                <a:close/>
              </a:path>
              <a:path w="664845" h="77469">
                <a:moveTo>
                  <a:pt x="594203" y="66079"/>
                </a:moveTo>
                <a:lnTo>
                  <a:pt x="589441" y="66079"/>
                </a:lnTo>
                <a:lnTo>
                  <a:pt x="616825" y="0"/>
                </a:lnTo>
                <a:lnTo>
                  <a:pt x="621439" y="0"/>
                </a:lnTo>
                <a:lnTo>
                  <a:pt x="594203" y="66079"/>
                </a:lnTo>
                <a:close/>
              </a:path>
              <a:path w="664845" h="77469">
                <a:moveTo>
                  <a:pt x="630488" y="24110"/>
                </a:moveTo>
                <a:lnTo>
                  <a:pt x="624982" y="24110"/>
                </a:lnTo>
                <a:lnTo>
                  <a:pt x="624982" y="16767"/>
                </a:lnTo>
                <a:lnTo>
                  <a:pt x="626668" y="11608"/>
                </a:lnTo>
                <a:lnTo>
                  <a:pt x="630042" y="7739"/>
                </a:lnTo>
                <a:lnTo>
                  <a:pt x="633515" y="3869"/>
                </a:lnTo>
                <a:lnTo>
                  <a:pt x="638426" y="1934"/>
                </a:lnTo>
                <a:lnTo>
                  <a:pt x="650630" y="1934"/>
                </a:lnTo>
                <a:lnTo>
                  <a:pt x="655293" y="3522"/>
                </a:lnTo>
                <a:lnTo>
                  <a:pt x="658765" y="6697"/>
                </a:lnTo>
                <a:lnTo>
                  <a:pt x="640261" y="6697"/>
                </a:lnTo>
                <a:lnTo>
                  <a:pt x="636838" y="8135"/>
                </a:lnTo>
                <a:lnTo>
                  <a:pt x="631976" y="13791"/>
                </a:lnTo>
                <a:lnTo>
                  <a:pt x="630687" y="17710"/>
                </a:lnTo>
                <a:lnTo>
                  <a:pt x="630488" y="22770"/>
                </a:lnTo>
                <a:lnTo>
                  <a:pt x="630488" y="24110"/>
                </a:lnTo>
                <a:close/>
              </a:path>
              <a:path w="664845" h="77469">
                <a:moveTo>
                  <a:pt x="664421" y="64740"/>
                </a:moveTo>
                <a:lnTo>
                  <a:pt x="623493" y="64740"/>
                </a:lnTo>
                <a:lnTo>
                  <a:pt x="623493" y="60175"/>
                </a:lnTo>
                <a:lnTo>
                  <a:pt x="647852" y="36065"/>
                </a:lnTo>
                <a:lnTo>
                  <a:pt x="652366" y="32493"/>
                </a:lnTo>
                <a:lnTo>
                  <a:pt x="654748" y="29616"/>
                </a:lnTo>
                <a:lnTo>
                  <a:pt x="657228" y="26739"/>
                </a:lnTo>
                <a:lnTo>
                  <a:pt x="658468" y="23365"/>
                </a:lnTo>
                <a:lnTo>
                  <a:pt x="658468" y="15726"/>
                </a:lnTo>
                <a:lnTo>
                  <a:pt x="657178" y="12650"/>
                </a:lnTo>
                <a:lnTo>
                  <a:pt x="652019" y="7887"/>
                </a:lnTo>
                <a:lnTo>
                  <a:pt x="648695" y="6697"/>
                </a:lnTo>
                <a:lnTo>
                  <a:pt x="658765" y="6697"/>
                </a:lnTo>
                <a:lnTo>
                  <a:pt x="662337" y="9872"/>
                </a:lnTo>
                <a:lnTo>
                  <a:pt x="664123" y="14138"/>
                </a:lnTo>
                <a:lnTo>
                  <a:pt x="664007" y="24110"/>
                </a:lnTo>
                <a:lnTo>
                  <a:pt x="662784" y="27781"/>
                </a:lnTo>
                <a:lnTo>
                  <a:pt x="657525" y="35222"/>
                </a:lnTo>
                <a:lnTo>
                  <a:pt x="652713" y="39191"/>
                </a:lnTo>
                <a:lnTo>
                  <a:pt x="640113" y="46831"/>
                </a:lnTo>
                <a:lnTo>
                  <a:pt x="636193" y="49758"/>
                </a:lnTo>
                <a:lnTo>
                  <a:pt x="631630" y="54719"/>
                </a:lnTo>
                <a:lnTo>
                  <a:pt x="630240" y="57149"/>
                </a:lnTo>
                <a:lnTo>
                  <a:pt x="629745" y="59531"/>
                </a:lnTo>
                <a:lnTo>
                  <a:pt x="664421" y="59531"/>
                </a:lnTo>
                <a:lnTo>
                  <a:pt x="664421" y="64740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5"/>
          <p:cNvSpPr/>
          <p:nvPr/>
        </p:nvSpPr>
        <p:spPr>
          <a:xfrm>
            <a:off x="7093412" y="249863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6"/>
          <p:cNvSpPr/>
          <p:nvPr/>
        </p:nvSpPr>
        <p:spPr>
          <a:xfrm>
            <a:off x="7072962" y="267127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7"/>
          <p:cNvSpPr/>
          <p:nvPr/>
        </p:nvSpPr>
        <p:spPr>
          <a:xfrm>
            <a:off x="7072962" y="267127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08"/>
          <p:cNvSpPr/>
          <p:nvPr/>
        </p:nvSpPr>
        <p:spPr>
          <a:xfrm>
            <a:off x="7093212" y="2629576"/>
            <a:ext cx="635" cy="41910"/>
          </a:xfrm>
          <a:custGeom>
            <a:avLst/>
            <a:gdLst/>
            <a:ahLst/>
            <a:cxnLst/>
            <a:rect l="l" t="t" r="r" b="b"/>
            <a:pathLst>
              <a:path w="634" h="41910">
                <a:moveTo>
                  <a:pt x="149" y="-4762"/>
                </a:moveTo>
                <a:lnTo>
                  <a:pt x="149" y="46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09"/>
          <p:cNvSpPr/>
          <p:nvPr/>
        </p:nvSpPr>
        <p:spPr>
          <a:xfrm>
            <a:off x="7072962" y="232804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0"/>
          <p:cNvSpPr/>
          <p:nvPr/>
        </p:nvSpPr>
        <p:spPr>
          <a:xfrm>
            <a:off x="7072962" y="232804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1"/>
          <p:cNvSpPr/>
          <p:nvPr/>
        </p:nvSpPr>
        <p:spPr>
          <a:xfrm>
            <a:off x="7093112" y="2370374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4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2"/>
          <p:cNvSpPr/>
          <p:nvPr/>
        </p:nvSpPr>
        <p:spPr>
          <a:xfrm>
            <a:off x="7113462" y="2349196"/>
            <a:ext cx="779780" cy="343535"/>
          </a:xfrm>
          <a:custGeom>
            <a:avLst/>
            <a:gdLst/>
            <a:ahLst/>
            <a:cxnLst/>
            <a:rect l="l" t="t" r="r" b="b"/>
            <a:pathLst>
              <a:path w="779779" h="343535">
                <a:moveTo>
                  <a:pt x="0" y="0"/>
                </a:moveTo>
                <a:lnTo>
                  <a:pt x="68673" y="873"/>
                </a:lnTo>
                <a:lnTo>
                  <a:pt x="136869" y="3422"/>
                </a:lnTo>
                <a:lnTo>
                  <a:pt x="204113" y="7544"/>
                </a:lnTo>
                <a:lnTo>
                  <a:pt x="269930" y="13132"/>
                </a:lnTo>
                <a:lnTo>
                  <a:pt x="333843" y="20083"/>
                </a:lnTo>
                <a:lnTo>
                  <a:pt x="395377" y="28291"/>
                </a:lnTo>
                <a:lnTo>
                  <a:pt x="454056" y="37652"/>
                </a:lnTo>
                <a:lnTo>
                  <a:pt x="509406" y="48060"/>
                </a:lnTo>
                <a:lnTo>
                  <a:pt x="560949" y="59411"/>
                </a:lnTo>
                <a:lnTo>
                  <a:pt x="608212" y="71601"/>
                </a:lnTo>
                <a:lnTo>
                  <a:pt x="650717" y="84524"/>
                </a:lnTo>
                <a:lnTo>
                  <a:pt x="687990" y="98076"/>
                </a:lnTo>
                <a:lnTo>
                  <a:pt x="744936" y="126647"/>
                </a:lnTo>
                <a:lnTo>
                  <a:pt x="775246" y="156475"/>
                </a:lnTo>
                <a:lnTo>
                  <a:pt x="779223" y="171599"/>
                </a:lnTo>
                <a:lnTo>
                  <a:pt x="775272" y="186723"/>
                </a:lnTo>
                <a:lnTo>
                  <a:pt x="745017" y="216551"/>
                </a:lnTo>
                <a:lnTo>
                  <a:pt x="688126" y="245122"/>
                </a:lnTo>
                <a:lnTo>
                  <a:pt x="650883" y="258674"/>
                </a:lnTo>
                <a:lnTo>
                  <a:pt x="608407" y="271597"/>
                </a:lnTo>
                <a:lnTo>
                  <a:pt x="561177" y="283787"/>
                </a:lnTo>
                <a:lnTo>
                  <a:pt x="509666" y="295138"/>
                </a:lnTo>
                <a:lnTo>
                  <a:pt x="454351" y="305547"/>
                </a:lnTo>
                <a:lnTo>
                  <a:pt x="395708" y="314907"/>
                </a:lnTo>
                <a:lnTo>
                  <a:pt x="334213" y="323115"/>
                </a:lnTo>
                <a:lnTo>
                  <a:pt x="270341" y="330066"/>
                </a:lnTo>
                <a:lnTo>
                  <a:pt x="204567" y="335654"/>
                </a:lnTo>
                <a:lnTo>
                  <a:pt x="137369" y="339776"/>
                </a:lnTo>
                <a:lnTo>
                  <a:pt x="69221" y="342326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3"/>
          <p:cNvSpPr/>
          <p:nvPr/>
        </p:nvSpPr>
        <p:spPr>
          <a:xfrm>
            <a:off x="6656438" y="206609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4"/>
          <p:cNvSpPr/>
          <p:nvPr/>
        </p:nvSpPr>
        <p:spPr>
          <a:xfrm>
            <a:off x="6656438" y="206609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5"/>
          <p:cNvSpPr/>
          <p:nvPr/>
        </p:nvSpPr>
        <p:spPr>
          <a:xfrm>
            <a:off x="6822327" y="208260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6"/>
          <p:cNvSpPr/>
          <p:nvPr/>
        </p:nvSpPr>
        <p:spPr>
          <a:xfrm>
            <a:off x="6656438" y="21967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7"/>
          <p:cNvSpPr/>
          <p:nvPr/>
        </p:nvSpPr>
        <p:spPr>
          <a:xfrm>
            <a:off x="6656438" y="21967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18"/>
          <p:cNvSpPr/>
          <p:nvPr/>
        </p:nvSpPr>
        <p:spPr>
          <a:xfrm>
            <a:off x="6822327" y="22132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19"/>
          <p:cNvSpPr/>
          <p:nvPr/>
        </p:nvSpPr>
        <p:spPr>
          <a:xfrm>
            <a:off x="7091587" y="215865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0"/>
          <p:cNvSpPr/>
          <p:nvPr/>
        </p:nvSpPr>
        <p:spPr>
          <a:xfrm>
            <a:off x="7091712" y="2289346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4">
                <a:moveTo>
                  <a:pt x="14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1"/>
          <p:cNvSpPr/>
          <p:nvPr/>
        </p:nvSpPr>
        <p:spPr>
          <a:xfrm>
            <a:off x="7071562" y="1983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2"/>
          <p:cNvSpPr/>
          <p:nvPr/>
        </p:nvSpPr>
        <p:spPr>
          <a:xfrm>
            <a:off x="7071562" y="1983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4549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3"/>
          <p:cNvSpPr/>
          <p:nvPr/>
        </p:nvSpPr>
        <p:spPr>
          <a:xfrm>
            <a:off x="7091587" y="2025597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40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4"/>
          <p:cNvSpPr/>
          <p:nvPr/>
        </p:nvSpPr>
        <p:spPr>
          <a:xfrm>
            <a:off x="7111962" y="2004197"/>
            <a:ext cx="781050" cy="345440"/>
          </a:xfrm>
          <a:custGeom>
            <a:avLst/>
            <a:gdLst/>
            <a:ahLst/>
            <a:cxnLst/>
            <a:rect l="l" t="t" r="r" b="b"/>
            <a:pathLst>
              <a:path w="781050" h="345440">
                <a:moveTo>
                  <a:pt x="1499" y="344999"/>
                </a:moveTo>
                <a:lnTo>
                  <a:pt x="70197" y="344121"/>
                </a:lnTo>
                <a:lnTo>
                  <a:pt x="138422" y="341558"/>
                </a:lnTo>
                <a:lnTo>
                  <a:pt x="205698" y="337415"/>
                </a:lnTo>
                <a:lnTo>
                  <a:pt x="271548" y="331797"/>
                </a:lnTo>
                <a:lnTo>
                  <a:pt x="335495" y="324810"/>
                </a:lnTo>
                <a:lnTo>
                  <a:pt x="397063" y="316559"/>
                </a:lnTo>
                <a:lnTo>
                  <a:pt x="455775" y="307149"/>
                </a:lnTo>
                <a:lnTo>
                  <a:pt x="511154" y="296686"/>
                </a:lnTo>
                <a:lnTo>
                  <a:pt x="562724" y="285275"/>
                </a:lnTo>
                <a:lnTo>
                  <a:pt x="610008" y="273022"/>
                </a:lnTo>
                <a:lnTo>
                  <a:pt x="652530" y="260031"/>
                </a:lnTo>
                <a:lnTo>
                  <a:pt x="689812" y="246408"/>
                </a:lnTo>
                <a:lnTo>
                  <a:pt x="746751" y="217687"/>
                </a:lnTo>
                <a:lnTo>
                  <a:pt x="777013" y="187702"/>
                </a:lnTo>
                <a:lnTo>
                  <a:pt x="780948" y="172499"/>
                </a:lnTo>
                <a:lnTo>
                  <a:pt x="776947" y="157296"/>
                </a:lnTo>
                <a:lnTo>
                  <a:pt x="746551" y="127311"/>
                </a:lnTo>
                <a:lnTo>
                  <a:pt x="689472" y="98591"/>
                </a:lnTo>
                <a:lnTo>
                  <a:pt x="652116" y="84968"/>
                </a:lnTo>
                <a:lnTo>
                  <a:pt x="609519" y="71977"/>
                </a:lnTo>
                <a:lnTo>
                  <a:pt x="562156" y="59723"/>
                </a:lnTo>
                <a:lnTo>
                  <a:pt x="510503" y="48312"/>
                </a:lnTo>
                <a:lnTo>
                  <a:pt x="455037" y="37849"/>
                </a:lnTo>
                <a:lnTo>
                  <a:pt x="396233" y="28439"/>
                </a:lnTo>
                <a:lnTo>
                  <a:pt x="334569" y="20188"/>
                </a:lnTo>
                <a:lnTo>
                  <a:pt x="270520" y="13201"/>
                </a:lnTo>
                <a:lnTo>
                  <a:pt x="204562" y="7583"/>
                </a:lnTo>
                <a:lnTo>
                  <a:pt x="137172" y="3440"/>
                </a:lnTo>
                <a:lnTo>
                  <a:pt x="68826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5"/>
          <p:cNvSpPr/>
          <p:nvPr/>
        </p:nvSpPr>
        <p:spPr>
          <a:xfrm>
            <a:off x="6656438" y="172114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6"/>
          <p:cNvSpPr/>
          <p:nvPr/>
        </p:nvSpPr>
        <p:spPr>
          <a:xfrm>
            <a:off x="6656438" y="172114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7"/>
          <p:cNvSpPr/>
          <p:nvPr/>
        </p:nvSpPr>
        <p:spPr>
          <a:xfrm>
            <a:off x="6822327" y="173764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28"/>
          <p:cNvSpPr/>
          <p:nvPr/>
        </p:nvSpPr>
        <p:spPr>
          <a:xfrm>
            <a:off x="6656438" y="18518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29"/>
          <p:cNvSpPr/>
          <p:nvPr/>
        </p:nvSpPr>
        <p:spPr>
          <a:xfrm>
            <a:off x="6656438" y="18518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0"/>
          <p:cNvSpPr/>
          <p:nvPr/>
        </p:nvSpPr>
        <p:spPr>
          <a:xfrm>
            <a:off x="6822327" y="186830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1"/>
          <p:cNvSpPr/>
          <p:nvPr/>
        </p:nvSpPr>
        <p:spPr>
          <a:xfrm>
            <a:off x="7091587" y="18137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2"/>
          <p:cNvSpPr/>
          <p:nvPr/>
        </p:nvSpPr>
        <p:spPr>
          <a:xfrm>
            <a:off x="7091512" y="1944460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4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3"/>
          <p:cNvSpPr/>
          <p:nvPr/>
        </p:nvSpPr>
        <p:spPr>
          <a:xfrm>
            <a:off x="7112062" y="1652410"/>
            <a:ext cx="781050" cy="352425"/>
          </a:xfrm>
          <a:custGeom>
            <a:avLst/>
            <a:gdLst/>
            <a:ahLst/>
            <a:cxnLst/>
            <a:rect l="l" t="t" r="r" b="b"/>
            <a:pathLst>
              <a:path w="781050" h="352425">
                <a:moveTo>
                  <a:pt x="0" y="351899"/>
                </a:moveTo>
                <a:lnTo>
                  <a:pt x="68817" y="351003"/>
                </a:lnTo>
                <a:lnTo>
                  <a:pt x="137154" y="348389"/>
                </a:lnTo>
                <a:lnTo>
                  <a:pt x="204536" y="344163"/>
                </a:lnTo>
                <a:lnTo>
                  <a:pt x="270485" y="338433"/>
                </a:lnTo>
                <a:lnTo>
                  <a:pt x="334526" y="331306"/>
                </a:lnTo>
                <a:lnTo>
                  <a:pt x="396183" y="322890"/>
                </a:lnTo>
                <a:lnTo>
                  <a:pt x="454978" y="313292"/>
                </a:lnTo>
                <a:lnTo>
                  <a:pt x="510438" y="302620"/>
                </a:lnTo>
                <a:lnTo>
                  <a:pt x="562084" y="290981"/>
                </a:lnTo>
                <a:lnTo>
                  <a:pt x="609441" y="278482"/>
                </a:lnTo>
                <a:lnTo>
                  <a:pt x="652033" y="265231"/>
                </a:lnTo>
                <a:lnTo>
                  <a:pt x="689383" y="251336"/>
                </a:lnTo>
                <a:lnTo>
                  <a:pt x="746455" y="222041"/>
                </a:lnTo>
                <a:lnTo>
                  <a:pt x="776847" y="191456"/>
                </a:lnTo>
                <a:lnTo>
                  <a:pt x="780848" y="175949"/>
                </a:lnTo>
                <a:lnTo>
                  <a:pt x="776913" y="160442"/>
                </a:lnTo>
                <a:lnTo>
                  <a:pt x="746656" y="129858"/>
                </a:lnTo>
                <a:lnTo>
                  <a:pt x="689724" y="100563"/>
                </a:lnTo>
                <a:lnTo>
                  <a:pt x="652446" y="86667"/>
                </a:lnTo>
                <a:lnTo>
                  <a:pt x="609930" y="73416"/>
                </a:lnTo>
                <a:lnTo>
                  <a:pt x="562652" y="60918"/>
                </a:lnTo>
                <a:lnTo>
                  <a:pt x="511089" y="49278"/>
                </a:lnTo>
                <a:lnTo>
                  <a:pt x="455717" y="38606"/>
                </a:lnTo>
                <a:lnTo>
                  <a:pt x="397012" y="29008"/>
                </a:lnTo>
                <a:lnTo>
                  <a:pt x="335452" y="20592"/>
                </a:lnTo>
                <a:lnTo>
                  <a:pt x="271513" y="13465"/>
                </a:lnTo>
                <a:lnTo>
                  <a:pt x="205671" y="7735"/>
                </a:lnTo>
                <a:lnTo>
                  <a:pt x="138404" y="3509"/>
                </a:lnTo>
                <a:lnTo>
                  <a:pt x="70188" y="895"/>
                </a:ln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4"/>
          <p:cNvSpPr/>
          <p:nvPr/>
        </p:nvSpPr>
        <p:spPr>
          <a:xfrm>
            <a:off x="7072987" y="163128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5"/>
          <p:cNvSpPr/>
          <p:nvPr/>
        </p:nvSpPr>
        <p:spPr>
          <a:xfrm>
            <a:off x="7072987" y="163128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4549" y="6194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6"/>
          <p:cNvSpPr/>
          <p:nvPr/>
        </p:nvSpPr>
        <p:spPr>
          <a:xfrm>
            <a:off x="7091587" y="1673448"/>
            <a:ext cx="1905" cy="48260"/>
          </a:xfrm>
          <a:custGeom>
            <a:avLst/>
            <a:gdLst/>
            <a:ahLst/>
            <a:cxnLst/>
            <a:rect l="l" t="t" r="r" b="b"/>
            <a:pathLst>
              <a:path w="1904" h="48259">
                <a:moveTo>
                  <a:pt x="0" y="47699"/>
                </a:move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7"/>
          <p:cNvSpPr/>
          <p:nvPr/>
        </p:nvSpPr>
        <p:spPr>
          <a:xfrm>
            <a:off x="7093387" y="1583913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13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38"/>
          <p:cNvSpPr/>
          <p:nvPr/>
        </p:nvSpPr>
        <p:spPr>
          <a:xfrm>
            <a:off x="6658288" y="14912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39"/>
          <p:cNvSpPr/>
          <p:nvPr/>
        </p:nvSpPr>
        <p:spPr>
          <a:xfrm>
            <a:off x="6658288" y="14912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0"/>
          <p:cNvSpPr/>
          <p:nvPr/>
        </p:nvSpPr>
        <p:spPr>
          <a:xfrm>
            <a:off x="7016080" y="1507120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2"/>
          <p:cNvSpPr txBox="1"/>
          <p:nvPr/>
        </p:nvSpPr>
        <p:spPr>
          <a:xfrm>
            <a:off x="4577161" y="3443754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8" name="object 143"/>
          <p:cNvSpPr/>
          <p:nvPr/>
        </p:nvSpPr>
        <p:spPr>
          <a:xfrm>
            <a:off x="4092818" y="2569031"/>
            <a:ext cx="1406647" cy="18754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4"/>
          <p:cNvSpPr txBox="1"/>
          <p:nvPr/>
        </p:nvSpPr>
        <p:spPr>
          <a:xfrm>
            <a:off x="5542780" y="3335664"/>
            <a:ext cx="113665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>
              <a:lnSpc>
                <a:spcPts val="166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  <a:tabLst>
                <a:tab pos="1123315" algn="l"/>
              </a:tabLst>
            </a:pPr>
            <a:r>
              <a:rPr sz="1400" spc="-5" dirty="0">
                <a:latin typeface="Arial"/>
                <a:cs typeface="Arial"/>
              </a:rPr>
              <a:t>identity 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0" name="object 145"/>
          <p:cNvSpPr txBox="1"/>
          <p:nvPr/>
        </p:nvSpPr>
        <p:spPr>
          <a:xfrm>
            <a:off x="3718165" y="2524403"/>
            <a:ext cx="631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1" name="object 146"/>
          <p:cNvSpPr txBox="1"/>
          <p:nvPr/>
        </p:nvSpPr>
        <p:spPr>
          <a:xfrm>
            <a:off x="3434492" y="3405902"/>
            <a:ext cx="340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2" name="object 147"/>
          <p:cNvSpPr txBox="1"/>
          <p:nvPr/>
        </p:nvSpPr>
        <p:spPr>
          <a:xfrm>
            <a:off x="4653361" y="2300756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3" name="object 148"/>
          <p:cNvSpPr/>
          <p:nvPr/>
        </p:nvSpPr>
        <p:spPr>
          <a:xfrm>
            <a:off x="4535492" y="2304141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49"/>
          <p:cNvSpPr/>
          <p:nvPr/>
        </p:nvSpPr>
        <p:spPr>
          <a:xfrm>
            <a:off x="4519742" y="226091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0"/>
          <p:cNvSpPr/>
          <p:nvPr/>
        </p:nvSpPr>
        <p:spPr>
          <a:xfrm>
            <a:off x="4519742" y="226091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1"/>
          <p:cNvSpPr txBox="1"/>
          <p:nvPr/>
        </p:nvSpPr>
        <p:spPr>
          <a:xfrm>
            <a:off x="3967891" y="4460403"/>
            <a:ext cx="118110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0" algn="ctr">
              <a:lnSpc>
                <a:spcPts val="149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490"/>
              </a:lnSpc>
            </a:pPr>
            <a:r>
              <a:rPr sz="1400" spc="-5" dirty="0">
                <a:latin typeface="Arial"/>
                <a:cs typeface="Arial"/>
              </a:rPr>
              <a:t>Residual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7" name="object 152"/>
          <p:cNvSpPr txBox="1"/>
          <p:nvPr/>
        </p:nvSpPr>
        <p:spPr>
          <a:xfrm>
            <a:off x="237975" y="2128386"/>
            <a:ext cx="22593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 ResNet</a:t>
            </a:r>
            <a:r>
              <a:rPr sz="16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architecture: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8" name="object 153"/>
          <p:cNvSpPr txBox="1"/>
          <p:nvPr/>
        </p:nvSpPr>
        <p:spPr>
          <a:xfrm>
            <a:off x="398925" y="2376036"/>
            <a:ext cx="2521585" cy="17659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610" indent="-295910">
              <a:lnSpc>
                <a:spcPct val="100000"/>
              </a:lnSpc>
              <a:spcBef>
                <a:spcPts val="100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Stack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residual</a:t>
            </a:r>
            <a:r>
              <a:rPr sz="16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blocks</a:t>
            </a:r>
            <a:endParaRPr sz="1600" dirty="0">
              <a:latin typeface="Arial"/>
              <a:cs typeface="Arial"/>
            </a:endParaRPr>
          </a:p>
          <a:p>
            <a:pPr marL="308610" marR="5080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Every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residual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block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has  two 3x3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600" dirty="0">
              <a:latin typeface="Arial"/>
              <a:cs typeface="Arial"/>
            </a:endParaRPr>
          </a:p>
          <a:p>
            <a:pPr marL="308610" marR="65405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Periodically,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double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#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of  filters and downsample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spatially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stride 2  (/2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 each</a:t>
            </a:r>
            <a:r>
              <a:rPr sz="1600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dimension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9" name="object 154"/>
          <p:cNvSpPr/>
          <p:nvPr/>
        </p:nvSpPr>
        <p:spPr>
          <a:xfrm>
            <a:off x="6014289" y="2262939"/>
            <a:ext cx="219075" cy="2825115"/>
          </a:xfrm>
          <a:custGeom>
            <a:avLst/>
            <a:gdLst/>
            <a:ahLst/>
            <a:cxnLst/>
            <a:rect l="l" t="t" r="r" b="b"/>
            <a:pathLst>
              <a:path w="219075" h="2825115">
                <a:moveTo>
                  <a:pt x="0" y="2824794"/>
                </a:moveTo>
                <a:lnTo>
                  <a:pt x="69122" y="2823866"/>
                </a:lnTo>
                <a:lnTo>
                  <a:pt x="129156" y="2821280"/>
                </a:lnTo>
                <a:lnTo>
                  <a:pt x="176500" y="2817336"/>
                </a:lnTo>
                <a:lnTo>
                  <a:pt x="207549" y="2812333"/>
                </a:lnTo>
                <a:lnTo>
                  <a:pt x="218699" y="2806569"/>
                </a:lnTo>
                <a:lnTo>
                  <a:pt x="218699" y="18224"/>
                </a:lnTo>
                <a:lnTo>
                  <a:pt x="181954" y="8112"/>
                </a:lnTo>
                <a:lnTo>
                  <a:pt x="121334" y="3061"/>
                </a:lnTo>
                <a:lnTo>
                  <a:pt x="42863" y="353"/>
                </a:lnTo>
                <a:lnTo>
                  <a:pt x="0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5"/>
          <p:cNvSpPr txBox="1"/>
          <p:nvPr/>
        </p:nvSpPr>
        <p:spPr>
          <a:xfrm>
            <a:off x="8008401" y="4106912"/>
            <a:ext cx="7359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3x3 </a:t>
            </a:r>
            <a:r>
              <a:rPr sz="1000" spc="-15" dirty="0">
                <a:solidFill>
                  <a:srgbClr val="0000FF"/>
                </a:solidFill>
                <a:latin typeface="Arial"/>
                <a:cs typeface="Arial"/>
              </a:rPr>
              <a:t>conv,</a:t>
            </a:r>
            <a:r>
              <a:rPr sz="10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64  filters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1" name="object 156"/>
          <p:cNvSpPr txBox="1"/>
          <p:nvPr/>
        </p:nvSpPr>
        <p:spPr>
          <a:xfrm>
            <a:off x="8008401" y="3298069"/>
            <a:ext cx="8064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3x3 </a:t>
            </a:r>
            <a:r>
              <a:rPr sz="1000" spc="-15" dirty="0">
                <a:solidFill>
                  <a:srgbClr val="0000FF"/>
                </a:solidFill>
                <a:latin typeface="Arial"/>
                <a:cs typeface="Arial"/>
              </a:rPr>
              <a:t>conv,</a:t>
            </a:r>
            <a:r>
              <a:rPr sz="10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128  filters, /2  </a:t>
            </a:r>
            <a:r>
              <a:rPr sz="1000" dirty="0">
                <a:solidFill>
                  <a:srgbClr val="0000FF"/>
                </a:solidFill>
                <a:latin typeface="Arial"/>
                <a:cs typeface="Arial"/>
              </a:rPr>
              <a:t>spatially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with  </a:t>
            </a:r>
            <a:r>
              <a:rPr sz="1000" dirty="0">
                <a:solidFill>
                  <a:srgbClr val="0000FF"/>
                </a:solidFill>
                <a:latin typeface="Arial"/>
                <a:cs typeface="Arial"/>
              </a:rPr>
              <a:t>stride</a:t>
            </a:r>
            <a:r>
              <a:rPr sz="1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2" name="object 157"/>
          <p:cNvSpPr/>
          <p:nvPr/>
        </p:nvSpPr>
        <p:spPr>
          <a:xfrm>
            <a:off x="7623203" y="4218745"/>
            <a:ext cx="312420" cy="63500"/>
          </a:xfrm>
          <a:custGeom>
            <a:avLst/>
            <a:gdLst/>
            <a:ahLst/>
            <a:cxnLst/>
            <a:rect l="l" t="t" r="r" b="b"/>
            <a:pathLst>
              <a:path w="312420" h="63500">
                <a:moveTo>
                  <a:pt x="312174" y="63374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58"/>
          <p:cNvSpPr/>
          <p:nvPr/>
        </p:nvSpPr>
        <p:spPr>
          <a:xfrm>
            <a:off x="7528953" y="4178395"/>
            <a:ext cx="110024" cy="80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59"/>
          <p:cNvSpPr/>
          <p:nvPr/>
        </p:nvSpPr>
        <p:spPr>
          <a:xfrm>
            <a:off x="7604228" y="3664671"/>
            <a:ext cx="331470" cy="236854"/>
          </a:xfrm>
          <a:custGeom>
            <a:avLst/>
            <a:gdLst/>
            <a:ahLst/>
            <a:cxnLst/>
            <a:rect l="l" t="t" r="r" b="b"/>
            <a:pathLst>
              <a:path w="331470" h="236855">
                <a:moveTo>
                  <a:pt x="331149" y="0"/>
                </a:moveTo>
                <a:lnTo>
                  <a:pt x="0" y="2362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0"/>
          <p:cNvSpPr/>
          <p:nvPr/>
        </p:nvSpPr>
        <p:spPr>
          <a:xfrm>
            <a:off x="7524328" y="3865846"/>
            <a:ext cx="107699" cy="948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301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8" name="object 2"/>
          <p:cNvSpPr/>
          <p:nvPr/>
        </p:nvSpPr>
        <p:spPr>
          <a:xfrm>
            <a:off x="6657363" y="54209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657363" y="54209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7003107" y="5436865"/>
            <a:ext cx="182872" cy="80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6660513" y="122094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/>
          <p:nvPr/>
        </p:nvSpPr>
        <p:spPr>
          <a:xfrm>
            <a:off x="6660512" y="122094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6940012" y="1235507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1" y="11509"/>
                </a:lnTo>
                <a:lnTo>
                  <a:pt x="32743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8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8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7" y="48865"/>
                </a:lnTo>
                <a:lnTo>
                  <a:pt x="55817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4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5" y="34776"/>
                </a:lnTo>
                <a:lnTo>
                  <a:pt x="99275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70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2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9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1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1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8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7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2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7" y="22324"/>
                </a:lnTo>
                <a:lnTo>
                  <a:pt x="264495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5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/>
          <p:cNvSpPr/>
          <p:nvPr/>
        </p:nvSpPr>
        <p:spPr>
          <a:xfrm>
            <a:off x="6657338" y="480123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/>
          <p:cNvSpPr/>
          <p:nvPr/>
        </p:nvSpPr>
        <p:spPr>
          <a:xfrm>
            <a:off x="6657337" y="480123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/>
          <p:cNvSpPr/>
          <p:nvPr/>
        </p:nvSpPr>
        <p:spPr>
          <a:xfrm>
            <a:off x="6847939" y="4817736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/>
          <p:cNvSpPr/>
          <p:nvPr/>
        </p:nvSpPr>
        <p:spPr>
          <a:xfrm>
            <a:off x="6655563" y="528568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6655562" y="528568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/>
          <p:cNvSpPr/>
          <p:nvPr/>
        </p:nvSpPr>
        <p:spPr>
          <a:xfrm>
            <a:off x="6771355" y="5300232"/>
            <a:ext cx="638175" cy="77470"/>
          </a:xfrm>
          <a:custGeom>
            <a:avLst/>
            <a:gdLst/>
            <a:ahLst/>
            <a:cxnLst/>
            <a:rect l="l" t="t" r="r" b="b"/>
            <a:pathLst>
              <a:path w="638175" h="77470">
                <a:moveTo>
                  <a:pt x="14882" y="64740"/>
                </a:moveTo>
                <a:lnTo>
                  <a:pt x="8781" y="64740"/>
                </a:lnTo>
                <a:lnTo>
                  <a:pt x="9619" y="56945"/>
                </a:lnTo>
                <a:lnTo>
                  <a:pt x="28593" y="15431"/>
                </a:lnTo>
                <a:lnTo>
                  <a:pt x="34379" y="8483"/>
                </a:lnTo>
                <a:lnTo>
                  <a:pt x="0" y="8483"/>
                </a:lnTo>
                <a:lnTo>
                  <a:pt x="0" y="3422"/>
                </a:lnTo>
                <a:lnTo>
                  <a:pt x="40034" y="3422"/>
                </a:lnTo>
                <a:lnTo>
                  <a:pt x="40034" y="8483"/>
                </a:lnTo>
                <a:lnTo>
                  <a:pt x="34677" y="14585"/>
                </a:lnTo>
                <a:lnTo>
                  <a:pt x="29914" y="20984"/>
                </a:lnTo>
                <a:lnTo>
                  <a:pt x="15672" y="56954"/>
                </a:lnTo>
                <a:lnTo>
                  <a:pt x="14882" y="64740"/>
                </a:lnTo>
                <a:close/>
              </a:path>
              <a:path w="638175" h="77470">
                <a:moveTo>
                  <a:pt x="51944" y="64740"/>
                </a:moveTo>
                <a:lnTo>
                  <a:pt x="45098" y="64740"/>
                </a:lnTo>
                <a:lnTo>
                  <a:pt x="62808" y="40927"/>
                </a:lnTo>
                <a:lnTo>
                  <a:pt x="46438" y="18901"/>
                </a:lnTo>
                <a:lnTo>
                  <a:pt x="53433" y="18901"/>
                </a:lnTo>
                <a:lnTo>
                  <a:pt x="66530" y="36313"/>
                </a:lnTo>
                <a:lnTo>
                  <a:pt x="73057" y="36313"/>
                </a:lnTo>
                <a:lnTo>
                  <a:pt x="69655" y="40778"/>
                </a:lnTo>
                <a:lnTo>
                  <a:pt x="73234" y="45541"/>
                </a:lnTo>
                <a:lnTo>
                  <a:pt x="66083" y="45541"/>
                </a:lnTo>
                <a:lnTo>
                  <a:pt x="51944" y="64740"/>
                </a:lnTo>
                <a:close/>
              </a:path>
              <a:path w="638175" h="77470">
                <a:moveTo>
                  <a:pt x="73057" y="36313"/>
                </a:moveTo>
                <a:lnTo>
                  <a:pt x="66530" y="36313"/>
                </a:lnTo>
                <a:lnTo>
                  <a:pt x="79328" y="18901"/>
                </a:lnTo>
                <a:lnTo>
                  <a:pt x="86323" y="18901"/>
                </a:lnTo>
                <a:lnTo>
                  <a:pt x="73057" y="36313"/>
                </a:lnTo>
                <a:close/>
              </a:path>
              <a:path w="638175" h="77470">
                <a:moveTo>
                  <a:pt x="87663" y="64740"/>
                </a:moveTo>
                <a:lnTo>
                  <a:pt x="80519" y="64740"/>
                </a:lnTo>
                <a:lnTo>
                  <a:pt x="66083" y="45541"/>
                </a:lnTo>
                <a:lnTo>
                  <a:pt x="73234" y="45541"/>
                </a:lnTo>
                <a:lnTo>
                  <a:pt x="87663" y="64740"/>
                </a:lnTo>
                <a:close/>
              </a:path>
              <a:path w="638175" h="77470">
                <a:moveTo>
                  <a:pt x="107030" y="64740"/>
                </a:moveTo>
                <a:lnTo>
                  <a:pt x="100928" y="64740"/>
                </a:lnTo>
                <a:lnTo>
                  <a:pt x="101767" y="56945"/>
                </a:lnTo>
                <a:lnTo>
                  <a:pt x="120741" y="15431"/>
                </a:lnTo>
                <a:lnTo>
                  <a:pt x="126526" y="8483"/>
                </a:lnTo>
                <a:lnTo>
                  <a:pt x="92147" y="8483"/>
                </a:lnTo>
                <a:lnTo>
                  <a:pt x="92147" y="3422"/>
                </a:lnTo>
                <a:lnTo>
                  <a:pt x="132181" y="3422"/>
                </a:lnTo>
                <a:lnTo>
                  <a:pt x="132181" y="8483"/>
                </a:lnTo>
                <a:lnTo>
                  <a:pt x="126824" y="14585"/>
                </a:lnTo>
                <a:lnTo>
                  <a:pt x="122062" y="20984"/>
                </a:lnTo>
                <a:lnTo>
                  <a:pt x="107819" y="56954"/>
                </a:lnTo>
                <a:lnTo>
                  <a:pt x="107030" y="64740"/>
                </a:lnTo>
                <a:close/>
              </a:path>
              <a:path w="638175" h="77470">
                <a:moveTo>
                  <a:pt x="191548" y="66079"/>
                </a:moveTo>
                <a:lnTo>
                  <a:pt x="180039" y="66079"/>
                </a:lnTo>
                <a:lnTo>
                  <a:pt x="174780" y="63797"/>
                </a:lnTo>
                <a:lnTo>
                  <a:pt x="170712" y="59233"/>
                </a:lnTo>
                <a:lnTo>
                  <a:pt x="166743" y="54669"/>
                </a:lnTo>
                <a:lnTo>
                  <a:pt x="164759" y="48865"/>
                </a:lnTo>
                <a:lnTo>
                  <a:pt x="164759" y="34776"/>
                </a:lnTo>
                <a:lnTo>
                  <a:pt x="166743" y="28971"/>
                </a:lnTo>
                <a:lnTo>
                  <a:pt x="174681" y="19843"/>
                </a:lnTo>
                <a:lnTo>
                  <a:pt x="179939" y="17561"/>
                </a:lnTo>
                <a:lnTo>
                  <a:pt x="191845" y="17561"/>
                </a:lnTo>
                <a:lnTo>
                  <a:pt x="196112" y="18950"/>
                </a:lnTo>
                <a:lnTo>
                  <a:pt x="199988" y="22324"/>
                </a:lnTo>
                <a:lnTo>
                  <a:pt x="181626" y="22324"/>
                </a:lnTo>
                <a:lnTo>
                  <a:pt x="177707" y="24209"/>
                </a:lnTo>
                <a:lnTo>
                  <a:pt x="174731" y="27979"/>
                </a:lnTo>
                <a:lnTo>
                  <a:pt x="171853" y="31749"/>
                </a:lnTo>
                <a:lnTo>
                  <a:pt x="170414" y="36363"/>
                </a:lnTo>
                <a:lnTo>
                  <a:pt x="170414" y="47277"/>
                </a:lnTo>
                <a:lnTo>
                  <a:pt x="171853" y="51891"/>
                </a:lnTo>
                <a:lnTo>
                  <a:pt x="174731" y="55661"/>
                </a:lnTo>
                <a:lnTo>
                  <a:pt x="177707" y="59431"/>
                </a:lnTo>
                <a:lnTo>
                  <a:pt x="181626" y="61317"/>
                </a:lnTo>
                <a:lnTo>
                  <a:pt x="199301" y="61317"/>
                </a:lnTo>
                <a:lnTo>
                  <a:pt x="195765" y="64541"/>
                </a:lnTo>
                <a:lnTo>
                  <a:pt x="191548" y="66079"/>
                </a:lnTo>
                <a:close/>
              </a:path>
              <a:path w="638175" h="77470">
                <a:moveTo>
                  <a:pt x="205091" y="33337"/>
                </a:moveTo>
                <a:lnTo>
                  <a:pt x="199435" y="33337"/>
                </a:lnTo>
                <a:lnTo>
                  <a:pt x="198642" y="29666"/>
                </a:lnTo>
                <a:lnTo>
                  <a:pt x="197153" y="26937"/>
                </a:lnTo>
                <a:lnTo>
                  <a:pt x="194971" y="25151"/>
                </a:lnTo>
                <a:lnTo>
                  <a:pt x="192788" y="23266"/>
                </a:lnTo>
                <a:lnTo>
                  <a:pt x="189960" y="22324"/>
                </a:lnTo>
                <a:lnTo>
                  <a:pt x="199988" y="22324"/>
                </a:lnTo>
                <a:lnTo>
                  <a:pt x="202561" y="24506"/>
                </a:lnTo>
                <a:lnTo>
                  <a:pt x="204496" y="28376"/>
                </a:lnTo>
                <a:lnTo>
                  <a:pt x="205091" y="33337"/>
                </a:lnTo>
                <a:close/>
              </a:path>
              <a:path w="638175" h="77470">
                <a:moveTo>
                  <a:pt x="199301" y="61317"/>
                </a:moveTo>
                <a:lnTo>
                  <a:pt x="189861" y="61317"/>
                </a:lnTo>
                <a:lnTo>
                  <a:pt x="192788" y="60126"/>
                </a:lnTo>
                <a:lnTo>
                  <a:pt x="195268" y="57745"/>
                </a:lnTo>
                <a:lnTo>
                  <a:pt x="197849" y="55363"/>
                </a:lnTo>
                <a:lnTo>
                  <a:pt x="199386" y="52238"/>
                </a:lnTo>
                <a:lnTo>
                  <a:pt x="199882" y="48368"/>
                </a:lnTo>
                <a:lnTo>
                  <a:pt x="205389" y="48368"/>
                </a:lnTo>
                <a:lnTo>
                  <a:pt x="204595" y="54024"/>
                </a:lnTo>
                <a:lnTo>
                  <a:pt x="202511" y="58390"/>
                </a:lnTo>
                <a:lnTo>
                  <a:pt x="199301" y="61317"/>
                </a:lnTo>
                <a:close/>
              </a:path>
              <a:path w="638175" h="77470">
                <a:moveTo>
                  <a:pt x="237070" y="66079"/>
                </a:moveTo>
                <a:lnTo>
                  <a:pt x="226156" y="66079"/>
                </a:lnTo>
                <a:lnTo>
                  <a:pt x="220897" y="63797"/>
                </a:lnTo>
                <a:lnTo>
                  <a:pt x="216829" y="59233"/>
                </a:lnTo>
                <a:lnTo>
                  <a:pt x="212860" y="54669"/>
                </a:lnTo>
                <a:lnTo>
                  <a:pt x="210876" y="48865"/>
                </a:lnTo>
                <a:lnTo>
                  <a:pt x="210876" y="34776"/>
                </a:lnTo>
                <a:lnTo>
                  <a:pt x="212860" y="28971"/>
                </a:lnTo>
                <a:lnTo>
                  <a:pt x="220798" y="19843"/>
                </a:lnTo>
                <a:lnTo>
                  <a:pt x="226056" y="17561"/>
                </a:lnTo>
                <a:lnTo>
                  <a:pt x="239153" y="17561"/>
                </a:lnTo>
                <a:lnTo>
                  <a:pt x="244411" y="19843"/>
                </a:lnTo>
                <a:lnTo>
                  <a:pt x="246569" y="22324"/>
                </a:lnTo>
                <a:lnTo>
                  <a:pt x="227693" y="22324"/>
                </a:lnTo>
                <a:lnTo>
                  <a:pt x="223824" y="24209"/>
                </a:lnTo>
                <a:lnTo>
                  <a:pt x="220734" y="28128"/>
                </a:lnTo>
                <a:lnTo>
                  <a:pt x="217970" y="31749"/>
                </a:lnTo>
                <a:lnTo>
                  <a:pt x="216531" y="36363"/>
                </a:lnTo>
                <a:lnTo>
                  <a:pt x="216531" y="47277"/>
                </a:lnTo>
                <a:lnTo>
                  <a:pt x="217970" y="51891"/>
                </a:lnTo>
                <a:lnTo>
                  <a:pt x="220848" y="55661"/>
                </a:lnTo>
                <a:lnTo>
                  <a:pt x="223824" y="59431"/>
                </a:lnTo>
                <a:lnTo>
                  <a:pt x="227743" y="61317"/>
                </a:lnTo>
                <a:lnTo>
                  <a:pt x="246562" y="61317"/>
                </a:lnTo>
                <a:lnTo>
                  <a:pt x="244362" y="62805"/>
                </a:lnTo>
                <a:lnTo>
                  <a:pt x="240989" y="64988"/>
                </a:lnTo>
                <a:lnTo>
                  <a:pt x="237070" y="66079"/>
                </a:lnTo>
                <a:close/>
              </a:path>
              <a:path w="638175" h="77470">
                <a:moveTo>
                  <a:pt x="246562" y="61317"/>
                </a:moveTo>
                <a:lnTo>
                  <a:pt x="237467" y="61317"/>
                </a:lnTo>
                <a:lnTo>
                  <a:pt x="241336" y="59431"/>
                </a:lnTo>
                <a:lnTo>
                  <a:pt x="247190" y="51792"/>
                </a:lnTo>
                <a:lnTo>
                  <a:pt x="248646" y="47277"/>
                </a:lnTo>
                <a:lnTo>
                  <a:pt x="248645" y="36363"/>
                </a:lnTo>
                <a:lnTo>
                  <a:pt x="247190" y="31898"/>
                </a:lnTo>
                <a:lnTo>
                  <a:pt x="244103" y="27979"/>
                </a:lnTo>
                <a:lnTo>
                  <a:pt x="241336" y="24258"/>
                </a:lnTo>
                <a:lnTo>
                  <a:pt x="237417" y="22324"/>
                </a:lnTo>
                <a:lnTo>
                  <a:pt x="246569" y="22324"/>
                </a:lnTo>
                <a:lnTo>
                  <a:pt x="252350" y="28971"/>
                </a:lnTo>
                <a:lnTo>
                  <a:pt x="254334" y="34776"/>
                </a:lnTo>
                <a:lnTo>
                  <a:pt x="254334" y="46087"/>
                </a:lnTo>
                <a:lnTo>
                  <a:pt x="253491" y="50105"/>
                </a:lnTo>
                <a:lnTo>
                  <a:pt x="251804" y="53875"/>
                </a:lnTo>
                <a:lnTo>
                  <a:pt x="250216" y="57546"/>
                </a:lnTo>
                <a:lnTo>
                  <a:pt x="247736" y="60523"/>
                </a:lnTo>
                <a:lnTo>
                  <a:pt x="246562" y="61317"/>
                </a:lnTo>
                <a:close/>
              </a:path>
              <a:path w="638175" h="77470">
                <a:moveTo>
                  <a:pt x="271781" y="26789"/>
                </a:moveTo>
                <a:lnTo>
                  <a:pt x="268327" y="26789"/>
                </a:lnTo>
                <a:lnTo>
                  <a:pt x="269418" y="24110"/>
                </a:lnTo>
                <a:lnTo>
                  <a:pt x="271303" y="21927"/>
                </a:lnTo>
                <a:lnTo>
                  <a:pt x="273983" y="20240"/>
                </a:lnTo>
                <a:lnTo>
                  <a:pt x="276661" y="18454"/>
                </a:lnTo>
                <a:lnTo>
                  <a:pt x="279687" y="17561"/>
                </a:lnTo>
                <a:lnTo>
                  <a:pt x="288915" y="17561"/>
                </a:lnTo>
                <a:lnTo>
                  <a:pt x="293132" y="19000"/>
                </a:lnTo>
                <a:lnTo>
                  <a:pt x="296127" y="22324"/>
                </a:lnTo>
                <a:lnTo>
                  <a:pt x="279539" y="22324"/>
                </a:lnTo>
                <a:lnTo>
                  <a:pt x="276859" y="23068"/>
                </a:lnTo>
                <a:lnTo>
                  <a:pt x="274578" y="24556"/>
                </a:lnTo>
                <a:lnTo>
                  <a:pt x="272395" y="26044"/>
                </a:lnTo>
                <a:lnTo>
                  <a:pt x="271781" y="26789"/>
                </a:lnTo>
                <a:close/>
              </a:path>
              <a:path w="638175" h="77470">
                <a:moveTo>
                  <a:pt x="268178" y="64740"/>
                </a:moveTo>
                <a:lnTo>
                  <a:pt x="262522" y="64740"/>
                </a:lnTo>
                <a:lnTo>
                  <a:pt x="262522" y="18901"/>
                </a:lnTo>
                <a:lnTo>
                  <a:pt x="268178" y="18901"/>
                </a:lnTo>
                <a:lnTo>
                  <a:pt x="268178" y="26789"/>
                </a:lnTo>
                <a:lnTo>
                  <a:pt x="271781" y="26789"/>
                </a:lnTo>
                <a:lnTo>
                  <a:pt x="270758" y="28029"/>
                </a:lnTo>
                <a:lnTo>
                  <a:pt x="269666" y="30509"/>
                </a:lnTo>
                <a:lnTo>
                  <a:pt x="268674" y="32990"/>
                </a:lnTo>
                <a:lnTo>
                  <a:pt x="268178" y="35470"/>
                </a:lnTo>
                <a:lnTo>
                  <a:pt x="268178" y="64740"/>
                </a:lnTo>
                <a:close/>
              </a:path>
              <a:path w="638175" h="77470">
                <a:moveTo>
                  <a:pt x="299730" y="64740"/>
                </a:moveTo>
                <a:lnTo>
                  <a:pt x="294223" y="64740"/>
                </a:lnTo>
                <a:lnTo>
                  <a:pt x="294223" y="31352"/>
                </a:lnTo>
                <a:lnTo>
                  <a:pt x="293231" y="28029"/>
                </a:lnTo>
                <a:lnTo>
                  <a:pt x="291247" y="25747"/>
                </a:lnTo>
                <a:lnTo>
                  <a:pt x="289361" y="23465"/>
                </a:lnTo>
                <a:lnTo>
                  <a:pt x="286484" y="22324"/>
                </a:lnTo>
                <a:lnTo>
                  <a:pt x="296127" y="22324"/>
                </a:lnTo>
                <a:lnTo>
                  <a:pt x="298390" y="24754"/>
                </a:lnTo>
                <a:lnTo>
                  <a:pt x="299730" y="29071"/>
                </a:lnTo>
                <a:lnTo>
                  <a:pt x="299730" y="64740"/>
                </a:lnTo>
                <a:close/>
              </a:path>
              <a:path w="638175" h="77470">
                <a:moveTo>
                  <a:pt x="328849" y="64740"/>
                </a:moveTo>
                <a:lnTo>
                  <a:pt x="322895" y="64740"/>
                </a:lnTo>
                <a:lnTo>
                  <a:pt x="305185" y="18901"/>
                </a:lnTo>
                <a:lnTo>
                  <a:pt x="311436" y="18901"/>
                </a:lnTo>
                <a:lnTo>
                  <a:pt x="325872" y="59084"/>
                </a:lnTo>
                <a:lnTo>
                  <a:pt x="330960" y="59084"/>
                </a:lnTo>
                <a:lnTo>
                  <a:pt x="328849" y="64740"/>
                </a:lnTo>
                <a:close/>
              </a:path>
              <a:path w="638175" h="77470">
                <a:moveTo>
                  <a:pt x="330960" y="59084"/>
                </a:moveTo>
                <a:lnTo>
                  <a:pt x="326021" y="59084"/>
                </a:lnTo>
                <a:lnTo>
                  <a:pt x="340159" y="18901"/>
                </a:lnTo>
                <a:lnTo>
                  <a:pt x="345964" y="18901"/>
                </a:lnTo>
                <a:lnTo>
                  <a:pt x="330960" y="59084"/>
                </a:lnTo>
                <a:close/>
              </a:path>
              <a:path w="638175" h="77470">
                <a:moveTo>
                  <a:pt x="350096" y="76943"/>
                </a:moveTo>
                <a:lnTo>
                  <a:pt x="350096" y="73074"/>
                </a:lnTo>
                <a:lnTo>
                  <a:pt x="351386" y="72578"/>
                </a:lnTo>
                <a:lnTo>
                  <a:pt x="352377" y="71536"/>
                </a:lnTo>
                <a:lnTo>
                  <a:pt x="353072" y="69949"/>
                </a:lnTo>
                <a:lnTo>
                  <a:pt x="353866" y="68460"/>
                </a:lnTo>
                <a:lnTo>
                  <a:pt x="354263" y="66873"/>
                </a:lnTo>
                <a:lnTo>
                  <a:pt x="354263" y="64740"/>
                </a:lnTo>
                <a:lnTo>
                  <a:pt x="350542" y="64740"/>
                </a:lnTo>
                <a:lnTo>
                  <a:pt x="350542" y="55363"/>
                </a:lnTo>
                <a:lnTo>
                  <a:pt x="357984" y="55363"/>
                </a:lnTo>
                <a:lnTo>
                  <a:pt x="357984" y="67617"/>
                </a:lnTo>
                <a:lnTo>
                  <a:pt x="357289" y="70048"/>
                </a:lnTo>
                <a:lnTo>
                  <a:pt x="355899" y="72330"/>
                </a:lnTo>
                <a:lnTo>
                  <a:pt x="354610" y="74612"/>
                </a:lnTo>
                <a:lnTo>
                  <a:pt x="352675" y="76150"/>
                </a:lnTo>
                <a:lnTo>
                  <a:pt x="350096" y="76943"/>
                </a:lnTo>
                <a:close/>
              </a:path>
              <a:path w="638175" h="77470">
                <a:moveTo>
                  <a:pt x="422634" y="66079"/>
                </a:moveTo>
                <a:lnTo>
                  <a:pt x="408644" y="66079"/>
                </a:lnTo>
                <a:lnTo>
                  <a:pt x="403039" y="63499"/>
                </a:lnTo>
                <a:lnTo>
                  <a:pt x="394853" y="24060"/>
                </a:lnTo>
                <a:lnTo>
                  <a:pt x="396738" y="16569"/>
                </a:lnTo>
                <a:lnTo>
                  <a:pt x="404279" y="4861"/>
                </a:lnTo>
                <a:lnTo>
                  <a:pt x="409785" y="1934"/>
                </a:lnTo>
                <a:lnTo>
                  <a:pt x="422783" y="1934"/>
                </a:lnTo>
                <a:lnTo>
                  <a:pt x="427247" y="3373"/>
                </a:lnTo>
                <a:lnTo>
                  <a:pt x="430933" y="6697"/>
                </a:lnTo>
                <a:lnTo>
                  <a:pt x="411968" y="6697"/>
                </a:lnTo>
                <a:lnTo>
                  <a:pt x="407702" y="9128"/>
                </a:lnTo>
                <a:lnTo>
                  <a:pt x="404825" y="13989"/>
                </a:lnTo>
                <a:lnTo>
                  <a:pt x="401947" y="18752"/>
                </a:lnTo>
                <a:lnTo>
                  <a:pt x="400592" y="25201"/>
                </a:lnTo>
                <a:lnTo>
                  <a:pt x="400509" y="34528"/>
                </a:lnTo>
                <a:lnTo>
                  <a:pt x="404859" y="34528"/>
                </a:lnTo>
                <a:lnTo>
                  <a:pt x="402989" y="36462"/>
                </a:lnTo>
                <a:lnTo>
                  <a:pt x="401550" y="40431"/>
                </a:lnTo>
                <a:lnTo>
                  <a:pt x="401550" y="50353"/>
                </a:lnTo>
                <a:lnTo>
                  <a:pt x="402889" y="54272"/>
                </a:lnTo>
                <a:lnTo>
                  <a:pt x="405568" y="57149"/>
                </a:lnTo>
                <a:lnTo>
                  <a:pt x="408347" y="59927"/>
                </a:lnTo>
                <a:lnTo>
                  <a:pt x="412166" y="61317"/>
                </a:lnTo>
                <a:lnTo>
                  <a:pt x="430423" y="61317"/>
                </a:lnTo>
                <a:lnTo>
                  <a:pt x="427644" y="64095"/>
                </a:lnTo>
                <a:lnTo>
                  <a:pt x="422634" y="66079"/>
                </a:lnTo>
                <a:close/>
              </a:path>
              <a:path w="638175" h="77470">
                <a:moveTo>
                  <a:pt x="436078" y="18305"/>
                </a:moveTo>
                <a:lnTo>
                  <a:pt x="430572" y="18305"/>
                </a:lnTo>
                <a:lnTo>
                  <a:pt x="430075" y="14833"/>
                </a:lnTo>
                <a:lnTo>
                  <a:pt x="428687" y="12055"/>
                </a:lnTo>
                <a:lnTo>
                  <a:pt x="426404" y="9971"/>
                </a:lnTo>
                <a:lnTo>
                  <a:pt x="424122" y="7788"/>
                </a:lnTo>
                <a:lnTo>
                  <a:pt x="421195" y="6697"/>
                </a:lnTo>
                <a:lnTo>
                  <a:pt x="430933" y="6697"/>
                </a:lnTo>
                <a:lnTo>
                  <a:pt x="433598" y="9028"/>
                </a:lnTo>
                <a:lnTo>
                  <a:pt x="435483" y="13047"/>
                </a:lnTo>
                <a:lnTo>
                  <a:pt x="436078" y="18305"/>
                </a:lnTo>
                <a:close/>
              </a:path>
              <a:path w="638175" h="77470">
                <a:moveTo>
                  <a:pt x="404859" y="34528"/>
                </a:moveTo>
                <a:lnTo>
                  <a:pt x="400657" y="34528"/>
                </a:lnTo>
                <a:lnTo>
                  <a:pt x="402145" y="31352"/>
                </a:lnTo>
                <a:lnTo>
                  <a:pt x="404378" y="28872"/>
                </a:lnTo>
                <a:lnTo>
                  <a:pt x="407354" y="27086"/>
                </a:lnTo>
                <a:lnTo>
                  <a:pt x="410430" y="25201"/>
                </a:lnTo>
                <a:lnTo>
                  <a:pt x="413705" y="24258"/>
                </a:lnTo>
                <a:lnTo>
                  <a:pt x="423230" y="24258"/>
                </a:lnTo>
                <a:lnTo>
                  <a:pt x="428141" y="26193"/>
                </a:lnTo>
                <a:lnTo>
                  <a:pt x="430896" y="29021"/>
                </a:lnTo>
                <a:lnTo>
                  <a:pt x="412465" y="29021"/>
                </a:lnTo>
                <a:lnTo>
                  <a:pt x="408743" y="30509"/>
                </a:lnTo>
                <a:lnTo>
                  <a:pt x="404859" y="34528"/>
                </a:lnTo>
                <a:close/>
              </a:path>
              <a:path w="638175" h="77470">
                <a:moveTo>
                  <a:pt x="430423" y="61317"/>
                </a:moveTo>
                <a:lnTo>
                  <a:pt x="421394" y="61317"/>
                </a:lnTo>
                <a:lnTo>
                  <a:pt x="424966" y="59779"/>
                </a:lnTo>
                <a:lnTo>
                  <a:pt x="430621" y="53528"/>
                </a:lnTo>
                <a:lnTo>
                  <a:pt x="432059" y="49758"/>
                </a:lnTo>
                <a:lnTo>
                  <a:pt x="431989" y="40431"/>
                </a:lnTo>
                <a:lnTo>
                  <a:pt x="430671" y="36710"/>
                </a:lnTo>
                <a:lnTo>
                  <a:pt x="427893" y="33635"/>
                </a:lnTo>
                <a:lnTo>
                  <a:pt x="425214" y="30559"/>
                </a:lnTo>
                <a:lnTo>
                  <a:pt x="421592" y="29021"/>
                </a:lnTo>
                <a:lnTo>
                  <a:pt x="430896" y="29021"/>
                </a:lnTo>
                <a:lnTo>
                  <a:pt x="432407" y="30559"/>
                </a:lnTo>
                <a:lnTo>
                  <a:pt x="435781" y="33932"/>
                </a:lnTo>
                <a:lnTo>
                  <a:pt x="437715" y="38893"/>
                </a:lnTo>
                <a:lnTo>
                  <a:pt x="437715" y="51097"/>
                </a:lnTo>
                <a:lnTo>
                  <a:pt x="435682" y="56157"/>
                </a:lnTo>
                <a:lnTo>
                  <a:pt x="431614" y="60126"/>
                </a:lnTo>
                <a:lnTo>
                  <a:pt x="430423" y="61317"/>
                </a:lnTo>
                <a:close/>
              </a:path>
              <a:path w="638175" h="77470">
                <a:moveTo>
                  <a:pt x="486535" y="49261"/>
                </a:moveTo>
                <a:lnTo>
                  <a:pt x="443374" y="49261"/>
                </a:lnTo>
                <a:lnTo>
                  <a:pt x="443374" y="43904"/>
                </a:lnTo>
                <a:lnTo>
                  <a:pt x="472098" y="2530"/>
                </a:lnTo>
                <a:lnTo>
                  <a:pt x="477158" y="2530"/>
                </a:lnTo>
                <a:lnTo>
                  <a:pt x="477158" y="10715"/>
                </a:lnTo>
                <a:lnTo>
                  <a:pt x="471949" y="10715"/>
                </a:lnTo>
                <a:lnTo>
                  <a:pt x="448435" y="44499"/>
                </a:lnTo>
                <a:lnTo>
                  <a:pt x="486535" y="44499"/>
                </a:lnTo>
                <a:lnTo>
                  <a:pt x="486535" y="49261"/>
                </a:lnTo>
                <a:close/>
              </a:path>
              <a:path w="638175" h="77470">
                <a:moveTo>
                  <a:pt x="477158" y="44499"/>
                </a:moveTo>
                <a:lnTo>
                  <a:pt x="472098" y="44499"/>
                </a:lnTo>
                <a:lnTo>
                  <a:pt x="472098" y="10715"/>
                </a:lnTo>
                <a:lnTo>
                  <a:pt x="477158" y="10715"/>
                </a:lnTo>
                <a:lnTo>
                  <a:pt x="477158" y="44499"/>
                </a:lnTo>
                <a:close/>
              </a:path>
              <a:path w="638175" h="77470">
                <a:moveTo>
                  <a:pt x="477158" y="64740"/>
                </a:moveTo>
                <a:lnTo>
                  <a:pt x="472098" y="64740"/>
                </a:lnTo>
                <a:lnTo>
                  <a:pt x="472098" y="49261"/>
                </a:lnTo>
                <a:lnTo>
                  <a:pt x="477158" y="49261"/>
                </a:lnTo>
                <a:lnTo>
                  <a:pt x="477158" y="64740"/>
                </a:lnTo>
                <a:close/>
              </a:path>
              <a:path w="638175" h="77470">
                <a:moveTo>
                  <a:pt x="498295" y="76943"/>
                </a:moveTo>
                <a:lnTo>
                  <a:pt x="498295" y="73074"/>
                </a:lnTo>
                <a:lnTo>
                  <a:pt x="499585" y="72578"/>
                </a:lnTo>
                <a:lnTo>
                  <a:pt x="500577" y="71536"/>
                </a:lnTo>
                <a:lnTo>
                  <a:pt x="501272" y="69949"/>
                </a:lnTo>
                <a:lnTo>
                  <a:pt x="502065" y="68460"/>
                </a:lnTo>
                <a:lnTo>
                  <a:pt x="502462" y="66873"/>
                </a:lnTo>
                <a:lnTo>
                  <a:pt x="502462" y="64740"/>
                </a:lnTo>
                <a:lnTo>
                  <a:pt x="498742" y="64740"/>
                </a:lnTo>
                <a:lnTo>
                  <a:pt x="498742" y="55363"/>
                </a:lnTo>
                <a:lnTo>
                  <a:pt x="506183" y="55363"/>
                </a:lnTo>
                <a:lnTo>
                  <a:pt x="506183" y="67617"/>
                </a:lnTo>
                <a:lnTo>
                  <a:pt x="505488" y="70048"/>
                </a:lnTo>
                <a:lnTo>
                  <a:pt x="504100" y="72330"/>
                </a:lnTo>
                <a:lnTo>
                  <a:pt x="502810" y="74612"/>
                </a:lnTo>
                <a:lnTo>
                  <a:pt x="500874" y="76150"/>
                </a:lnTo>
                <a:lnTo>
                  <a:pt x="498295" y="76943"/>
                </a:lnTo>
                <a:close/>
              </a:path>
              <a:path w="638175" h="77470">
                <a:moveTo>
                  <a:pt x="543052" y="66079"/>
                </a:moveTo>
                <a:lnTo>
                  <a:pt x="538290" y="66079"/>
                </a:lnTo>
                <a:lnTo>
                  <a:pt x="565674" y="0"/>
                </a:lnTo>
                <a:lnTo>
                  <a:pt x="570288" y="0"/>
                </a:lnTo>
                <a:lnTo>
                  <a:pt x="543052" y="66079"/>
                </a:lnTo>
                <a:close/>
              </a:path>
              <a:path w="638175" h="77470">
                <a:moveTo>
                  <a:pt x="604023" y="24110"/>
                </a:moveTo>
                <a:lnTo>
                  <a:pt x="598516" y="24110"/>
                </a:lnTo>
                <a:lnTo>
                  <a:pt x="598516" y="16767"/>
                </a:lnTo>
                <a:lnTo>
                  <a:pt x="600203" y="11608"/>
                </a:lnTo>
                <a:lnTo>
                  <a:pt x="603577" y="7739"/>
                </a:lnTo>
                <a:lnTo>
                  <a:pt x="607049" y="3869"/>
                </a:lnTo>
                <a:lnTo>
                  <a:pt x="611960" y="1934"/>
                </a:lnTo>
                <a:lnTo>
                  <a:pt x="624165" y="1934"/>
                </a:lnTo>
                <a:lnTo>
                  <a:pt x="628827" y="3522"/>
                </a:lnTo>
                <a:lnTo>
                  <a:pt x="632300" y="6697"/>
                </a:lnTo>
                <a:lnTo>
                  <a:pt x="613796" y="6697"/>
                </a:lnTo>
                <a:lnTo>
                  <a:pt x="610373" y="8135"/>
                </a:lnTo>
                <a:lnTo>
                  <a:pt x="605511" y="13791"/>
                </a:lnTo>
                <a:lnTo>
                  <a:pt x="604221" y="17710"/>
                </a:lnTo>
                <a:lnTo>
                  <a:pt x="604023" y="22770"/>
                </a:lnTo>
                <a:lnTo>
                  <a:pt x="604023" y="24110"/>
                </a:lnTo>
                <a:close/>
              </a:path>
              <a:path w="638175" h="77470">
                <a:moveTo>
                  <a:pt x="637956" y="64740"/>
                </a:moveTo>
                <a:lnTo>
                  <a:pt x="597028" y="64740"/>
                </a:lnTo>
                <a:lnTo>
                  <a:pt x="597028" y="60175"/>
                </a:lnTo>
                <a:lnTo>
                  <a:pt x="621386" y="36065"/>
                </a:lnTo>
                <a:lnTo>
                  <a:pt x="625900" y="32493"/>
                </a:lnTo>
                <a:lnTo>
                  <a:pt x="628282" y="29616"/>
                </a:lnTo>
                <a:lnTo>
                  <a:pt x="630763" y="26739"/>
                </a:lnTo>
                <a:lnTo>
                  <a:pt x="632003" y="23365"/>
                </a:lnTo>
                <a:lnTo>
                  <a:pt x="632003" y="15726"/>
                </a:lnTo>
                <a:lnTo>
                  <a:pt x="630713" y="12650"/>
                </a:lnTo>
                <a:lnTo>
                  <a:pt x="625554" y="7887"/>
                </a:lnTo>
                <a:lnTo>
                  <a:pt x="622229" y="6697"/>
                </a:lnTo>
                <a:lnTo>
                  <a:pt x="632300" y="6697"/>
                </a:lnTo>
                <a:lnTo>
                  <a:pt x="635872" y="9872"/>
                </a:lnTo>
                <a:lnTo>
                  <a:pt x="637658" y="14138"/>
                </a:lnTo>
                <a:lnTo>
                  <a:pt x="637542" y="24110"/>
                </a:lnTo>
                <a:lnTo>
                  <a:pt x="636319" y="27781"/>
                </a:lnTo>
                <a:lnTo>
                  <a:pt x="631060" y="35222"/>
                </a:lnTo>
                <a:lnTo>
                  <a:pt x="626248" y="39191"/>
                </a:lnTo>
                <a:lnTo>
                  <a:pt x="613647" y="46831"/>
                </a:lnTo>
                <a:lnTo>
                  <a:pt x="609728" y="49758"/>
                </a:lnTo>
                <a:lnTo>
                  <a:pt x="605164" y="54719"/>
                </a:lnTo>
                <a:lnTo>
                  <a:pt x="603775" y="57149"/>
                </a:lnTo>
                <a:lnTo>
                  <a:pt x="603278" y="59531"/>
                </a:lnTo>
                <a:lnTo>
                  <a:pt x="637956" y="59531"/>
                </a:lnTo>
                <a:lnTo>
                  <a:pt x="637956" y="6474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/>
          <p:cNvSpPr/>
          <p:nvPr/>
        </p:nvSpPr>
        <p:spPr>
          <a:xfrm>
            <a:off x="6656063" y="135623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/>
          <p:nvPr/>
        </p:nvSpPr>
        <p:spPr>
          <a:xfrm>
            <a:off x="6656063" y="135623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6"/>
          <p:cNvSpPr/>
          <p:nvPr/>
        </p:nvSpPr>
        <p:spPr>
          <a:xfrm>
            <a:off x="6931291" y="137080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8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3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7"/>
          <p:cNvSpPr/>
          <p:nvPr/>
        </p:nvSpPr>
        <p:spPr>
          <a:xfrm>
            <a:off x="6657338" y="51507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8"/>
          <p:cNvSpPr/>
          <p:nvPr/>
        </p:nvSpPr>
        <p:spPr>
          <a:xfrm>
            <a:off x="6657337" y="51507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9"/>
          <p:cNvSpPr/>
          <p:nvPr/>
        </p:nvSpPr>
        <p:spPr>
          <a:xfrm>
            <a:off x="7015147" y="5166670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/>
          <p:cNvSpPr/>
          <p:nvPr/>
        </p:nvSpPr>
        <p:spPr>
          <a:xfrm>
            <a:off x="6657338" y="493188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1"/>
          <p:cNvSpPr/>
          <p:nvPr/>
        </p:nvSpPr>
        <p:spPr>
          <a:xfrm>
            <a:off x="6657337" y="493188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2"/>
          <p:cNvSpPr/>
          <p:nvPr/>
        </p:nvSpPr>
        <p:spPr>
          <a:xfrm>
            <a:off x="6847939" y="4948390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3"/>
          <p:cNvSpPr/>
          <p:nvPr/>
        </p:nvSpPr>
        <p:spPr>
          <a:xfrm>
            <a:off x="7092487" y="4893784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4"/>
          <p:cNvSpPr/>
          <p:nvPr/>
        </p:nvSpPr>
        <p:spPr>
          <a:xfrm>
            <a:off x="7072262" y="506643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5"/>
          <p:cNvSpPr/>
          <p:nvPr/>
        </p:nvSpPr>
        <p:spPr>
          <a:xfrm>
            <a:off x="7072262" y="506643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4574" y="619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6"/>
          <p:cNvSpPr/>
          <p:nvPr/>
        </p:nvSpPr>
        <p:spPr>
          <a:xfrm>
            <a:off x="7092487" y="5108758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7"/>
          <p:cNvSpPr/>
          <p:nvPr/>
        </p:nvSpPr>
        <p:spPr>
          <a:xfrm>
            <a:off x="7092512" y="5024433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8"/>
          <p:cNvSpPr/>
          <p:nvPr/>
        </p:nvSpPr>
        <p:spPr>
          <a:xfrm>
            <a:off x="7072262" y="472320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9"/>
          <p:cNvSpPr/>
          <p:nvPr/>
        </p:nvSpPr>
        <p:spPr>
          <a:xfrm>
            <a:off x="7072262" y="472320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49" y="6199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0"/>
          <p:cNvSpPr/>
          <p:nvPr/>
        </p:nvSpPr>
        <p:spPr>
          <a:xfrm>
            <a:off x="7092487" y="4765534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35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1"/>
          <p:cNvSpPr/>
          <p:nvPr/>
        </p:nvSpPr>
        <p:spPr>
          <a:xfrm>
            <a:off x="7112762" y="4744359"/>
            <a:ext cx="797560" cy="343535"/>
          </a:xfrm>
          <a:custGeom>
            <a:avLst/>
            <a:gdLst/>
            <a:ahLst/>
            <a:cxnLst/>
            <a:rect l="l" t="t" r="r" b="b"/>
            <a:pathLst>
              <a:path w="797559" h="343535">
                <a:moveTo>
                  <a:pt x="0" y="0"/>
                </a:moveTo>
                <a:lnTo>
                  <a:pt x="66368" y="779"/>
                </a:lnTo>
                <a:lnTo>
                  <a:pt x="132326" y="3060"/>
                </a:lnTo>
                <a:lnTo>
                  <a:pt x="197463" y="6752"/>
                </a:lnTo>
                <a:lnTo>
                  <a:pt x="261369" y="11769"/>
                </a:lnTo>
                <a:lnTo>
                  <a:pt x="323635" y="18022"/>
                </a:lnTo>
                <a:lnTo>
                  <a:pt x="383850" y="25422"/>
                </a:lnTo>
                <a:lnTo>
                  <a:pt x="441604" y="33881"/>
                </a:lnTo>
                <a:lnTo>
                  <a:pt x="496488" y="43311"/>
                </a:lnTo>
                <a:lnTo>
                  <a:pt x="548092" y="53624"/>
                </a:lnTo>
                <a:lnTo>
                  <a:pt x="596006" y="64732"/>
                </a:lnTo>
                <a:lnTo>
                  <a:pt x="639819" y="76546"/>
                </a:lnTo>
                <a:lnTo>
                  <a:pt x="679122" y="88977"/>
                </a:lnTo>
                <a:lnTo>
                  <a:pt x="742559" y="115341"/>
                </a:lnTo>
                <a:lnTo>
                  <a:pt x="783035" y="143117"/>
                </a:lnTo>
                <a:lnTo>
                  <a:pt x="797273" y="171599"/>
                </a:lnTo>
                <a:lnTo>
                  <a:pt x="793664" y="185884"/>
                </a:lnTo>
                <a:lnTo>
                  <a:pt x="765947" y="214102"/>
                </a:lnTo>
                <a:lnTo>
                  <a:pt x="713634" y="241260"/>
                </a:lnTo>
                <a:lnTo>
                  <a:pt x="640003" y="266653"/>
                </a:lnTo>
                <a:lnTo>
                  <a:pt x="596219" y="278466"/>
                </a:lnTo>
                <a:lnTo>
                  <a:pt x="548336" y="289574"/>
                </a:lnTo>
                <a:lnTo>
                  <a:pt x="496764" y="299887"/>
                </a:lnTo>
                <a:lnTo>
                  <a:pt x="441913" y="309317"/>
                </a:lnTo>
                <a:lnTo>
                  <a:pt x="384194" y="317777"/>
                </a:lnTo>
                <a:lnTo>
                  <a:pt x="324016" y="325177"/>
                </a:lnTo>
                <a:lnTo>
                  <a:pt x="261790" y="331429"/>
                </a:lnTo>
                <a:lnTo>
                  <a:pt x="197925" y="336446"/>
                </a:lnTo>
                <a:lnTo>
                  <a:pt x="132831" y="340139"/>
                </a:lnTo>
                <a:lnTo>
                  <a:pt x="66919" y="342419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2"/>
          <p:cNvSpPr/>
          <p:nvPr/>
        </p:nvSpPr>
        <p:spPr>
          <a:xfrm>
            <a:off x="6655538" y="44612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3"/>
          <p:cNvSpPr/>
          <p:nvPr/>
        </p:nvSpPr>
        <p:spPr>
          <a:xfrm>
            <a:off x="6655538" y="44612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/>
          <p:cNvSpPr/>
          <p:nvPr/>
        </p:nvSpPr>
        <p:spPr>
          <a:xfrm>
            <a:off x="6846130" y="4477761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5"/>
          <p:cNvSpPr/>
          <p:nvPr/>
        </p:nvSpPr>
        <p:spPr>
          <a:xfrm>
            <a:off x="6655538" y="459190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6"/>
          <p:cNvSpPr/>
          <p:nvPr/>
        </p:nvSpPr>
        <p:spPr>
          <a:xfrm>
            <a:off x="6655538" y="459190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7"/>
          <p:cNvSpPr/>
          <p:nvPr/>
        </p:nvSpPr>
        <p:spPr>
          <a:xfrm>
            <a:off x="6846130" y="460841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8"/>
          <p:cNvSpPr/>
          <p:nvPr/>
        </p:nvSpPr>
        <p:spPr>
          <a:xfrm>
            <a:off x="7090687" y="455380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7090712" y="4684509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5">
                <a:moveTo>
                  <a:pt x="17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7070837" y="437833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7070837" y="437833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7090687" y="4420760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3"/>
          <p:cNvSpPr/>
          <p:nvPr/>
        </p:nvSpPr>
        <p:spPr>
          <a:xfrm>
            <a:off x="7111262" y="4399360"/>
            <a:ext cx="798830" cy="345440"/>
          </a:xfrm>
          <a:custGeom>
            <a:avLst/>
            <a:gdLst/>
            <a:ahLst/>
            <a:cxnLst/>
            <a:rect l="l" t="t" r="r" b="b"/>
            <a:pathLst>
              <a:path w="798829" h="345439">
                <a:moveTo>
                  <a:pt x="1499" y="344999"/>
                </a:moveTo>
                <a:lnTo>
                  <a:pt x="67870" y="344215"/>
                </a:lnTo>
                <a:lnTo>
                  <a:pt x="133835" y="341923"/>
                </a:lnTo>
                <a:lnTo>
                  <a:pt x="198982" y="338211"/>
                </a:lnTo>
                <a:lnTo>
                  <a:pt x="262901" y="333168"/>
                </a:lnTo>
                <a:lnTo>
                  <a:pt x="325181" y="326882"/>
                </a:lnTo>
                <a:lnTo>
                  <a:pt x="385411" y="319443"/>
                </a:lnTo>
                <a:lnTo>
                  <a:pt x="443180" y="310940"/>
                </a:lnTo>
                <a:lnTo>
                  <a:pt x="498079" y="301460"/>
                </a:lnTo>
                <a:lnTo>
                  <a:pt x="549695" y="291093"/>
                </a:lnTo>
                <a:lnTo>
                  <a:pt x="597619" y="279927"/>
                </a:lnTo>
                <a:lnTo>
                  <a:pt x="641439" y="268051"/>
                </a:lnTo>
                <a:lnTo>
                  <a:pt x="680744" y="255555"/>
                </a:lnTo>
                <a:lnTo>
                  <a:pt x="744169" y="229053"/>
                </a:lnTo>
                <a:lnTo>
                  <a:pt x="784608" y="201131"/>
                </a:lnTo>
                <a:lnTo>
                  <a:pt x="798773" y="172499"/>
                </a:lnTo>
                <a:lnTo>
                  <a:pt x="795117" y="158139"/>
                </a:lnTo>
                <a:lnTo>
                  <a:pt x="767278" y="129774"/>
                </a:lnTo>
                <a:lnTo>
                  <a:pt x="714804" y="102473"/>
                </a:lnTo>
                <a:lnTo>
                  <a:pt x="640979" y="76947"/>
                </a:lnTo>
                <a:lnTo>
                  <a:pt x="597086" y="65071"/>
                </a:lnTo>
                <a:lnTo>
                  <a:pt x="549086" y="53906"/>
                </a:lnTo>
                <a:lnTo>
                  <a:pt x="497390" y="43539"/>
                </a:lnTo>
                <a:lnTo>
                  <a:pt x="442407" y="34059"/>
                </a:lnTo>
                <a:lnTo>
                  <a:pt x="384550" y="25555"/>
                </a:lnTo>
                <a:lnTo>
                  <a:pt x="324227" y="18116"/>
                </a:lnTo>
                <a:lnTo>
                  <a:pt x="261849" y="11831"/>
                </a:lnTo>
                <a:lnTo>
                  <a:pt x="197827" y="6788"/>
                </a:lnTo>
                <a:lnTo>
                  <a:pt x="132571" y="3076"/>
                </a:lnTo>
                <a:lnTo>
                  <a:pt x="66492" y="783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4"/>
          <p:cNvSpPr/>
          <p:nvPr/>
        </p:nvSpPr>
        <p:spPr>
          <a:xfrm>
            <a:off x="6655538" y="41163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5"/>
          <p:cNvSpPr/>
          <p:nvPr/>
        </p:nvSpPr>
        <p:spPr>
          <a:xfrm>
            <a:off x="6655538" y="41163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6"/>
          <p:cNvSpPr/>
          <p:nvPr/>
        </p:nvSpPr>
        <p:spPr>
          <a:xfrm>
            <a:off x="6846130" y="4132814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7"/>
          <p:cNvSpPr/>
          <p:nvPr/>
        </p:nvSpPr>
        <p:spPr>
          <a:xfrm>
            <a:off x="6655538" y="42469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8"/>
          <p:cNvSpPr/>
          <p:nvPr/>
        </p:nvSpPr>
        <p:spPr>
          <a:xfrm>
            <a:off x="6655538" y="42469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9"/>
          <p:cNvSpPr/>
          <p:nvPr/>
        </p:nvSpPr>
        <p:spPr>
          <a:xfrm>
            <a:off x="6846130" y="426346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0"/>
          <p:cNvSpPr/>
          <p:nvPr/>
        </p:nvSpPr>
        <p:spPr>
          <a:xfrm>
            <a:off x="7090687" y="420886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/>
          <p:nvPr/>
        </p:nvSpPr>
        <p:spPr>
          <a:xfrm>
            <a:off x="7090787" y="4339635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2"/>
          <p:cNvSpPr/>
          <p:nvPr/>
        </p:nvSpPr>
        <p:spPr>
          <a:xfrm>
            <a:off x="7070837" y="4038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3"/>
          <p:cNvSpPr/>
          <p:nvPr/>
        </p:nvSpPr>
        <p:spPr>
          <a:xfrm>
            <a:off x="7070837" y="4038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4"/>
          <p:cNvSpPr/>
          <p:nvPr/>
        </p:nvSpPr>
        <p:spPr>
          <a:xfrm>
            <a:off x="7090687" y="4080310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7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5"/>
          <p:cNvSpPr/>
          <p:nvPr/>
        </p:nvSpPr>
        <p:spPr>
          <a:xfrm>
            <a:off x="7111337" y="4059285"/>
            <a:ext cx="781685" cy="340360"/>
          </a:xfrm>
          <a:custGeom>
            <a:avLst/>
            <a:gdLst/>
            <a:ahLst/>
            <a:cxnLst/>
            <a:rect l="l" t="t" r="r" b="b"/>
            <a:pathLst>
              <a:path w="781684" h="340360">
                <a:moveTo>
                  <a:pt x="0" y="340199"/>
                </a:moveTo>
                <a:lnTo>
                  <a:pt x="68884" y="339333"/>
                </a:lnTo>
                <a:lnTo>
                  <a:pt x="137289" y="336806"/>
                </a:lnTo>
                <a:lnTo>
                  <a:pt x="204738" y="332720"/>
                </a:lnTo>
                <a:lnTo>
                  <a:pt x="270754" y="327181"/>
                </a:lnTo>
                <a:lnTo>
                  <a:pt x="334860" y="320291"/>
                </a:lnTo>
                <a:lnTo>
                  <a:pt x="396580" y="312155"/>
                </a:lnTo>
                <a:lnTo>
                  <a:pt x="455436" y="302876"/>
                </a:lnTo>
                <a:lnTo>
                  <a:pt x="510952" y="292558"/>
                </a:lnTo>
                <a:lnTo>
                  <a:pt x="562650" y="281306"/>
                </a:lnTo>
                <a:lnTo>
                  <a:pt x="610053" y="269223"/>
                </a:lnTo>
                <a:lnTo>
                  <a:pt x="652686" y="256413"/>
                </a:lnTo>
                <a:lnTo>
                  <a:pt x="690070" y="242979"/>
                </a:lnTo>
                <a:lnTo>
                  <a:pt x="747185" y="214658"/>
                </a:lnTo>
                <a:lnTo>
                  <a:pt x="777584" y="185091"/>
                </a:lnTo>
                <a:lnTo>
                  <a:pt x="781573" y="170099"/>
                </a:lnTo>
                <a:lnTo>
                  <a:pt x="777611" y="155108"/>
                </a:lnTo>
                <a:lnTo>
                  <a:pt x="747265" y="125540"/>
                </a:lnTo>
                <a:lnTo>
                  <a:pt x="690206" y="97219"/>
                </a:lnTo>
                <a:lnTo>
                  <a:pt x="652851" y="83786"/>
                </a:lnTo>
                <a:lnTo>
                  <a:pt x="610249" y="70975"/>
                </a:lnTo>
                <a:lnTo>
                  <a:pt x="562877" y="58892"/>
                </a:lnTo>
                <a:lnTo>
                  <a:pt x="511212" y="47640"/>
                </a:lnTo>
                <a:lnTo>
                  <a:pt x="455731" y="37322"/>
                </a:lnTo>
                <a:lnTo>
                  <a:pt x="396912" y="28044"/>
                </a:lnTo>
                <a:lnTo>
                  <a:pt x="335231" y="19907"/>
                </a:lnTo>
                <a:lnTo>
                  <a:pt x="271165" y="13018"/>
                </a:lnTo>
                <a:lnTo>
                  <a:pt x="205192" y="7478"/>
                </a:lnTo>
                <a:lnTo>
                  <a:pt x="137789" y="3392"/>
                </a:lnTo>
                <a:lnTo>
                  <a:pt x="69432" y="865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6"/>
          <p:cNvSpPr/>
          <p:nvPr/>
        </p:nvSpPr>
        <p:spPr>
          <a:xfrm>
            <a:off x="6656438" y="377271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7"/>
          <p:cNvSpPr/>
          <p:nvPr/>
        </p:nvSpPr>
        <p:spPr>
          <a:xfrm>
            <a:off x="6656438" y="377271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8"/>
          <p:cNvSpPr/>
          <p:nvPr/>
        </p:nvSpPr>
        <p:spPr>
          <a:xfrm>
            <a:off x="6822327" y="3789200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9"/>
          <p:cNvSpPr/>
          <p:nvPr/>
        </p:nvSpPr>
        <p:spPr>
          <a:xfrm>
            <a:off x="6656438" y="390336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0"/>
          <p:cNvSpPr/>
          <p:nvPr/>
        </p:nvSpPr>
        <p:spPr>
          <a:xfrm>
            <a:off x="6656438" y="390336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1"/>
          <p:cNvSpPr/>
          <p:nvPr/>
        </p:nvSpPr>
        <p:spPr>
          <a:xfrm>
            <a:off x="6795072" y="3919718"/>
            <a:ext cx="591185" cy="66040"/>
          </a:xfrm>
          <a:custGeom>
            <a:avLst/>
            <a:gdLst/>
            <a:ahLst/>
            <a:cxnLst/>
            <a:rect l="l" t="t" r="r" b="b"/>
            <a:pathLst>
              <a:path w="591184" h="66039">
                <a:moveTo>
                  <a:pt x="6101" y="19198"/>
                </a:moveTo>
                <a:lnTo>
                  <a:pt x="1190" y="19198"/>
                </a:lnTo>
                <a:lnTo>
                  <a:pt x="1289" y="13940"/>
                </a:lnTo>
                <a:lnTo>
                  <a:pt x="2877" y="9723"/>
                </a:lnTo>
                <a:lnTo>
                  <a:pt x="9127" y="3274"/>
                </a:lnTo>
                <a:lnTo>
                  <a:pt x="13195" y="1637"/>
                </a:lnTo>
                <a:lnTo>
                  <a:pt x="22720" y="1637"/>
                </a:lnTo>
                <a:lnTo>
                  <a:pt x="26589" y="2827"/>
                </a:lnTo>
                <a:lnTo>
                  <a:pt x="30584" y="5804"/>
                </a:lnTo>
                <a:lnTo>
                  <a:pt x="14485" y="5804"/>
                </a:lnTo>
                <a:lnTo>
                  <a:pt x="11558" y="6945"/>
                </a:lnTo>
                <a:lnTo>
                  <a:pt x="7193" y="11509"/>
                </a:lnTo>
                <a:lnTo>
                  <a:pt x="6101" y="14733"/>
                </a:lnTo>
                <a:lnTo>
                  <a:pt x="6101" y="19198"/>
                </a:lnTo>
                <a:close/>
              </a:path>
              <a:path w="591184" h="66039">
                <a:moveTo>
                  <a:pt x="31055" y="52536"/>
                </a:moveTo>
                <a:lnTo>
                  <a:pt x="22026" y="52536"/>
                </a:lnTo>
                <a:lnTo>
                  <a:pt x="25250" y="51444"/>
                </a:lnTo>
                <a:lnTo>
                  <a:pt x="27952" y="49162"/>
                </a:lnTo>
                <a:lnTo>
                  <a:pt x="30509" y="47079"/>
                </a:lnTo>
                <a:lnTo>
                  <a:pt x="31848" y="44251"/>
                </a:lnTo>
                <a:lnTo>
                  <a:pt x="31744" y="37058"/>
                </a:lnTo>
                <a:lnTo>
                  <a:pt x="30707" y="34577"/>
                </a:lnTo>
                <a:lnTo>
                  <a:pt x="28426" y="32593"/>
                </a:lnTo>
                <a:lnTo>
                  <a:pt x="26144" y="30509"/>
                </a:lnTo>
                <a:lnTo>
                  <a:pt x="22968" y="29467"/>
                </a:lnTo>
                <a:lnTo>
                  <a:pt x="15031" y="29467"/>
                </a:lnTo>
                <a:lnTo>
                  <a:pt x="15031" y="25449"/>
                </a:lnTo>
                <a:lnTo>
                  <a:pt x="22076" y="25449"/>
                </a:lnTo>
                <a:lnTo>
                  <a:pt x="24556" y="24606"/>
                </a:lnTo>
                <a:lnTo>
                  <a:pt x="26640" y="22919"/>
                </a:lnTo>
                <a:lnTo>
                  <a:pt x="28723" y="21133"/>
                </a:lnTo>
                <a:lnTo>
                  <a:pt x="29765" y="18752"/>
                </a:lnTo>
                <a:lnTo>
                  <a:pt x="29765" y="12501"/>
                </a:lnTo>
                <a:lnTo>
                  <a:pt x="28674" y="10021"/>
                </a:lnTo>
                <a:lnTo>
                  <a:pt x="26490" y="8334"/>
                </a:lnTo>
                <a:lnTo>
                  <a:pt x="24407" y="6647"/>
                </a:lnTo>
                <a:lnTo>
                  <a:pt x="21629" y="5804"/>
                </a:lnTo>
                <a:lnTo>
                  <a:pt x="30584" y="5804"/>
                </a:lnTo>
                <a:lnTo>
                  <a:pt x="33039" y="7590"/>
                </a:lnTo>
                <a:lnTo>
                  <a:pt x="34676" y="10963"/>
                </a:lnTo>
                <a:lnTo>
                  <a:pt x="34676" y="18206"/>
                </a:lnTo>
                <a:lnTo>
                  <a:pt x="33883" y="20687"/>
                </a:lnTo>
                <a:lnTo>
                  <a:pt x="30707" y="24854"/>
                </a:lnTo>
                <a:lnTo>
                  <a:pt x="28475" y="26292"/>
                </a:lnTo>
                <a:lnTo>
                  <a:pt x="25598" y="27086"/>
                </a:lnTo>
                <a:lnTo>
                  <a:pt x="25598" y="27235"/>
                </a:lnTo>
                <a:lnTo>
                  <a:pt x="29269" y="27930"/>
                </a:lnTo>
                <a:lnTo>
                  <a:pt x="31998" y="29467"/>
                </a:lnTo>
                <a:lnTo>
                  <a:pt x="33784" y="31849"/>
                </a:lnTo>
                <a:lnTo>
                  <a:pt x="35669" y="34230"/>
                </a:lnTo>
                <a:lnTo>
                  <a:pt x="36611" y="37058"/>
                </a:lnTo>
                <a:lnTo>
                  <a:pt x="36611" y="45194"/>
                </a:lnTo>
                <a:lnTo>
                  <a:pt x="34874" y="49162"/>
                </a:lnTo>
                <a:lnTo>
                  <a:pt x="31055" y="52536"/>
                </a:lnTo>
                <a:close/>
              </a:path>
              <a:path w="591184" h="66039">
                <a:moveTo>
                  <a:pt x="23563" y="56703"/>
                </a:moveTo>
                <a:lnTo>
                  <a:pt x="12948" y="56703"/>
                </a:lnTo>
                <a:lnTo>
                  <a:pt x="8532" y="55215"/>
                </a:lnTo>
                <a:lnTo>
                  <a:pt x="5059" y="52238"/>
                </a:lnTo>
                <a:lnTo>
                  <a:pt x="1686" y="49162"/>
                </a:lnTo>
                <a:lnTo>
                  <a:pt x="80" y="45194"/>
                </a:lnTo>
                <a:lnTo>
                  <a:pt x="0" y="38546"/>
                </a:lnTo>
                <a:lnTo>
                  <a:pt x="4911" y="38546"/>
                </a:lnTo>
                <a:lnTo>
                  <a:pt x="4911" y="43408"/>
                </a:lnTo>
                <a:lnTo>
                  <a:pt x="6101" y="46583"/>
                </a:lnTo>
                <a:lnTo>
                  <a:pt x="10864" y="51345"/>
                </a:lnTo>
                <a:lnTo>
                  <a:pt x="14088" y="52536"/>
                </a:lnTo>
                <a:lnTo>
                  <a:pt x="31055" y="52536"/>
                </a:lnTo>
                <a:lnTo>
                  <a:pt x="27930" y="55215"/>
                </a:lnTo>
                <a:lnTo>
                  <a:pt x="23563" y="56703"/>
                </a:lnTo>
                <a:close/>
              </a:path>
              <a:path w="591184" h="66039">
                <a:moveTo>
                  <a:pt x="46099" y="55512"/>
                </a:moveTo>
                <a:lnTo>
                  <a:pt x="40145" y="55512"/>
                </a:lnTo>
                <a:lnTo>
                  <a:pt x="55326" y="35123"/>
                </a:lnTo>
                <a:lnTo>
                  <a:pt x="41187" y="16222"/>
                </a:lnTo>
                <a:lnTo>
                  <a:pt x="47289" y="16222"/>
                </a:lnTo>
                <a:lnTo>
                  <a:pt x="58451" y="31104"/>
                </a:lnTo>
                <a:lnTo>
                  <a:pt x="64197" y="31104"/>
                </a:lnTo>
                <a:lnTo>
                  <a:pt x="61279" y="34974"/>
                </a:lnTo>
                <a:lnTo>
                  <a:pt x="64279" y="38992"/>
                </a:lnTo>
                <a:lnTo>
                  <a:pt x="58153" y="38992"/>
                </a:lnTo>
                <a:lnTo>
                  <a:pt x="46099" y="55512"/>
                </a:lnTo>
                <a:close/>
              </a:path>
              <a:path w="591184" h="66039">
                <a:moveTo>
                  <a:pt x="64197" y="31104"/>
                </a:moveTo>
                <a:lnTo>
                  <a:pt x="58451" y="31104"/>
                </a:lnTo>
                <a:lnTo>
                  <a:pt x="69464" y="16222"/>
                </a:lnTo>
                <a:lnTo>
                  <a:pt x="75417" y="16222"/>
                </a:lnTo>
                <a:lnTo>
                  <a:pt x="64197" y="31104"/>
                </a:lnTo>
                <a:close/>
              </a:path>
              <a:path w="591184" h="66039">
                <a:moveTo>
                  <a:pt x="76608" y="55512"/>
                </a:moveTo>
                <a:lnTo>
                  <a:pt x="70506" y="55512"/>
                </a:lnTo>
                <a:lnTo>
                  <a:pt x="58153" y="38992"/>
                </a:lnTo>
                <a:lnTo>
                  <a:pt x="64279" y="38992"/>
                </a:lnTo>
                <a:lnTo>
                  <a:pt x="76608" y="55512"/>
                </a:lnTo>
                <a:close/>
              </a:path>
              <a:path w="591184" h="66039">
                <a:moveTo>
                  <a:pt x="85129" y="19198"/>
                </a:moveTo>
                <a:lnTo>
                  <a:pt x="80218" y="19198"/>
                </a:lnTo>
                <a:lnTo>
                  <a:pt x="80317" y="13940"/>
                </a:lnTo>
                <a:lnTo>
                  <a:pt x="81904" y="9723"/>
                </a:lnTo>
                <a:lnTo>
                  <a:pt x="88155" y="3274"/>
                </a:lnTo>
                <a:lnTo>
                  <a:pt x="92223" y="1637"/>
                </a:lnTo>
                <a:lnTo>
                  <a:pt x="101748" y="1637"/>
                </a:lnTo>
                <a:lnTo>
                  <a:pt x="105617" y="2827"/>
                </a:lnTo>
                <a:lnTo>
                  <a:pt x="109611" y="5804"/>
                </a:lnTo>
                <a:lnTo>
                  <a:pt x="93513" y="5804"/>
                </a:lnTo>
                <a:lnTo>
                  <a:pt x="90586" y="6945"/>
                </a:lnTo>
                <a:lnTo>
                  <a:pt x="86221" y="11509"/>
                </a:lnTo>
                <a:lnTo>
                  <a:pt x="85129" y="14733"/>
                </a:lnTo>
                <a:lnTo>
                  <a:pt x="85129" y="19198"/>
                </a:lnTo>
                <a:close/>
              </a:path>
              <a:path w="591184" h="66039">
                <a:moveTo>
                  <a:pt x="110082" y="52536"/>
                </a:moveTo>
                <a:lnTo>
                  <a:pt x="101054" y="52536"/>
                </a:lnTo>
                <a:lnTo>
                  <a:pt x="104278" y="51444"/>
                </a:lnTo>
                <a:lnTo>
                  <a:pt x="106979" y="49162"/>
                </a:lnTo>
                <a:lnTo>
                  <a:pt x="109537" y="47079"/>
                </a:lnTo>
                <a:lnTo>
                  <a:pt x="110876" y="44251"/>
                </a:lnTo>
                <a:lnTo>
                  <a:pt x="110772" y="37058"/>
                </a:lnTo>
                <a:lnTo>
                  <a:pt x="109735" y="34577"/>
                </a:lnTo>
                <a:lnTo>
                  <a:pt x="107453" y="32593"/>
                </a:lnTo>
                <a:lnTo>
                  <a:pt x="105171" y="30509"/>
                </a:lnTo>
                <a:lnTo>
                  <a:pt x="101996" y="29467"/>
                </a:lnTo>
                <a:lnTo>
                  <a:pt x="94059" y="29467"/>
                </a:lnTo>
                <a:lnTo>
                  <a:pt x="94059" y="25449"/>
                </a:lnTo>
                <a:lnTo>
                  <a:pt x="101103" y="25449"/>
                </a:lnTo>
                <a:lnTo>
                  <a:pt x="103584" y="24606"/>
                </a:lnTo>
                <a:lnTo>
                  <a:pt x="105667" y="22919"/>
                </a:lnTo>
                <a:lnTo>
                  <a:pt x="107751" y="21133"/>
                </a:lnTo>
                <a:lnTo>
                  <a:pt x="108793" y="18752"/>
                </a:lnTo>
                <a:lnTo>
                  <a:pt x="108793" y="12501"/>
                </a:lnTo>
                <a:lnTo>
                  <a:pt x="107701" y="10021"/>
                </a:lnTo>
                <a:lnTo>
                  <a:pt x="105518" y="8334"/>
                </a:lnTo>
                <a:lnTo>
                  <a:pt x="103435" y="6647"/>
                </a:lnTo>
                <a:lnTo>
                  <a:pt x="100657" y="5804"/>
                </a:lnTo>
                <a:lnTo>
                  <a:pt x="109611" y="5804"/>
                </a:lnTo>
                <a:lnTo>
                  <a:pt x="112067" y="7590"/>
                </a:lnTo>
                <a:lnTo>
                  <a:pt x="113704" y="10963"/>
                </a:lnTo>
                <a:lnTo>
                  <a:pt x="113704" y="18206"/>
                </a:lnTo>
                <a:lnTo>
                  <a:pt x="112910" y="20687"/>
                </a:lnTo>
                <a:lnTo>
                  <a:pt x="109735" y="24854"/>
                </a:lnTo>
                <a:lnTo>
                  <a:pt x="107502" y="26292"/>
                </a:lnTo>
                <a:lnTo>
                  <a:pt x="104626" y="27086"/>
                </a:lnTo>
                <a:lnTo>
                  <a:pt x="104626" y="27235"/>
                </a:lnTo>
                <a:lnTo>
                  <a:pt x="108297" y="27930"/>
                </a:lnTo>
                <a:lnTo>
                  <a:pt x="111025" y="29467"/>
                </a:lnTo>
                <a:lnTo>
                  <a:pt x="112811" y="31849"/>
                </a:lnTo>
                <a:lnTo>
                  <a:pt x="114696" y="34230"/>
                </a:lnTo>
                <a:lnTo>
                  <a:pt x="115638" y="37058"/>
                </a:lnTo>
                <a:lnTo>
                  <a:pt x="115638" y="45194"/>
                </a:lnTo>
                <a:lnTo>
                  <a:pt x="113902" y="49162"/>
                </a:lnTo>
                <a:lnTo>
                  <a:pt x="110082" y="52536"/>
                </a:lnTo>
                <a:close/>
              </a:path>
              <a:path w="591184" h="66039">
                <a:moveTo>
                  <a:pt x="102591" y="56703"/>
                </a:moveTo>
                <a:lnTo>
                  <a:pt x="91975" y="56703"/>
                </a:lnTo>
                <a:lnTo>
                  <a:pt x="87560" y="55215"/>
                </a:lnTo>
                <a:lnTo>
                  <a:pt x="84087" y="52238"/>
                </a:lnTo>
                <a:lnTo>
                  <a:pt x="80713" y="49162"/>
                </a:lnTo>
                <a:lnTo>
                  <a:pt x="79108" y="45194"/>
                </a:lnTo>
                <a:lnTo>
                  <a:pt x="79027" y="38546"/>
                </a:lnTo>
                <a:lnTo>
                  <a:pt x="83938" y="38546"/>
                </a:lnTo>
                <a:lnTo>
                  <a:pt x="83938" y="43408"/>
                </a:lnTo>
                <a:lnTo>
                  <a:pt x="85129" y="46583"/>
                </a:lnTo>
                <a:lnTo>
                  <a:pt x="89892" y="51345"/>
                </a:lnTo>
                <a:lnTo>
                  <a:pt x="93116" y="52536"/>
                </a:lnTo>
                <a:lnTo>
                  <a:pt x="110082" y="52536"/>
                </a:lnTo>
                <a:lnTo>
                  <a:pt x="106956" y="55215"/>
                </a:lnTo>
                <a:lnTo>
                  <a:pt x="102591" y="56703"/>
                </a:lnTo>
                <a:close/>
              </a:path>
              <a:path w="591184" h="66039">
                <a:moveTo>
                  <a:pt x="165793" y="56703"/>
                </a:moveTo>
                <a:lnTo>
                  <a:pt x="155772" y="56703"/>
                </a:lnTo>
                <a:lnTo>
                  <a:pt x="151308" y="54768"/>
                </a:lnTo>
                <a:lnTo>
                  <a:pt x="147934" y="50899"/>
                </a:lnTo>
                <a:lnTo>
                  <a:pt x="144561" y="46930"/>
                </a:lnTo>
                <a:lnTo>
                  <a:pt x="142874" y="41919"/>
                </a:lnTo>
                <a:lnTo>
                  <a:pt x="142874" y="29815"/>
                </a:lnTo>
                <a:lnTo>
                  <a:pt x="144561" y="24854"/>
                </a:lnTo>
                <a:lnTo>
                  <a:pt x="147934" y="20984"/>
                </a:lnTo>
                <a:lnTo>
                  <a:pt x="151308" y="17015"/>
                </a:lnTo>
                <a:lnTo>
                  <a:pt x="155772" y="15031"/>
                </a:lnTo>
                <a:lnTo>
                  <a:pt x="165992" y="15031"/>
                </a:lnTo>
                <a:lnTo>
                  <a:pt x="169663" y="16222"/>
                </a:lnTo>
                <a:lnTo>
                  <a:pt x="172863" y="19049"/>
                </a:lnTo>
                <a:lnTo>
                  <a:pt x="157261" y="19049"/>
                </a:lnTo>
                <a:lnTo>
                  <a:pt x="153937" y="20687"/>
                </a:lnTo>
                <a:lnTo>
                  <a:pt x="148877" y="27136"/>
                </a:lnTo>
                <a:lnTo>
                  <a:pt x="147637" y="31104"/>
                </a:lnTo>
                <a:lnTo>
                  <a:pt x="147637" y="40530"/>
                </a:lnTo>
                <a:lnTo>
                  <a:pt x="148877" y="44499"/>
                </a:lnTo>
                <a:lnTo>
                  <a:pt x="151357" y="47773"/>
                </a:lnTo>
                <a:lnTo>
                  <a:pt x="153937" y="50948"/>
                </a:lnTo>
                <a:lnTo>
                  <a:pt x="157261" y="52536"/>
                </a:lnTo>
                <a:lnTo>
                  <a:pt x="172353" y="52536"/>
                </a:lnTo>
                <a:lnTo>
                  <a:pt x="169415" y="55363"/>
                </a:lnTo>
                <a:lnTo>
                  <a:pt x="165793" y="56703"/>
                </a:lnTo>
                <a:close/>
              </a:path>
              <a:path w="591184" h="66039">
                <a:moveTo>
                  <a:pt x="177254" y="28574"/>
                </a:moveTo>
                <a:lnTo>
                  <a:pt x="172491" y="28574"/>
                </a:lnTo>
                <a:lnTo>
                  <a:pt x="171796" y="25399"/>
                </a:lnTo>
                <a:lnTo>
                  <a:pt x="170506" y="23018"/>
                </a:lnTo>
                <a:lnTo>
                  <a:pt x="168621" y="21431"/>
                </a:lnTo>
                <a:lnTo>
                  <a:pt x="166835" y="19843"/>
                </a:lnTo>
                <a:lnTo>
                  <a:pt x="164404" y="19049"/>
                </a:lnTo>
                <a:lnTo>
                  <a:pt x="172863" y="19049"/>
                </a:lnTo>
                <a:lnTo>
                  <a:pt x="175120" y="20984"/>
                </a:lnTo>
                <a:lnTo>
                  <a:pt x="176757" y="24308"/>
                </a:lnTo>
                <a:lnTo>
                  <a:pt x="177254" y="28574"/>
                </a:lnTo>
                <a:close/>
              </a:path>
              <a:path w="591184" h="66039">
                <a:moveTo>
                  <a:pt x="172353" y="52536"/>
                </a:moveTo>
                <a:lnTo>
                  <a:pt x="164206" y="52536"/>
                </a:lnTo>
                <a:lnTo>
                  <a:pt x="166736" y="51543"/>
                </a:lnTo>
                <a:lnTo>
                  <a:pt x="168919" y="49559"/>
                </a:lnTo>
                <a:lnTo>
                  <a:pt x="171101" y="47476"/>
                </a:lnTo>
                <a:lnTo>
                  <a:pt x="172391" y="44747"/>
                </a:lnTo>
                <a:lnTo>
                  <a:pt x="172788" y="41374"/>
                </a:lnTo>
                <a:lnTo>
                  <a:pt x="177699" y="41374"/>
                </a:lnTo>
                <a:lnTo>
                  <a:pt x="176906" y="46235"/>
                </a:lnTo>
                <a:lnTo>
                  <a:pt x="175071" y="50006"/>
                </a:lnTo>
                <a:lnTo>
                  <a:pt x="172353" y="52536"/>
                </a:lnTo>
                <a:close/>
              </a:path>
              <a:path w="591184" h="66039">
                <a:moveTo>
                  <a:pt x="204749" y="56703"/>
                </a:moveTo>
                <a:lnTo>
                  <a:pt x="195324" y="56703"/>
                </a:lnTo>
                <a:lnTo>
                  <a:pt x="190858" y="54768"/>
                </a:lnTo>
                <a:lnTo>
                  <a:pt x="187485" y="50899"/>
                </a:lnTo>
                <a:lnTo>
                  <a:pt x="184112" y="46930"/>
                </a:lnTo>
                <a:lnTo>
                  <a:pt x="182425" y="41919"/>
                </a:lnTo>
                <a:lnTo>
                  <a:pt x="182425" y="29815"/>
                </a:lnTo>
                <a:lnTo>
                  <a:pt x="184112" y="24854"/>
                </a:lnTo>
                <a:lnTo>
                  <a:pt x="187485" y="20984"/>
                </a:lnTo>
                <a:lnTo>
                  <a:pt x="190858" y="17015"/>
                </a:lnTo>
                <a:lnTo>
                  <a:pt x="195324" y="15031"/>
                </a:lnTo>
                <a:lnTo>
                  <a:pt x="206535" y="15031"/>
                </a:lnTo>
                <a:lnTo>
                  <a:pt x="211049" y="17015"/>
                </a:lnTo>
                <a:lnTo>
                  <a:pt x="212778" y="19049"/>
                </a:lnTo>
                <a:lnTo>
                  <a:pt x="196811" y="19049"/>
                </a:lnTo>
                <a:lnTo>
                  <a:pt x="193488" y="20687"/>
                </a:lnTo>
                <a:lnTo>
                  <a:pt x="190909" y="23961"/>
                </a:lnTo>
                <a:lnTo>
                  <a:pt x="188427" y="27235"/>
                </a:lnTo>
                <a:lnTo>
                  <a:pt x="187187" y="31204"/>
                </a:lnTo>
                <a:lnTo>
                  <a:pt x="187187" y="40530"/>
                </a:lnTo>
                <a:lnTo>
                  <a:pt x="188427" y="44499"/>
                </a:lnTo>
                <a:lnTo>
                  <a:pt x="190909" y="47773"/>
                </a:lnTo>
                <a:lnTo>
                  <a:pt x="193389" y="50948"/>
                </a:lnTo>
                <a:lnTo>
                  <a:pt x="196712" y="52536"/>
                </a:lnTo>
                <a:lnTo>
                  <a:pt x="212942" y="52536"/>
                </a:lnTo>
                <a:lnTo>
                  <a:pt x="211000" y="53875"/>
                </a:lnTo>
                <a:lnTo>
                  <a:pt x="208122" y="55760"/>
                </a:lnTo>
                <a:lnTo>
                  <a:pt x="204749" y="56703"/>
                </a:lnTo>
                <a:close/>
              </a:path>
              <a:path w="591184" h="66039">
                <a:moveTo>
                  <a:pt x="212942" y="52536"/>
                </a:moveTo>
                <a:lnTo>
                  <a:pt x="205047" y="52536"/>
                </a:lnTo>
                <a:lnTo>
                  <a:pt x="208371" y="50899"/>
                </a:lnTo>
                <a:lnTo>
                  <a:pt x="210851" y="47624"/>
                </a:lnTo>
                <a:lnTo>
                  <a:pt x="213431" y="44350"/>
                </a:lnTo>
                <a:lnTo>
                  <a:pt x="214688" y="40530"/>
                </a:lnTo>
                <a:lnTo>
                  <a:pt x="214721" y="31204"/>
                </a:lnTo>
                <a:lnTo>
                  <a:pt x="213431" y="27235"/>
                </a:lnTo>
                <a:lnTo>
                  <a:pt x="210851" y="23961"/>
                </a:lnTo>
                <a:lnTo>
                  <a:pt x="208371" y="20687"/>
                </a:lnTo>
                <a:lnTo>
                  <a:pt x="205047" y="19049"/>
                </a:lnTo>
                <a:lnTo>
                  <a:pt x="212778" y="19049"/>
                </a:lnTo>
                <a:lnTo>
                  <a:pt x="214423" y="20984"/>
                </a:lnTo>
                <a:lnTo>
                  <a:pt x="217797" y="24854"/>
                </a:lnTo>
                <a:lnTo>
                  <a:pt x="219484" y="29815"/>
                </a:lnTo>
                <a:lnTo>
                  <a:pt x="219484" y="39538"/>
                </a:lnTo>
                <a:lnTo>
                  <a:pt x="218788" y="42961"/>
                </a:lnTo>
                <a:lnTo>
                  <a:pt x="216011" y="49311"/>
                </a:lnTo>
                <a:lnTo>
                  <a:pt x="213877" y="51891"/>
                </a:lnTo>
                <a:lnTo>
                  <a:pt x="212942" y="52536"/>
                </a:lnTo>
                <a:close/>
              </a:path>
              <a:path w="591184" h="66039">
                <a:moveTo>
                  <a:pt x="234607" y="22919"/>
                </a:moveTo>
                <a:lnTo>
                  <a:pt x="231650" y="22919"/>
                </a:lnTo>
                <a:lnTo>
                  <a:pt x="232542" y="20637"/>
                </a:lnTo>
                <a:lnTo>
                  <a:pt x="234130" y="18752"/>
                </a:lnTo>
                <a:lnTo>
                  <a:pt x="238695" y="15775"/>
                </a:lnTo>
                <a:lnTo>
                  <a:pt x="241274" y="15031"/>
                </a:lnTo>
                <a:lnTo>
                  <a:pt x="249211" y="15031"/>
                </a:lnTo>
                <a:lnTo>
                  <a:pt x="252883" y="16271"/>
                </a:lnTo>
                <a:lnTo>
                  <a:pt x="255439" y="19049"/>
                </a:lnTo>
                <a:lnTo>
                  <a:pt x="241175" y="19049"/>
                </a:lnTo>
                <a:lnTo>
                  <a:pt x="238893" y="19694"/>
                </a:lnTo>
                <a:lnTo>
                  <a:pt x="235123" y="22274"/>
                </a:lnTo>
                <a:lnTo>
                  <a:pt x="234607" y="22919"/>
                </a:lnTo>
                <a:close/>
              </a:path>
              <a:path w="591184" h="66039">
                <a:moveTo>
                  <a:pt x="231501" y="55512"/>
                </a:moveTo>
                <a:lnTo>
                  <a:pt x="226589" y="55512"/>
                </a:lnTo>
                <a:lnTo>
                  <a:pt x="226589" y="16222"/>
                </a:lnTo>
                <a:lnTo>
                  <a:pt x="231501" y="16222"/>
                </a:lnTo>
                <a:lnTo>
                  <a:pt x="231501" y="22919"/>
                </a:lnTo>
                <a:lnTo>
                  <a:pt x="234607" y="22919"/>
                </a:lnTo>
                <a:lnTo>
                  <a:pt x="233733" y="24010"/>
                </a:lnTo>
                <a:lnTo>
                  <a:pt x="232841" y="26193"/>
                </a:lnTo>
                <a:lnTo>
                  <a:pt x="231947" y="28277"/>
                </a:lnTo>
                <a:lnTo>
                  <a:pt x="231501" y="30360"/>
                </a:lnTo>
                <a:lnTo>
                  <a:pt x="231501" y="55512"/>
                </a:lnTo>
                <a:close/>
              </a:path>
              <a:path w="591184" h="66039">
                <a:moveTo>
                  <a:pt x="258587" y="55512"/>
                </a:moveTo>
                <a:lnTo>
                  <a:pt x="253825" y="55512"/>
                </a:lnTo>
                <a:lnTo>
                  <a:pt x="253825" y="26888"/>
                </a:lnTo>
                <a:lnTo>
                  <a:pt x="252982" y="24010"/>
                </a:lnTo>
                <a:lnTo>
                  <a:pt x="249608" y="20042"/>
                </a:lnTo>
                <a:lnTo>
                  <a:pt x="247128" y="19049"/>
                </a:lnTo>
                <a:lnTo>
                  <a:pt x="255439" y="19049"/>
                </a:lnTo>
                <a:lnTo>
                  <a:pt x="257446" y="21232"/>
                </a:lnTo>
                <a:lnTo>
                  <a:pt x="258587" y="24903"/>
                </a:lnTo>
                <a:lnTo>
                  <a:pt x="258587" y="55512"/>
                </a:lnTo>
                <a:close/>
              </a:path>
              <a:path w="591184" h="66039">
                <a:moveTo>
                  <a:pt x="283442" y="55512"/>
                </a:moveTo>
                <a:lnTo>
                  <a:pt x="278381" y="55512"/>
                </a:lnTo>
                <a:lnTo>
                  <a:pt x="263201" y="16222"/>
                </a:lnTo>
                <a:lnTo>
                  <a:pt x="268559" y="16222"/>
                </a:lnTo>
                <a:lnTo>
                  <a:pt x="280912" y="50750"/>
                </a:lnTo>
                <a:lnTo>
                  <a:pt x="285228" y="50750"/>
                </a:lnTo>
                <a:lnTo>
                  <a:pt x="283442" y="55512"/>
                </a:lnTo>
                <a:close/>
              </a:path>
              <a:path w="591184" h="66039">
                <a:moveTo>
                  <a:pt x="285228" y="50750"/>
                </a:moveTo>
                <a:lnTo>
                  <a:pt x="281061" y="50750"/>
                </a:lnTo>
                <a:lnTo>
                  <a:pt x="293264" y="16222"/>
                </a:lnTo>
                <a:lnTo>
                  <a:pt x="298176" y="16222"/>
                </a:lnTo>
                <a:lnTo>
                  <a:pt x="285228" y="50750"/>
                </a:lnTo>
                <a:close/>
              </a:path>
              <a:path w="591184" h="66039">
                <a:moveTo>
                  <a:pt x="301822" y="65930"/>
                </a:moveTo>
                <a:lnTo>
                  <a:pt x="301822" y="62656"/>
                </a:lnTo>
                <a:lnTo>
                  <a:pt x="302814" y="62259"/>
                </a:lnTo>
                <a:lnTo>
                  <a:pt x="303658" y="61366"/>
                </a:lnTo>
                <a:lnTo>
                  <a:pt x="304352" y="59977"/>
                </a:lnTo>
                <a:lnTo>
                  <a:pt x="305047" y="58687"/>
                </a:lnTo>
                <a:lnTo>
                  <a:pt x="305201" y="57993"/>
                </a:lnTo>
                <a:lnTo>
                  <a:pt x="305246" y="55512"/>
                </a:lnTo>
                <a:lnTo>
                  <a:pt x="302120" y="55512"/>
                </a:lnTo>
                <a:lnTo>
                  <a:pt x="302120" y="47476"/>
                </a:lnTo>
                <a:lnTo>
                  <a:pt x="308519" y="47476"/>
                </a:lnTo>
                <a:lnTo>
                  <a:pt x="308519" y="57993"/>
                </a:lnTo>
                <a:lnTo>
                  <a:pt x="307924" y="60076"/>
                </a:lnTo>
                <a:lnTo>
                  <a:pt x="306624" y="62259"/>
                </a:lnTo>
                <a:lnTo>
                  <a:pt x="305642" y="64045"/>
                </a:lnTo>
                <a:lnTo>
                  <a:pt x="304005" y="65335"/>
                </a:lnTo>
                <a:lnTo>
                  <a:pt x="301822" y="65930"/>
                </a:lnTo>
                <a:close/>
              </a:path>
              <a:path w="591184" h="66039">
                <a:moveTo>
                  <a:pt x="363362" y="55512"/>
                </a:moveTo>
                <a:lnTo>
                  <a:pt x="358600" y="55512"/>
                </a:lnTo>
                <a:lnTo>
                  <a:pt x="358600" y="15924"/>
                </a:lnTo>
                <a:lnTo>
                  <a:pt x="344461" y="15924"/>
                </a:lnTo>
                <a:lnTo>
                  <a:pt x="344461" y="12501"/>
                </a:lnTo>
                <a:lnTo>
                  <a:pt x="348827" y="12402"/>
                </a:lnTo>
                <a:lnTo>
                  <a:pt x="351853" y="12005"/>
                </a:lnTo>
                <a:lnTo>
                  <a:pt x="355226" y="10616"/>
                </a:lnTo>
                <a:lnTo>
                  <a:pt x="356517" y="9574"/>
                </a:lnTo>
                <a:lnTo>
                  <a:pt x="357409" y="8185"/>
                </a:lnTo>
                <a:lnTo>
                  <a:pt x="358402" y="6697"/>
                </a:lnTo>
                <a:lnTo>
                  <a:pt x="359096" y="4663"/>
                </a:lnTo>
                <a:lnTo>
                  <a:pt x="359493" y="2083"/>
                </a:lnTo>
                <a:lnTo>
                  <a:pt x="363362" y="2083"/>
                </a:lnTo>
                <a:lnTo>
                  <a:pt x="363362" y="55512"/>
                </a:lnTo>
                <a:close/>
              </a:path>
              <a:path w="591184" h="66039">
                <a:moveTo>
                  <a:pt x="388180" y="20538"/>
                </a:moveTo>
                <a:lnTo>
                  <a:pt x="383417" y="20538"/>
                </a:lnTo>
                <a:lnTo>
                  <a:pt x="383417" y="14337"/>
                </a:lnTo>
                <a:lnTo>
                  <a:pt x="384905" y="9971"/>
                </a:lnTo>
                <a:lnTo>
                  <a:pt x="387881" y="6697"/>
                </a:lnTo>
                <a:lnTo>
                  <a:pt x="390858" y="3323"/>
                </a:lnTo>
                <a:lnTo>
                  <a:pt x="395075" y="1637"/>
                </a:lnTo>
                <a:lnTo>
                  <a:pt x="405493" y="1637"/>
                </a:lnTo>
                <a:lnTo>
                  <a:pt x="409462" y="3026"/>
                </a:lnTo>
                <a:lnTo>
                  <a:pt x="412439" y="5804"/>
                </a:lnTo>
                <a:lnTo>
                  <a:pt x="396564" y="5804"/>
                </a:lnTo>
                <a:lnTo>
                  <a:pt x="393686" y="6994"/>
                </a:lnTo>
                <a:lnTo>
                  <a:pt x="389519" y="11757"/>
                </a:lnTo>
                <a:lnTo>
                  <a:pt x="388378" y="15130"/>
                </a:lnTo>
                <a:lnTo>
                  <a:pt x="388180" y="19496"/>
                </a:lnTo>
                <a:lnTo>
                  <a:pt x="388180" y="20538"/>
                </a:lnTo>
                <a:close/>
              </a:path>
              <a:path w="591184" h="66039">
                <a:moveTo>
                  <a:pt x="417350" y="55512"/>
                </a:moveTo>
                <a:lnTo>
                  <a:pt x="382227" y="55512"/>
                </a:lnTo>
                <a:lnTo>
                  <a:pt x="382227" y="51543"/>
                </a:lnTo>
                <a:lnTo>
                  <a:pt x="403161" y="30856"/>
                </a:lnTo>
                <a:lnTo>
                  <a:pt x="407081" y="27781"/>
                </a:lnTo>
                <a:lnTo>
                  <a:pt x="411248" y="22820"/>
                </a:lnTo>
                <a:lnTo>
                  <a:pt x="412289" y="19942"/>
                </a:lnTo>
                <a:lnTo>
                  <a:pt x="412289" y="13394"/>
                </a:lnTo>
                <a:lnTo>
                  <a:pt x="411148" y="10765"/>
                </a:lnTo>
                <a:lnTo>
                  <a:pt x="408867" y="8780"/>
                </a:lnTo>
                <a:lnTo>
                  <a:pt x="406684" y="6796"/>
                </a:lnTo>
                <a:lnTo>
                  <a:pt x="403806" y="5804"/>
                </a:lnTo>
                <a:lnTo>
                  <a:pt x="412439" y="5804"/>
                </a:lnTo>
                <a:lnTo>
                  <a:pt x="415514" y="8483"/>
                </a:lnTo>
                <a:lnTo>
                  <a:pt x="417052" y="12104"/>
                </a:lnTo>
                <a:lnTo>
                  <a:pt x="416986" y="20538"/>
                </a:lnTo>
                <a:lnTo>
                  <a:pt x="396415" y="40084"/>
                </a:lnTo>
                <a:lnTo>
                  <a:pt x="392992" y="42614"/>
                </a:lnTo>
                <a:lnTo>
                  <a:pt x="389122" y="46880"/>
                </a:lnTo>
                <a:lnTo>
                  <a:pt x="387981" y="48964"/>
                </a:lnTo>
                <a:lnTo>
                  <a:pt x="387584" y="51047"/>
                </a:lnTo>
                <a:lnTo>
                  <a:pt x="417350" y="51047"/>
                </a:lnTo>
                <a:lnTo>
                  <a:pt x="417350" y="55512"/>
                </a:lnTo>
                <a:close/>
              </a:path>
              <a:path w="591184" h="66039">
                <a:moveTo>
                  <a:pt x="448368" y="56703"/>
                </a:moveTo>
                <a:lnTo>
                  <a:pt x="437454" y="56703"/>
                </a:lnTo>
                <a:lnTo>
                  <a:pt x="433038" y="55264"/>
                </a:lnTo>
                <a:lnTo>
                  <a:pt x="429666" y="52387"/>
                </a:lnTo>
                <a:lnTo>
                  <a:pt x="426292" y="49410"/>
                </a:lnTo>
                <a:lnTo>
                  <a:pt x="424648" y="45590"/>
                </a:lnTo>
                <a:lnTo>
                  <a:pt x="424701" y="37058"/>
                </a:lnTo>
                <a:lnTo>
                  <a:pt x="435469" y="26937"/>
                </a:lnTo>
                <a:lnTo>
                  <a:pt x="435469" y="26789"/>
                </a:lnTo>
                <a:lnTo>
                  <a:pt x="426689" y="10963"/>
                </a:lnTo>
                <a:lnTo>
                  <a:pt x="428226" y="7739"/>
                </a:lnTo>
                <a:lnTo>
                  <a:pt x="434478" y="2877"/>
                </a:lnTo>
                <a:lnTo>
                  <a:pt x="438347" y="1637"/>
                </a:lnTo>
                <a:lnTo>
                  <a:pt x="447475" y="1637"/>
                </a:lnTo>
                <a:lnTo>
                  <a:pt x="451295" y="2877"/>
                </a:lnTo>
                <a:lnTo>
                  <a:pt x="454371" y="5357"/>
                </a:lnTo>
                <a:lnTo>
                  <a:pt x="454966" y="5804"/>
                </a:lnTo>
                <a:lnTo>
                  <a:pt x="439735" y="5804"/>
                </a:lnTo>
                <a:lnTo>
                  <a:pt x="437057" y="6647"/>
                </a:lnTo>
                <a:lnTo>
                  <a:pt x="432692" y="10021"/>
                </a:lnTo>
                <a:lnTo>
                  <a:pt x="431649" y="12154"/>
                </a:lnTo>
                <a:lnTo>
                  <a:pt x="431600" y="18107"/>
                </a:lnTo>
                <a:lnTo>
                  <a:pt x="432592" y="20538"/>
                </a:lnTo>
                <a:lnTo>
                  <a:pt x="434577" y="22324"/>
                </a:lnTo>
                <a:lnTo>
                  <a:pt x="436660" y="24110"/>
                </a:lnTo>
                <a:lnTo>
                  <a:pt x="439389" y="25003"/>
                </a:lnTo>
                <a:lnTo>
                  <a:pt x="454750" y="25003"/>
                </a:lnTo>
                <a:lnTo>
                  <a:pt x="453279" y="25995"/>
                </a:lnTo>
                <a:lnTo>
                  <a:pt x="450502" y="26789"/>
                </a:lnTo>
                <a:lnTo>
                  <a:pt x="450502" y="26937"/>
                </a:lnTo>
                <a:lnTo>
                  <a:pt x="453973" y="27731"/>
                </a:lnTo>
                <a:lnTo>
                  <a:pt x="456150" y="29021"/>
                </a:lnTo>
                <a:lnTo>
                  <a:pt x="438645" y="29021"/>
                </a:lnTo>
                <a:lnTo>
                  <a:pt x="435321" y="30112"/>
                </a:lnTo>
                <a:lnTo>
                  <a:pt x="432939" y="32295"/>
                </a:lnTo>
                <a:lnTo>
                  <a:pt x="430558" y="34379"/>
                </a:lnTo>
                <a:lnTo>
                  <a:pt x="429410" y="37058"/>
                </a:lnTo>
                <a:lnTo>
                  <a:pt x="429368" y="44301"/>
                </a:lnTo>
                <a:lnTo>
                  <a:pt x="430608" y="47227"/>
                </a:lnTo>
                <a:lnTo>
                  <a:pt x="433206" y="49509"/>
                </a:lnTo>
                <a:lnTo>
                  <a:pt x="435568" y="51494"/>
                </a:lnTo>
                <a:lnTo>
                  <a:pt x="438843" y="52536"/>
                </a:lnTo>
                <a:lnTo>
                  <a:pt x="455982" y="52536"/>
                </a:lnTo>
                <a:lnTo>
                  <a:pt x="452783" y="55264"/>
                </a:lnTo>
                <a:lnTo>
                  <a:pt x="448368" y="56703"/>
                </a:lnTo>
                <a:close/>
              </a:path>
              <a:path w="591184" h="66039">
                <a:moveTo>
                  <a:pt x="454750" y="25003"/>
                </a:moveTo>
                <a:lnTo>
                  <a:pt x="446632" y="25003"/>
                </a:lnTo>
                <a:lnTo>
                  <a:pt x="449509" y="24110"/>
                </a:lnTo>
                <a:lnTo>
                  <a:pt x="453378" y="20438"/>
                </a:lnTo>
                <a:lnTo>
                  <a:pt x="454330" y="18107"/>
                </a:lnTo>
                <a:lnTo>
                  <a:pt x="454371" y="12154"/>
                </a:lnTo>
                <a:lnTo>
                  <a:pt x="453329" y="9921"/>
                </a:lnTo>
                <a:lnTo>
                  <a:pt x="451245" y="8334"/>
                </a:lnTo>
                <a:lnTo>
                  <a:pt x="449161" y="6647"/>
                </a:lnTo>
                <a:lnTo>
                  <a:pt x="446384" y="5804"/>
                </a:lnTo>
                <a:lnTo>
                  <a:pt x="454966" y="5804"/>
                </a:lnTo>
                <a:lnTo>
                  <a:pt x="457545" y="7739"/>
                </a:lnTo>
                <a:lnTo>
                  <a:pt x="459133" y="10963"/>
                </a:lnTo>
                <a:lnTo>
                  <a:pt x="459074" y="18107"/>
                </a:lnTo>
                <a:lnTo>
                  <a:pt x="458404" y="20339"/>
                </a:lnTo>
                <a:lnTo>
                  <a:pt x="458283" y="20538"/>
                </a:lnTo>
                <a:lnTo>
                  <a:pt x="455413" y="24556"/>
                </a:lnTo>
                <a:lnTo>
                  <a:pt x="454750" y="25003"/>
                </a:lnTo>
                <a:close/>
              </a:path>
              <a:path w="591184" h="66039">
                <a:moveTo>
                  <a:pt x="455982" y="52536"/>
                </a:moveTo>
                <a:lnTo>
                  <a:pt x="447078" y="52536"/>
                </a:lnTo>
                <a:lnTo>
                  <a:pt x="450402" y="51494"/>
                </a:lnTo>
                <a:lnTo>
                  <a:pt x="452883" y="49410"/>
                </a:lnTo>
                <a:lnTo>
                  <a:pt x="455363" y="47227"/>
                </a:lnTo>
                <a:lnTo>
                  <a:pt x="456603" y="44301"/>
                </a:lnTo>
                <a:lnTo>
                  <a:pt x="456515" y="37058"/>
                </a:lnTo>
                <a:lnTo>
                  <a:pt x="455363" y="34478"/>
                </a:lnTo>
                <a:lnTo>
                  <a:pt x="452883" y="32295"/>
                </a:lnTo>
                <a:lnTo>
                  <a:pt x="450502" y="30112"/>
                </a:lnTo>
                <a:lnTo>
                  <a:pt x="447177" y="29021"/>
                </a:lnTo>
                <a:lnTo>
                  <a:pt x="456150" y="29021"/>
                </a:lnTo>
                <a:lnTo>
                  <a:pt x="456653" y="29319"/>
                </a:lnTo>
                <a:lnTo>
                  <a:pt x="460423" y="34081"/>
                </a:lnTo>
                <a:lnTo>
                  <a:pt x="461366" y="37058"/>
                </a:lnTo>
                <a:lnTo>
                  <a:pt x="461366" y="45590"/>
                </a:lnTo>
                <a:lnTo>
                  <a:pt x="459629" y="49509"/>
                </a:lnTo>
                <a:lnTo>
                  <a:pt x="455982" y="52536"/>
                </a:lnTo>
                <a:close/>
              </a:path>
              <a:path w="591184" h="66039">
                <a:moveTo>
                  <a:pt x="471300" y="65930"/>
                </a:moveTo>
                <a:lnTo>
                  <a:pt x="471300" y="62656"/>
                </a:lnTo>
                <a:lnTo>
                  <a:pt x="472292" y="62259"/>
                </a:lnTo>
                <a:lnTo>
                  <a:pt x="473136" y="61366"/>
                </a:lnTo>
                <a:lnTo>
                  <a:pt x="473830" y="59977"/>
                </a:lnTo>
                <a:lnTo>
                  <a:pt x="474525" y="58687"/>
                </a:lnTo>
                <a:lnTo>
                  <a:pt x="474679" y="57993"/>
                </a:lnTo>
                <a:lnTo>
                  <a:pt x="474723" y="55512"/>
                </a:lnTo>
                <a:lnTo>
                  <a:pt x="471598" y="55512"/>
                </a:lnTo>
                <a:lnTo>
                  <a:pt x="471598" y="47476"/>
                </a:lnTo>
                <a:lnTo>
                  <a:pt x="477997" y="47476"/>
                </a:lnTo>
                <a:lnTo>
                  <a:pt x="477997" y="57993"/>
                </a:lnTo>
                <a:lnTo>
                  <a:pt x="477402" y="60076"/>
                </a:lnTo>
                <a:lnTo>
                  <a:pt x="476102" y="62259"/>
                </a:lnTo>
                <a:lnTo>
                  <a:pt x="475120" y="64045"/>
                </a:lnTo>
                <a:lnTo>
                  <a:pt x="473483" y="65335"/>
                </a:lnTo>
                <a:lnTo>
                  <a:pt x="471300" y="65930"/>
                </a:lnTo>
                <a:close/>
              </a:path>
              <a:path w="591184" h="66039">
                <a:moveTo>
                  <a:pt x="509623" y="56703"/>
                </a:moveTo>
                <a:lnTo>
                  <a:pt x="505456" y="56703"/>
                </a:lnTo>
                <a:lnTo>
                  <a:pt x="528970" y="0"/>
                </a:lnTo>
                <a:lnTo>
                  <a:pt x="532840" y="0"/>
                </a:lnTo>
                <a:lnTo>
                  <a:pt x="509623" y="56703"/>
                </a:lnTo>
                <a:close/>
              </a:path>
              <a:path w="591184" h="66039">
                <a:moveTo>
                  <a:pt x="561825" y="20538"/>
                </a:moveTo>
                <a:lnTo>
                  <a:pt x="557062" y="20538"/>
                </a:lnTo>
                <a:lnTo>
                  <a:pt x="557062" y="14337"/>
                </a:lnTo>
                <a:lnTo>
                  <a:pt x="558550" y="9971"/>
                </a:lnTo>
                <a:lnTo>
                  <a:pt x="561527" y="6697"/>
                </a:lnTo>
                <a:lnTo>
                  <a:pt x="564503" y="3323"/>
                </a:lnTo>
                <a:lnTo>
                  <a:pt x="568720" y="1637"/>
                </a:lnTo>
                <a:lnTo>
                  <a:pt x="579138" y="1637"/>
                </a:lnTo>
                <a:lnTo>
                  <a:pt x="583106" y="3026"/>
                </a:lnTo>
                <a:lnTo>
                  <a:pt x="586083" y="5804"/>
                </a:lnTo>
                <a:lnTo>
                  <a:pt x="570209" y="5804"/>
                </a:lnTo>
                <a:lnTo>
                  <a:pt x="567331" y="6994"/>
                </a:lnTo>
                <a:lnTo>
                  <a:pt x="563164" y="11757"/>
                </a:lnTo>
                <a:lnTo>
                  <a:pt x="562023" y="15130"/>
                </a:lnTo>
                <a:lnTo>
                  <a:pt x="561825" y="19496"/>
                </a:lnTo>
                <a:lnTo>
                  <a:pt x="561825" y="20538"/>
                </a:lnTo>
                <a:close/>
              </a:path>
              <a:path w="591184" h="66039">
                <a:moveTo>
                  <a:pt x="590995" y="55512"/>
                </a:moveTo>
                <a:lnTo>
                  <a:pt x="555872" y="55512"/>
                </a:lnTo>
                <a:lnTo>
                  <a:pt x="555872" y="51543"/>
                </a:lnTo>
                <a:lnTo>
                  <a:pt x="556962" y="47972"/>
                </a:lnTo>
                <a:lnTo>
                  <a:pt x="561428" y="41522"/>
                </a:lnTo>
                <a:lnTo>
                  <a:pt x="565397" y="38099"/>
                </a:lnTo>
                <a:lnTo>
                  <a:pt x="576807" y="30856"/>
                </a:lnTo>
                <a:lnTo>
                  <a:pt x="580725" y="27781"/>
                </a:lnTo>
                <a:lnTo>
                  <a:pt x="584892" y="22820"/>
                </a:lnTo>
                <a:lnTo>
                  <a:pt x="585934" y="19942"/>
                </a:lnTo>
                <a:lnTo>
                  <a:pt x="585934" y="13394"/>
                </a:lnTo>
                <a:lnTo>
                  <a:pt x="584793" y="10765"/>
                </a:lnTo>
                <a:lnTo>
                  <a:pt x="582511" y="8780"/>
                </a:lnTo>
                <a:lnTo>
                  <a:pt x="580329" y="6796"/>
                </a:lnTo>
                <a:lnTo>
                  <a:pt x="577451" y="5804"/>
                </a:lnTo>
                <a:lnTo>
                  <a:pt x="586083" y="5804"/>
                </a:lnTo>
                <a:lnTo>
                  <a:pt x="589159" y="8483"/>
                </a:lnTo>
                <a:lnTo>
                  <a:pt x="590697" y="12104"/>
                </a:lnTo>
                <a:lnTo>
                  <a:pt x="590631" y="20538"/>
                </a:lnTo>
                <a:lnTo>
                  <a:pt x="570059" y="40084"/>
                </a:lnTo>
                <a:lnTo>
                  <a:pt x="566637" y="42614"/>
                </a:lnTo>
                <a:lnTo>
                  <a:pt x="562767" y="46880"/>
                </a:lnTo>
                <a:lnTo>
                  <a:pt x="561626" y="48964"/>
                </a:lnTo>
                <a:lnTo>
                  <a:pt x="561229" y="51047"/>
                </a:lnTo>
                <a:lnTo>
                  <a:pt x="590995" y="51047"/>
                </a:lnTo>
                <a:lnTo>
                  <a:pt x="590995" y="5551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2"/>
          <p:cNvSpPr/>
          <p:nvPr/>
        </p:nvSpPr>
        <p:spPr>
          <a:xfrm>
            <a:off x="7091587" y="386526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3"/>
          <p:cNvSpPr/>
          <p:nvPr/>
        </p:nvSpPr>
        <p:spPr>
          <a:xfrm>
            <a:off x="7091087" y="3996160"/>
            <a:ext cx="635" cy="42545"/>
          </a:xfrm>
          <a:custGeom>
            <a:avLst/>
            <a:gdLst/>
            <a:ahLst/>
            <a:cxnLst/>
            <a:rect l="l" t="t" r="r" b="b"/>
            <a:pathLst>
              <a:path w="634" h="42544">
                <a:moveTo>
                  <a:pt x="0" y="41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4"/>
          <p:cNvSpPr/>
          <p:nvPr/>
        </p:nvSpPr>
        <p:spPr>
          <a:xfrm>
            <a:off x="7071562" y="369468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5"/>
          <p:cNvSpPr/>
          <p:nvPr/>
        </p:nvSpPr>
        <p:spPr>
          <a:xfrm>
            <a:off x="7071562" y="369468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4549" y="617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6"/>
          <p:cNvSpPr/>
          <p:nvPr/>
        </p:nvSpPr>
        <p:spPr>
          <a:xfrm>
            <a:off x="7091587" y="3737011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7"/>
          <p:cNvSpPr/>
          <p:nvPr/>
        </p:nvSpPr>
        <p:spPr>
          <a:xfrm>
            <a:off x="7111462" y="3715836"/>
            <a:ext cx="798830" cy="343535"/>
          </a:xfrm>
          <a:custGeom>
            <a:avLst/>
            <a:gdLst/>
            <a:ahLst/>
            <a:cxnLst/>
            <a:rect l="l" t="t" r="r" b="b"/>
            <a:pathLst>
              <a:path w="798829" h="343535">
                <a:moveTo>
                  <a:pt x="599" y="0"/>
                </a:moveTo>
                <a:lnTo>
                  <a:pt x="67028" y="780"/>
                </a:lnTo>
                <a:lnTo>
                  <a:pt x="133047" y="3062"/>
                </a:lnTo>
                <a:lnTo>
                  <a:pt x="198247" y="6758"/>
                </a:lnTo>
                <a:lnTo>
                  <a:pt x="262216" y="11779"/>
                </a:lnTo>
                <a:lnTo>
                  <a:pt x="324544" y="18037"/>
                </a:lnTo>
                <a:lnTo>
                  <a:pt x="384820" y="25444"/>
                </a:lnTo>
                <a:lnTo>
                  <a:pt x="442634" y="33911"/>
                </a:lnTo>
                <a:lnTo>
                  <a:pt x="497574" y="43349"/>
                </a:lnTo>
                <a:lnTo>
                  <a:pt x="549230" y="53671"/>
                </a:lnTo>
                <a:lnTo>
                  <a:pt x="597191" y="64788"/>
                </a:lnTo>
                <a:lnTo>
                  <a:pt x="641046" y="76612"/>
                </a:lnTo>
                <a:lnTo>
                  <a:pt x="680385" y="89055"/>
                </a:lnTo>
                <a:lnTo>
                  <a:pt x="743871" y="115442"/>
                </a:lnTo>
                <a:lnTo>
                  <a:pt x="784362" y="143242"/>
                </a:lnTo>
                <a:lnTo>
                  <a:pt x="798573" y="171749"/>
                </a:lnTo>
                <a:lnTo>
                  <a:pt x="794933" y="186047"/>
                </a:lnTo>
                <a:lnTo>
                  <a:pt x="767121" y="214289"/>
                </a:lnTo>
                <a:lnTo>
                  <a:pt x="714669" y="241471"/>
                </a:lnTo>
                <a:lnTo>
                  <a:pt x="640862" y="266886"/>
                </a:lnTo>
                <a:lnTo>
                  <a:pt x="596978" y="278710"/>
                </a:lnTo>
                <a:lnTo>
                  <a:pt x="548986" y="289827"/>
                </a:lnTo>
                <a:lnTo>
                  <a:pt x="497298" y="300149"/>
                </a:lnTo>
                <a:lnTo>
                  <a:pt x="442324" y="309588"/>
                </a:lnTo>
                <a:lnTo>
                  <a:pt x="384476" y="318054"/>
                </a:lnTo>
                <a:lnTo>
                  <a:pt x="324162" y="325461"/>
                </a:lnTo>
                <a:lnTo>
                  <a:pt x="261795" y="331719"/>
                </a:lnTo>
                <a:lnTo>
                  <a:pt x="197785" y="336740"/>
                </a:lnTo>
                <a:lnTo>
                  <a:pt x="132542" y="340436"/>
                </a:lnTo>
                <a:lnTo>
                  <a:pt x="66476" y="342718"/>
                </a:lnTo>
                <a:lnTo>
                  <a:pt x="0" y="3434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68"/>
          <p:cNvSpPr/>
          <p:nvPr/>
        </p:nvSpPr>
        <p:spPr>
          <a:xfrm>
            <a:off x="6654638" y="343272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69"/>
          <p:cNvSpPr/>
          <p:nvPr/>
        </p:nvSpPr>
        <p:spPr>
          <a:xfrm>
            <a:off x="6654638" y="343272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0"/>
          <p:cNvSpPr/>
          <p:nvPr/>
        </p:nvSpPr>
        <p:spPr>
          <a:xfrm>
            <a:off x="6820517" y="3449225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1"/>
          <p:cNvSpPr/>
          <p:nvPr/>
        </p:nvSpPr>
        <p:spPr>
          <a:xfrm>
            <a:off x="6654638" y="356338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2"/>
          <p:cNvSpPr/>
          <p:nvPr/>
        </p:nvSpPr>
        <p:spPr>
          <a:xfrm>
            <a:off x="6654638" y="356338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3"/>
          <p:cNvSpPr/>
          <p:nvPr/>
        </p:nvSpPr>
        <p:spPr>
          <a:xfrm>
            <a:off x="6820517" y="357987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4"/>
          <p:cNvSpPr/>
          <p:nvPr/>
        </p:nvSpPr>
        <p:spPr>
          <a:xfrm>
            <a:off x="7089787" y="352528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5"/>
          <p:cNvSpPr/>
          <p:nvPr/>
        </p:nvSpPr>
        <p:spPr>
          <a:xfrm>
            <a:off x="7089712" y="3655986"/>
            <a:ext cx="2540" cy="38735"/>
          </a:xfrm>
          <a:custGeom>
            <a:avLst/>
            <a:gdLst/>
            <a:ahLst/>
            <a:cxnLst/>
            <a:rect l="l" t="t" r="r" b="b"/>
            <a:pathLst>
              <a:path w="2540" h="38735">
                <a:moveTo>
                  <a:pt x="20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6"/>
          <p:cNvSpPr/>
          <p:nvPr/>
        </p:nvSpPr>
        <p:spPr>
          <a:xfrm>
            <a:off x="7070137" y="334978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7"/>
          <p:cNvSpPr/>
          <p:nvPr/>
        </p:nvSpPr>
        <p:spPr>
          <a:xfrm>
            <a:off x="7070137" y="334978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78"/>
          <p:cNvSpPr/>
          <p:nvPr/>
        </p:nvSpPr>
        <p:spPr>
          <a:xfrm>
            <a:off x="7089787" y="3392222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0" y="404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79"/>
          <p:cNvSpPr/>
          <p:nvPr/>
        </p:nvSpPr>
        <p:spPr>
          <a:xfrm>
            <a:off x="7110562" y="3370824"/>
            <a:ext cx="782955" cy="345440"/>
          </a:xfrm>
          <a:custGeom>
            <a:avLst/>
            <a:gdLst/>
            <a:ahLst/>
            <a:cxnLst/>
            <a:rect l="l" t="t" r="r" b="b"/>
            <a:pathLst>
              <a:path w="782954" h="345439">
                <a:moveTo>
                  <a:pt x="1499" y="345011"/>
                </a:moveTo>
                <a:lnTo>
                  <a:pt x="70320" y="344134"/>
                </a:lnTo>
                <a:lnTo>
                  <a:pt x="138668" y="341570"/>
                </a:lnTo>
                <a:lnTo>
                  <a:pt x="206064" y="337427"/>
                </a:lnTo>
                <a:lnTo>
                  <a:pt x="272033" y="331810"/>
                </a:lnTo>
                <a:lnTo>
                  <a:pt x="336095" y="324823"/>
                </a:lnTo>
                <a:lnTo>
                  <a:pt x="397773" y="316572"/>
                </a:lnTo>
                <a:lnTo>
                  <a:pt x="456591" y="307162"/>
                </a:lnTo>
                <a:lnTo>
                  <a:pt x="512070" y="296699"/>
                </a:lnTo>
                <a:lnTo>
                  <a:pt x="563732" y="285288"/>
                </a:lnTo>
                <a:lnTo>
                  <a:pt x="611101" y="273034"/>
                </a:lnTo>
                <a:lnTo>
                  <a:pt x="653699" y="260043"/>
                </a:lnTo>
                <a:lnTo>
                  <a:pt x="691048" y="246420"/>
                </a:lnTo>
                <a:lnTo>
                  <a:pt x="748090" y="217699"/>
                </a:lnTo>
                <a:lnTo>
                  <a:pt x="778406" y="187715"/>
                </a:lnTo>
                <a:lnTo>
                  <a:pt x="782348" y="172512"/>
                </a:lnTo>
                <a:lnTo>
                  <a:pt x="778340" y="157307"/>
                </a:lnTo>
                <a:lnTo>
                  <a:pt x="747889" y="127318"/>
                </a:lnTo>
                <a:lnTo>
                  <a:pt x="690708" y="98595"/>
                </a:lnTo>
                <a:lnTo>
                  <a:pt x="653286" y="84971"/>
                </a:lnTo>
                <a:lnTo>
                  <a:pt x="610612" y="71979"/>
                </a:lnTo>
                <a:lnTo>
                  <a:pt x="563164" y="59725"/>
                </a:lnTo>
                <a:lnTo>
                  <a:pt x="511418" y="48313"/>
                </a:lnTo>
                <a:lnTo>
                  <a:pt x="455853" y="37850"/>
                </a:lnTo>
                <a:lnTo>
                  <a:pt x="396944" y="28440"/>
                </a:lnTo>
                <a:lnTo>
                  <a:pt x="335169" y="20189"/>
                </a:lnTo>
                <a:lnTo>
                  <a:pt x="271005" y="13201"/>
                </a:lnTo>
                <a:lnTo>
                  <a:pt x="204929" y="7584"/>
                </a:lnTo>
                <a:lnTo>
                  <a:pt x="137418" y="3440"/>
                </a:lnTo>
                <a:lnTo>
                  <a:pt x="68949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0"/>
          <p:cNvSpPr/>
          <p:nvPr/>
        </p:nvSpPr>
        <p:spPr>
          <a:xfrm>
            <a:off x="6654638" y="308777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1"/>
          <p:cNvSpPr/>
          <p:nvPr/>
        </p:nvSpPr>
        <p:spPr>
          <a:xfrm>
            <a:off x="6654638" y="308777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2"/>
          <p:cNvSpPr/>
          <p:nvPr/>
        </p:nvSpPr>
        <p:spPr>
          <a:xfrm>
            <a:off x="6820517" y="310426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3"/>
          <p:cNvSpPr/>
          <p:nvPr/>
        </p:nvSpPr>
        <p:spPr>
          <a:xfrm>
            <a:off x="6654638" y="32184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4"/>
          <p:cNvSpPr/>
          <p:nvPr/>
        </p:nvSpPr>
        <p:spPr>
          <a:xfrm>
            <a:off x="6654638" y="32184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5"/>
          <p:cNvSpPr/>
          <p:nvPr/>
        </p:nvSpPr>
        <p:spPr>
          <a:xfrm>
            <a:off x="6820517" y="3234932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6"/>
          <p:cNvSpPr/>
          <p:nvPr/>
        </p:nvSpPr>
        <p:spPr>
          <a:xfrm>
            <a:off x="7089787" y="318032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7"/>
          <p:cNvSpPr/>
          <p:nvPr/>
        </p:nvSpPr>
        <p:spPr>
          <a:xfrm>
            <a:off x="7089787" y="3311087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5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88"/>
          <p:cNvSpPr/>
          <p:nvPr/>
        </p:nvSpPr>
        <p:spPr>
          <a:xfrm>
            <a:off x="7070137" y="300961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89"/>
          <p:cNvSpPr/>
          <p:nvPr/>
        </p:nvSpPr>
        <p:spPr>
          <a:xfrm>
            <a:off x="7070137" y="300961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0"/>
          <p:cNvSpPr/>
          <p:nvPr/>
        </p:nvSpPr>
        <p:spPr>
          <a:xfrm>
            <a:off x="7089787" y="3051772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0" y="35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1"/>
          <p:cNvSpPr/>
          <p:nvPr/>
        </p:nvSpPr>
        <p:spPr>
          <a:xfrm>
            <a:off x="7110637" y="3030737"/>
            <a:ext cx="799465" cy="340360"/>
          </a:xfrm>
          <a:custGeom>
            <a:avLst/>
            <a:gdLst/>
            <a:ahLst/>
            <a:cxnLst/>
            <a:rect l="l" t="t" r="r" b="b"/>
            <a:pathLst>
              <a:path w="799465" h="340360">
                <a:moveTo>
                  <a:pt x="0" y="340199"/>
                </a:moveTo>
                <a:lnTo>
                  <a:pt x="66547" y="339426"/>
                </a:lnTo>
                <a:lnTo>
                  <a:pt x="132682" y="337165"/>
                </a:lnTo>
                <a:lnTo>
                  <a:pt x="197993" y="333505"/>
                </a:lnTo>
                <a:lnTo>
                  <a:pt x="262071" y="328532"/>
                </a:lnTo>
                <a:lnTo>
                  <a:pt x="324503" y="322334"/>
                </a:lnTo>
                <a:lnTo>
                  <a:pt x="384878" y="314999"/>
                </a:lnTo>
                <a:lnTo>
                  <a:pt x="442787" y="306613"/>
                </a:lnTo>
                <a:lnTo>
                  <a:pt x="497817" y="297266"/>
                </a:lnTo>
                <a:lnTo>
                  <a:pt x="549558" y="287043"/>
                </a:lnTo>
                <a:lnTo>
                  <a:pt x="597598" y="276032"/>
                </a:lnTo>
                <a:lnTo>
                  <a:pt x="641528" y="264322"/>
                </a:lnTo>
                <a:lnTo>
                  <a:pt x="680935" y="251999"/>
                </a:lnTo>
                <a:lnTo>
                  <a:pt x="744539" y="225866"/>
                </a:lnTo>
                <a:lnTo>
                  <a:pt x="785123" y="198332"/>
                </a:lnTo>
                <a:lnTo>
                  <a:pt x="799398" y="170099"/>
                </a:lnTo>
                <a:lnTo>
                  <a:pt x="795779" y="155939"/>
                </a:lnTo>
                <a:lnTo>
                  <a:pt x="767990" y="127968"/>
                </a:lnTo>
                <a:lnTo>
                  <a:pt x="715537" y="101047"/>
                </a:lnTo>
                <a:lnTo>
                  <a:pt x="641712" y="75876"/>
                </a:lnTo>
                <a:lnTo>
                  <a:pt x="597812" y="64166"/>
                </a:lnTo>
                <a:lnTo>
                  <a:pt x="549802" y="53156"/>
                </a:lnTo>
                <a:lnTo>
                  <a:pt x="498093" y="42933"/>
                </a:lnTo>
                <a:lnTo>
                  <a:pt x="443096" y="33585"/>
                </a:lnTo>
                <a:lnTo>
                  <a:pt x="385223" y="25199"/>
                </a:lnTo>
                <a:lnTo>
                  <a:pt x="324884" y="17864"/>
                </a:lnTo>
                <a:lnTo>
                  <a:pt x="262491" y="11666"/>
                </a:lnTo>
                <a:lnTo>
                  <a:pt x="198455" y="6693"/>
                </a:lnTo>
                <a:lnTo>
                  <a:pt x="133187" y="3033"/>
                </a:lnTo>
                <a:lnTo>
                  <a:pt x="67098" y="772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2"/>
          <p:cNvSpPr/>
          <p:nvPr/>
        </p:nvSpPr>
        <p:spPr>
          <a:xfrm>
            <a:off x="7091887" y="2953255"/>
            <a:ext cx="635" cy="60325"/>
          </a:xfrm>
          <a:custGeom>
            <a:avLst/>
            <a:gdLst/>
            <a:ahLst/>
            <a:cxnLst/>
            <a:rect l="l" t="t" r="r" b="b"/>
            <a:pathLst>
              <a:path w="634" h="60325">
                <a:moveTo>
                  <a:pt x="87" y="-4762"/>
                </a:moveTo>
                <a:lnTo>
                  <a:pt x="87" y="64912"/>
                </a:lnTo>
              </a:path>
            </a:pathLst>
          </a:custGeom>
          <a:ln w="96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3"/>
          <p:cNvSpPr/>
          <p:nvPr/>
        </p:nvSpPr>
        <p:spPr>
          <a:xfrm>
            <a:off x="7076312" y="291003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0" y="43184"/>
                </a:lnTo>
                <a:lnTo>
                  <a:pt x="15849" y="0"/>
                </a:lnTo>
                <a:lnTo>
                  <a:pt x="31474" y="432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4"/>
          <p:cNvSpPr/>
          <p:nvPr/>
        </p:nvSpPr>
        <p:spPr>
          <a:xfrm>
            <a:off x="7076312" y="291003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15849" y="0"/>
                </a:lnTo>
                <a:lnTo>
                  <a:pt x="0" y="43184"/>
                </a:lnTo>
                <a:lnTo>
                  <a:pt x="31474" y="432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5"/>
          <p:cNvSpPr txBox="1"/>
          <p:nvPr/>
        </p:nvSpPr>
        <p:spPr>
          <a:xfrm>
            <a:off x="7047289" y="2734951"/>
            <a:ext cx="95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"/>
                <a:cs typeface="Arial"/>
              </a:rPr>
              <a:t>..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2" name="object 96"/>
          <p:cNvSpPr/>
          <p:nvPr/>
        </p:nvSpPr>
        <p:spPr>
          <a:xfrm>
            <a:off x="7092612" y="2770725"/>
            <a:ext cx="635" cy="73025"/>
          </a:xfrm>
          <a:custGeom>
            <a:avLst/>
            <a:gdLst/>
            <a:ahLst/>
            <a:cxnLst/>
            <a:rect l="l" t="t" r="r" b="b"/>
            <a:pathLst>
              <a:path w="634" h="73025">
                <a:moveTo>
                  <a:pt x="174" y="-4762"/>
                </a:moveTo>
                <a:lnTo>
                  <a:pt x="174" y="77212"/>
                </a:lnTo>
              </a:path>
            </a:pathLst>
          </a:custGeom>
          <a:ln w="98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7"/>
          <p:cNvSpPr/>
          <p:nvPr/>
        </p:nvSpPr>
        <p:spPr>
          <a:xfrm>
            <a:off x="7077212" y="272750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0" y="43152"/>
                </a:lnTo>
                <a:lnTo>
                  <a:pt x="15949" y="0"/>
                </a:lnTo>
                <a:lnTo>
                  <a:pt x="31474" y="43297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98"/>
          <p:cNvSpPr/>
          <p:nvPr/>
        </p:nvSpPr>
        <p:spPr>
          <a:xfrm>
            <a:off x="7077212" y="272750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15949" y="0"/>
                </a:lnTo>
                <a:lnTo>
                  <a:pt x="0" y="43152"/>
                </a:lnTo>
                <a:lnTo>
                  <a:pt x="31474" y="432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99"/>
          <p:cNvSpPr/>
          <p:nvPr/>
        </p:nvSpPr>
        <p:spPr>
          <a:xfrm>
            <a:off x="6658263" y="24060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0"/>
          <p:cNvSpPr/>
          <p:nvPr/>
        </p:nvSpPr>
        <p:spPr>
          <a:xfrm>
            <a:off x="6658263" y="24060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1"/>
          <p:cNvSpPr/>
          <p:nvPr/>
        </p:nvSpPr>
        <p:spPr>
          <a:xfrm>
            <a:off x="6824137" y="242257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2"/>
          <p:cNvSpPr/>
          <p:nvPr/>
        </p:nvSpPr>
        <p:spPr>
          <a:xfrm>
            <a:off x="6658263" y="25367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3"/>
          <p:cNvSpPr/>
          <p:nvPr/>
        </p:nvSpPr>
        <p:spPr>
          <a:xfrm>
            <a:off x="6658263" y="25367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4"/>
          <p:cNvSpPr/>
          <p:nvPr/>
        </p:nvSpPr>
        <p:spPr>
          <a:xfrm>
            <a:off x="6759951" y="2551295"/>
            <a:ext cx="664845" cy="77470"/>
          </a:xfrm>
          <a:custGeom>
            <a:avLst/>
            <a:gdLst/>
            <a:ahLst/>
            <a:cxnLst/>
            <a:rect l="l" t="t" r="r" b="b"/>
            <a:pathLst>
              <a:path w="664845" h="77469">
                <a:moveTo>
                  <a:pt x="7094" y="22472"/>
                </a:moveTo>
                <a:lnTo>
                  <a:pt x="1439" y="22472"/>
                </a:lnTo>
                <a:lnTo>
                  <a:pt x="1538" y="16321"/>
                </a:lnTo>
                <a:lnTo>
                  <a:pt x="3423" y="11360"/>
                </a:lnTo>
                <a:lnTo>
                  <a:pt x="10765" y="3819"/>
                </a:lnTo>
                <a:lnTo>
                  <a:pt x="15428" y="1934"/>
                </a:lnTo>
                <a:lnTo>
                  <a:pt x="26541" y="1934"/>
                </a:lnTo>
                <a:lnTo>
                  <a:pt x="31104" y="3323"/>
                </a:lnTo>
                <a:lnTo>
                  <a:pt x="35584" y="6697"/>
                </a:lnTo>
                <a:lnTo>
                  <a:pt x="16966" y="6697"/>
                </a:lnTo>
                <a:lnTo>
                  <a:pt x="13543" y="8036"/>
                </a:lnTo>
                <a:lnTo>
                  <a:pt x="8383" y="13394"/>
                </a:lnTo>
                <a:lnTo>
                  <a:pt x="7094" y="17164"/>
                </a:lnTo>
                <a:lnTo>
                  <a:pt x="7094" y="22472"/>
                </a:lnTo>
                <a:close/>
              </a:path>
              <a:path w="664845" h="77469">
                <a:moveTo>
                  <a:pt x="36052" y="61317"/>
                </a:moveTo>
                <a:lnTo>
                  <a:pt x="25697" y="61317"/>
                </a:lnTo>
                <a:lnTo>
                  <a:pt x="29468" y="60027"/>
                </a:lnTo>
                <a:lnTo>
                  <a:pt x="35619" y="54867"/>
                </a:lnTo>
                <a:lnTo>
                  <a:pt x="37157" y="51593"/>
                </a:lnTo>
                <a:lnTo>
                  <a:pt x="37157" y="43556"/>
                </a:lnTo>
                <a:lnTo>
                  <a:pt x="35817" y="40381"/>
                </a:lnTo>
                <a:lnTo>
                  <a:pt x="33139" y="38099"/>
                </a:lnTo>
                <a:lnTo>
                  <a:pt x="30459" y="35718"/>
                </a:lnTo>
                <a:lnTo>
                  <a:pt x="26789" y="34528"/>
                </a:lnTo>
                <a:lnTo>
                  <a:pt x="17512" y="34528"/>
                </a:lnTo>
                <a:lnTo>
                  <a:pt x="17512" y="29765"/>
                </a:lnTo>
                <a:lnTo>
                  <a:pt x="25797" y="29765"/>
                </a:lnTo>
                <a:lnTo>
                  <a:pt x="28674" y="28773"/>
                </a:lnTo>
                <a:lnTo>
                  <a:pt x="33536" y="24705"/>
                </a:lnTo>
                <a:lnTo>
                  <a:pt x="34776" y="21927"/>
                </a:lnTo>
                <a:lnTo>
                  <a:pt x="34776" y="14684"/>
                </a:lnTo>
                <a:lnTo>
                  <a:pt x="33536" y="11806"/>
                </a:lnTo>
                <a:lnTo>
                  <a:pt x="31055" y="9822"/>
                </a:lnTo>
                <a:lnTo>
                  <a:pt x="28574" y="7739"/>
                </a:lnTo>
                <a:lnTo>
                  <a:pt x="25301" y="6697"/>
                </a:lnTo>
                <a:lnTo>
                  <a:pt x="35584" y="6697"/>
                </a:lnTo>
                <a:lnTo>
                  <a:pt x="38546" y="8880"/>
                </a:lnTo>
                <a:lnTo>
                  <a:pt x="40431" y="12799"/>
                </a:lnTo>
                <a:lnTo>
                  <a:pt x="40431" y="21232"/>
                </a:lnTo>
                <a:lnTo>
                  <a:pt x="39489" y="24159"/>
                </a:lnTo>
                <a:lnTo>
                  <a:pt x="35817" y="29021"/>
                </a:lnTo>
                <a:lnTo>
                  <a:pt x="33287" y="30658"/>
                </a:lnTo>
                <a:lnTo>
                  <a:pt x="30014" y="31551"/>
                </a:lnTo>
                <a:lnTo>
                  <a:pt x="30014" y="31700"/>
                </a:lnTo>
                <a:lnTo>
                  <a:pt x="34280" y="32493"/>
                </a:lnTo>
                <a:lnTo>
                  <a:pt x="37455" y="34279"/>
                </a:lnTo>
                <a:lnTo>
                  <a:pt x="41622" y="39836"/>
                </a:lnTo>
                <a:lnTo>
                  <a:pt x="42664" y="43209"/>
                </a:lnTo>
                <a:lnTo>
                  <a:pt x="42664" y="52833"/>
                </a:lnTo>
                <a:lnTo>
                  <a:pt x="40629" y="57397"/>
                </a:lnTo>
                <a:lnTo>
                  <a:pt x="36052" y="61317"/>
                </a:lnTo>
                <a:close/>
              </a:path>
              <a:path w="664845" h="77469">
                <a:moveTo>
                  <a:pt x="27483" y="66079"/>
                </a:moveTo>
                <a:lnTo>
                  <a:pt x="15081" y="66079"/>
                </a:lnTo>
                <a:lnTo>
                  <a:pt x="9971" y="64343"/>
                </a:lnTo>
                <a:lnTo>
                  <a:pt x="5903" y="60870"/>
                </a:lnTo>
                <a:lnTo>
                  <a:pt x="1934" y="57298"/>
                </a:lnTo>
                <a:lnTo>
                  <a:pt x="112" y="52833"/>
                </a:lnTo>
                <a:lnTo>
                  <a:pt x="0" y="45144"/>
                </a:lnTo>
                <a:lnTo>
                  <a:pt x="99" y="44946"/>
                </a:lnTo>
                <a:lnTo>
                  <a:pt x="5754" y="44946"/>
                </a:lnTo>
                <a:lnTo>
                  <a:pt x="5754" y="50700"/>
                </a:lnTo>
                <a:lnTo>
                  <a:pt x="7143" y="54371"/>
                </a:lnTo>
                <a:lnTo>
                  <a:pt x="12700" y="59927"/>
                </a:lnTo>
                <a:lnTo>
                  <a:pt x="16470" y="61317"/>
                </a:lnTo>
                <a:lnTo>
                  <a:pt x="36052" y="61317"/>
                </a:lnTo>
                <a:lnTo>
                  <a:pt x="32593" y="64343"/>
                </a:lnTo>
                <a:lnTo>
                  <a:pt x="27483" y="66079"/>
                </a:lnTo>
                <a:close/>
              </a:path>
              <a:path w="664845" h="77469">
                <a:moveTo>
                  <a:pt x="53680" y="64740"/>
                </a:moveTo>
                <a:lnTo>
                  <a:pt x="46835" y="64740"/>
                </a:lnTo>
                <a:lnTo>
                  <a:pt x="64545" y="40927"/>
                </a:lnTo>
                <a:lnTo>
                  <a:pt x="48174" y="18901"/>
                </a:lnTo>
                <a:lnTo>
                  <a:pt x="55169" y="18901"/>
                </a:lnTo>
                <a:lnTo>
                  <a:pt x="68266" y="36313"/>
                </a:lnTo>
                <a:lnTo>
                  <a:pt x="74793" y="36313"/>
                </a:lnTo>
                <a:lnTo>
                  <a:pt x="71391" y="40778"/>
                </a:lnTo>
                <a:lnTo>
                  <a:pt x="74970" y="45541"/>
                </a:lnTo>
                <a:lnTo>
                  <a:pt x="67819" y="45541"/>
                </a:lnTo>
                <a:lnTo>
                  <a:pt x="53680" y="64740"/>
                </a:lnTo>
                <a:close/>
              </a:path>
              <a:path w="664845" h="77469">
                <a:moveTo>
                  <a:pt x="74793" y="36313"/>
                </a:moveTo>
                <a:lnTo>
                  <a:pt x="68266" y="36313"/>
                </a:lnTo>
                <a:lnTo>
                  <a:pt x="81065" y="18901"/>
                </a:lnTo>
                <a:lnTo>
                  <a:pt x="88060" y="18901"/>
                </a:lnTo>
                <a:lnTo>
                  <a:pt x="74793" y="36313"/>
                </a:lnTo>
                <a:close/>
              </a:path>
              <a:path w="664845" h="77469">
                <a:moveTo>
                  <a:pt x="89399" y="64740"/>
                </a:moveTo>
                <a:lnTo>
                  <a:pt x="82255" y="64740"/>
                </a:lnTo>
                <a:lnTo>
                  <a:pt x="67819" y="45541"/>
                </a:lnTo>
                <a:lnTo>
                  <a:pt x="74970" y="45541"/>
                </a:lnTo>
                <a:lnTo>
                  <a:pt x="89399" y="64740"/>
                </a:lnTo>
                <a:close/>
              </a:path>
              <a:path w="664845" h="77469">
                <a:moveTo>
                  <a:pt x="99241" y="22472"/>
                </a:moveTo>
                <a:lnTo>
                  <a:pt x="93586" y="22472"/>
                </a:lnTo>
                <a:lnTo>
                  <a:pt x="93685" y="16321"/>
                </a:lnTo>
                <a:lnTo>
                  <a:pt x="95570" y="11360"/>
                </a:lnTo>
                <a:lnTo>
                  <a:pt x="102912" y="3819"/>
                </a:lnTo>
                <a:lnTo>
                  <a:pt x="107576" y="1934"/>
                </a:lnTo>
                <a:lnTo>
                  <a:pt x="118688" y="1934"/>
                </a:lnTo>
                <a:lnTo>
                  <a:pt x="123252" y="3323"/>
                </a:lnTo>
                <a:lnTo>
                  <a:pt x="127732" y="6697"/>
                </a:lnTo>
                <a:lnTo>
                  <a:pt x="109114" y="6697"/>
                </a:lnTo>
                <a:lnTo>
                  <a:pt x="105691" y="8036"/>
                </a:lnTo>
                <a:lnTo>
                  <a:pt x="100531" y="13394"/>
                </a:lnTo>
                <a:lnTo>
                  <a:pt x="99241" y="17164"/>
                </a:lnTo>
                <a:lnTo>
                  <a:pt x="99241" y="22472"/>
                </a:lnTo>
                <a:close/>
              </a:path>
              <a:path w="664845" h="77469">
                <a:moveTo>
                  <a:pt x="128199" y="61317"/>
                </a:moveTo>
                <a:lnTo>
                  <a:pt x="117844" y="61317"/>
                </a:lnTo>
                <a:lnTo>
                  <a:pt x="121615" y="60027"/>
                </a:lnTo>
                <a:lnTo>
                  <a:pt x="127767" y="54867"/>
                </a:lnTo>
                <a:lnTo>
                  <a:pt x="129305" y="51593"/>
                </a:lnTo>
                <a:lnTo>
                  <a:pt x="129305" y="43556"/>
                </a:lnTo>
                <a:lnTo>
                  <a:pt x="127965" y="40381"/>
                </a:lnTo>
                <a:lnTo>
                  <a:pt x="125286" y="38099"/>
                </a:lnTo>
                <a:lnTo>
                  <a:pt x="122607" y="35718"/>
                </a:lnTo>
                <a:lnTo>
                  <a:pt x="118936" y="34528"/>
                </a:lnTo>
                <a:lnTo>
                  <a:pt x="109660" y="34528"/>
                </a:lnTo>
                <a:lnTo>
                  <a:pt x="109660" y="29765"/>
                </a:lnTo>
                <a:lnTo>
                  <a:pt x="117944" y="29765"/>
                </a:lnTo>
                <a:lnTo>
                  <a:pt x="120821" y="28773"/>
                </a:lnTo>
                <a:lnTo>
                  <a:pt x="125684" y="24705"/>
                </a:lnTo>
                <a:lnTo>
                  <a:pt x="126924" y="21927"/>
                </a:lnTo>
                <a:lnTo>
                  <a:pt x="126924" y="14684"/>
                </a:lnTo>
                <a:lnTo>
                  <a:pt x="125684" y="11806"/>
                </a:lnTo>
                <a:lnTo>
                  <a:pt x="123202" y="9822"/>
                </a:lnTo>
                <a:lnTo>
                  <a:pt x="120722" y="7739"/>
                </a:lnTo>
                <a:lnTo>
                  <a:pt x="117448" y="6697"/>
                </a:lnTo>
                <a:lnTo>
                  <a:pt x="127732" y="6697"/>
                </a:lnTo>
                <a:lnTo>
                  <a:pt x="130694" y="8880"/>
                </a:lnTo>
                <a:lnTo>
                  <a:pt x="132579" y="12799"/>
                </a:lnTo>
                <a:lnTo>
                  <a:pt x="132579" y="21232"/>
                </a:lnTo>
                <a:lnTo>
                  <a:pt x="131637" y="24159"/>
                </a:lnTo>
                <a:lnTo>
                  <a:pt x="127965" y="29021"/>
                </a:lnTo>
                <a:lnTo>
                  <a:pt x="125435" y="30658"/>
                </a:lnTo>
                <a:lnTo>
                  <a:pt x="122161" y="31551"/>
                </a:lnTo>
                <a:lnTo>
                  <a:pt x="122161" y="31700"/>
                </a:lnTo>
                <a:lnTo>
                  <a:pt x="126427" y="32493"/>
                </a:lnTo>
                <a:lnTo>
                  <a:pt x="129602" y="34279"/>
                </a:lnTo>
                <a:lnTo>
                  <a:pt x="133769" y="39836"/>
                </a:lnTo>
                <a:lnTo>
                  <a:pt x="134811" y="43209"/>
                </a:lnTo>
                <a:lnTo>
                  <a:pt x="134811" y="52833"/>
                </a:lnTo>
                <a:lnTo>
                  <a:pt x="132777" y="57397"/>
                </a:lnTo>
                <a:lnTo>
                  <a:pt x="128199" y="61317"/>
                </a:lnTo>
                <a:close/>
              </a:path>
              <a:path w="664845" h="77469">
                <a:moveTo>
                  <a:pt x="119630" y="66079"/>
                </a:moveTo>
                <a:lnTo>
                  <a:pt x="107229" y="66079"/>
                </a:lnTo>
                <a:lnTo>
                  <a:pt x="102119" y="64343"/>
                </a:lnTo>
                <a:lnTo>
                  <a:pt x="98051" y="60870"/>
                </a:lnTo>
                <a:lnTo>
                  <a:pt x="94082" y="57298"/>
                </a:lnTo>
                <a:lnTo>
                  <a:pt x="92259" y="52833"/>
                </a:lnTo>
                <a:lnTo>
                  <a:pt x="92147" y="45144"/>
                </a:lnTo>
                <a:lnTo>
                  <a:pt x="92246" y="44946"/>
                </a:lnTo>
                <a:lnTo>
                  <a:pt x="97902" y="44946"/>
                </a:lnTo>
                <a:lnTo>
                  <a:pt x="97902" y="50700"/>
                </a:lnTo>
                <a:lnTo>
                  <a:pt x="99291" y="54371"/>
                </a:lnTo>
                <a:lnTo>
                  <a:pt x="104848" y="59927"/>
                </a:lnTo>
                <a:lnTo>
                  <a:pt x="108618" y="61317"/>
                </a:lnTo>
                <a:lnTo>
                  <a:pt x="128199" y="61317"/>
                </a:lnTo>
                <a:lnTo>
                  <a:pt x="124741" y="64343"/>
                </a:lnTo>
                <a:lnTo>
                  <a:pt x="119630" y="66079"/>
                </a:lnTo>
                <a:close/>
              </a:path>
              <a:path w="664845" h="77469">
                <a:moveTo>
                  <a:pt x="193284" y="66079"/>
                </a:moveTo>
                <a:lnTo>
                  <a:pt x="181775" y="66079"/>
                </a:lnTo>
                <a:lnTo>
                  <a:pt x="176516" y="63797"/>
                </a:lnTo>
                <a:lnTo>
                  <a:pt x="172448" y="59233"/>
                </a:lnTo>
                <a:lnTo>
                  <a:pt x="168479" y="54669"/>
                </a:lnTo>
                <a:lnTo>
                  <a:pt x="166495" y="48865"/>
                </a:lnTo>
                <a:lnTo>
                  <a:pt x="166495" y="34776"/>
                </a:lnTo>
                <a:lnTo>
                  <a:pt x="168479" y="28971"/>
                </a:lnTo>
                <a:lnTo>
                  <a:pt x="176417" y="19843"/>
                </a:lnTo>
                <a:lnTo>
                  <a:pt x="181675" y="17561"/>
                </a:lnTo>
                <a:lnTo>
                  <a:pt x="193581" y="17561"/>
                </a:lnTo>
                <a:lnTo>
                  <a:pt x="197849" y="18950"/>
                </a:lnTo>
                <a:lnTo>
                  <a:pt x="201725" y="22324"/>
                </a:lnTo>
                <a:lnTo>
                  <a:pt x="183362" y="22324"/>
                </a:lnTo>
                <a:lnTo>
                  <a:pt x="179443" y="24209"/>
                </a:lnTo>
                <a:lnTo>
                  <a:pt x="176467" y="27979"/>
                </a:lnTo>
                <a:lnTo>
                  <a:pt x="173589" y="31749"/>
                </a:lnTo>
                <a:lnTo>
                  <a:pt x="172150" y="36363"/>
                </a:lnTo>
                <a:lnTo>
                  <a:pt x="172150" y="47277"/>
                </a:lnTo>
                <a:lnTo>
                  <a:pt x="173589" y="51891"/>
                </a:lnTo>
                <a:lnTo>
                  <a:pt x="176467" y="55661"/>
                </a:lnTo>
                <a:lnTo>
                  <a:pt x="179443" y="59431"/>
                </a:lnTo>
                <a:lnTo>
                  <a:pt x="183362" y="61317"/>
                </a:lnTo>
                <a:lnTo>
                  <a:pt x="201037" y="61317"/>
                </a:lnTo>
                <a:lnTo>
                  <a:pt x="197501" y="64541"/>
                </a:lnTo>
                <a:lnTo>
                  <a:pt x="193284" y="66079"/>
                </a:lnTo>
                <a:close/>
              </a:path>
              <a:path w="664845" h="77469">
                <a:moveTo>
                  <a:pt x="206828" y="33337"/>
                </a:moveTo>
                <a:lnTo>
                  <a:pt x="201172" y="33337"/>
                </a:lnTo>
                <a:lnTo>
                  <a:pt x="200378" y="29666"/>
                </a:lnTo>
                <a:lnTo>
                  <a:pt x="198890" y="26937"/>
                </a:lnTo>
                <a:lnTo>
                  <a:pt x="196708" y="25151"/>
                </a:lnTo>
                <a:lnTo>
                  <a:pt x="194524" y="23266"/>
                </a:lnTo>
                <a:lnTo>
                  <a:pt x="191696" y="22324"/>
                </a:lnTo>
                <a:lnTo>
                  <a:pt x="201725" y="22324"/>
                </a:lnTo>
                <a:lnTo>
                  <a:pt x="204297" y="24506"/>
                </a:lnTo>
                <a:lnTo>
                  <a:pt x="206232" y="28376"/>
                </a:lnTo>
                <a:lnTo>
                  <a:pt x="206828" y="33337"/>
                </a:lnTo>
                <a:close/>
              </a:path>
              <a:path w="664845" h="77469">
                <a:moveTo>
                  <a:pt x="201037" y="61317"/>
                </a:moveTo>
                <a:lnTo>
                  <a:pt x="191597" y="61317"/>
                </a:lnTo>
                <a:lnTo>
                  <a:pt x="194524" y="60126"/>
                </a:lnTo>
                <a:lnTo>
                  <a:pt x="197005" y="57745"/>
                </a:lnTo>
                <a:lnTo>
                  <a:pt x="199584" y="55363"/>
                </a:lnTo>
                <a:lnTo>
                  <a:pt x="201122" y="52238"/>
                </a:lnTo>
                <a:lnTo>
                  <a:pt x="201619" y="48368"/>
                </a:lnTo>
                <a:lnTo>
                  <a:pt x="207125" y="48368"/>
                </a:lnTo>
                <a:lnTo>
                  <a:pt x="206332" y="54024"/>
                </a:lnTo>
                <a:lnTo>
                  <a:pt x="204247" y="58390"/>
                </a:lnTo>
                <a:lnTo>
                  <a:pt x="201037" y="61317"/>
                </a:lnTo>
                <a:close/>
              </a:path>
              <a:path w="664845" h="77469">
                <a:moveTo>
                  <a:pt x="238806" y="66079"/>
                </a:moveTo>
                <a:lnTo>
                  <a:pt x="227892" y="66079"/>
                </a:lnTo>
                <a:lnTo>
                  <a:pt x="222634" y="63797"/>
                </a:lnTo>
                <a:lnTo>
                  <a:pt x="218565" y="59233"/>
                </a:lnTo>
                <a:lnTo>
                  <a:pt x="214596" y="54669"/>
                </a:lnTo>
                <a:lnTo>
                  <a:pt x="212612" y="48865"/>
                </a:lnTo>
                <a:lnTo>
                  <a:pt x="212612" y="34776"/>
                </a:lnTo>
                <a:lnTo>
                  <a:pt x="214596" y="28971"/>
                </a:lnTo>
                <a:lnTo>
                  <a:pt x="222534" y="19843"/>
                </a:lnTo>
                <a:lnTo>
                  <a:pt x="227792" y="17561"/>
                </a:lnTo>
                <a:lnTo>
                  <a:pt x="240889" y="17561"/>
                </a:lnTo>
                <a:lnTo>
                  <a:pt x="246148" y="19843"/>
                </a:lnTo>
                <a:lnTo>
                  <a:pt x="248305" y="22324"/>
                </a:lnTo>
                <a:lnTo>
                  <a:pt x="229430" y="22324"/>
                </a:lnTo>
                <a:lnTo>
                  <a:pt x="225561" y="24209"/>
                </a:lnTo>
                <a:lnTo>
                  <a:pt x="222470" y="28128"/>
                </a:lnTo>
                <a:lnTo>
                  <a:pt x="219707" y="31749"/>
                </a:lnTo>
                <a:lnTo>
                  <a:pt x="218267" y="36363"/>
                </a:lnTo>
                <a:lnTo>
                  <a:pt x="218267" y="47277"/>
                </a:lnTo>
                <a:lnTo>
                  <a:pt x="219707" y="51891"/>
                </a:lnTo>
                <a:lnTo>
                  <a:pt x="222584" y="55661"/>
                </a:lnTo>
                <a:lnTo>
                  <a:pt x="225561" y="59431"/>
                </a:lnTo>
                <a:lnTo>
                  <a:pt x="229479" y="61317"/>
                </a:lnTo>
                <a:lnTo>
                  <a:pt x="248299" y="61317"/>
                </a:lnTo>
                <a:lnTo>
                  <a:pt x="246098" y="62805"/>
                </a:lnTo>
                <a:lnTo>
                  <a:pt x="242725" y="64988"/>
                </a:lnTo>
                <a:lnTo>
                  <a:pt x="238806" y="66079"/>
                </a:lnTo>
                <a:close/>
              </a:path>
              <a:path w="664845" h="77469">
                <a:moveTo>
                  <a:pt x="248299" y="61317"/>
                </a:moveTo>
                <a:lnTo>
                  <a:pt x="239203" y="61317"/>
                </a:lnTo>
                <a:lnTo>
                  <a:pt x="243072" y="59431"/>
                </a:lnTo>
                <a:lnTo>
                  <a:pt x="248926" y="51792"/>
                </a:lnTo>
                <a:lnTo>
                  <a:pt x="250382" y="47277"/>
                </a:lnTo>
                <a:lnTo>
                  <a:pt x="250382" y="36363"/>
                </a:lnTo>
                <a:lnTo>
                  <a:pt x="248926" y="31898"/>
                </a:lnTo>
                <a:lnTo>
                  <a:pt x="245839" y="27979"/>
                </a:lnTo>
                <a:lnTo>
                  <a:pt x="243072" y="24258"/>
                </a:lnTo>
                <a:lnTo>
                  <a:pt x="239154" y="22324"/>
                </a:lnTo>
                <a:lnTo>
                  <a:pt x="248305" y="22324"/>
                </a:lnTo>
                <a:lnTo>
                  <a:pt x="254086" y="28971"/>
                </a:lnTo>
                <a:lnTo>
                  <a:pt x="256070" y="34776"/>
                </a:lnTo>
                <a:lnTo>
                  <a:pt x="256070" y="46087"/>
                </a:lnTo>
                <a:lnTo>
                  <a:pt x="255227" y="50105"/>
                </a:lnTo>
                <a:lnTo>
                  <a:pt x="253540" y="53875"/>
                </a:lnTo>
                <a:lnTo>
                  <a:pt x="251952" y="57546"/>
                </a:lnTo>
                <a:lnTo>
                  <a:pt x="249472" y="60523"/>
                </a:lnTo>
                <a:lnTo>
                  <a:pt x="248299" y="61317"/>
                </a:lnTo>
                <a:close/>
              </a:path>
              <a:path w="664845" h="77469">
                <a:moveTo>
                  <a:pt x="273517" y="26789"/>
                </a:moveTo>
                <a:lnTo>
                  <a:pt x="270063" y="26789"/>
                </a:lnTo>
                <a:lnTo>
                  <a:pt x="271155" y="24110"/>
                </a:lnTo>
                <a:lnTo>
                  <a:pt x="273040" y="21927"/>
                </a:lnTo>
                <a:lnTo>
                  <a:pt x="275719" y="20240"/>
                </a:lnTo>
                <a:lnTo>
                  <a:pt x="278398" y="18454"/>
                </a:lnTo>
                <a:lnTo>
                  <a:pt x="281424" y="17561"/>
                </a:lnTo>
                <a:lnTo>
                  <a:pt x="290651" y="17561"/>
                </a:lnTo>
                <a:lnTo>
                  <a:pt x="294868" y="19000"/>
                </a:lnTo>
                <a:lnTo>
                  <a:pt x="297863" y="22324"/>
                </a:lnTo>
                <a:lnTo>
                  <a:pt x="281275" y="22324"/>
                </a:lnTo>
                <a:lnTo>
                  <a:pt x="278596" y="23068"/>
                </a:lnTo>
                <a:lnTo>
                  <a:pt x="276314" y="24556"/>
                </a:lnTo>
                <a:lnTo>
                  <a:pt x="274131" y="26044"/>
                </a:lnTo>
                <a:lnTo>
                  <a:pt x="273517" y="26789"/>
                </a:lnTo>
                <a:close/>
              </a:path>
              <a:path w="664845" h="77469">
                <a:moveTo>
                  <a:pt x="269915" y="64740"/>
                </a:moveTo>
                <a:lnTo>
                  <a:pt x="264259" y="64740"/>
                </a:lnTo>
                <a:lnTo>
                  <a:pt x="264259" y="18901"/>
                </a:lnTo>
                <a:lnTo>
                  <a:pt x="269915" y="18901"/>
                </a:lnTo>
                <a:lnTo>
                  <a:pt x="269915" y="26789"/>
                </a:lnTo>
                <a:lnTo>
                  <a:pt x="273517" y="26789"/>
                </a:lnTo>
                <a:lnTo>
                  <a:pt x="272494" y="28029"/>
                </a:lnTo>
                <a:lnTo>
                  <a:pt x="271402" y="30509"/>
                </a:lnTo>
                <a:lnTo>
                  <a:pt x="270411" y="32990"/>
                </a:lnTo>
                <a:lnTo>
                  <a:pt x="269915" y="35470"/>
                </a:lnTo>
                <a:lnTo>
                  <a:pt x="269915" y="64740"/>
                </a:lnTo>
                <a:close/>
              </a:path>
              <a:path w="664845" h="77469">
                <a:moveTo>
                  <a:pt x="301466" y="64740"/>
                </a:moveTo>
                <a:lnTo>
                  <a:pt x="295960" y="64740"/>
                </a:lnTo>
                <a:lnTo>
                  <a:pt x="295960" y="31352"/>
                </a:lnTo>
                <a:lnTo>
                  <a:pt x="294967" y="28029"/>
                </a:lnTo>
                <a:lnTo>
                  <a:pt x="292983" y="25747"/>
                </a:lnTo>
                <a:lnTo>
                  <a:pt x="291097" y="23465"/>
                </a:lnTo>
                <a:lnTo>
                  <a:pt x="288221" y="22324"/>
                </a:lnTo>
                <a:lnTo>
                  <a:pt x="297863" y="22324"/>
                </a:lnTo>
                <a:lnTo>
                  <a:pt x="300127" y="24754"/>
                </a:lnTo>
                <a:lnTo>
                  <a:pt x="301466" y="29071"/>
                </a:lnTo>
                <a:lnTo>
                  <a:pt x="301466" y="64740"/>
                </a:lnTo>
                <a:close/>
              </a:path>
              <a:path w="664845" h="77469">
                <a:moveTo>
                  <a:pt x="330585" y="64740"/>
                </a:moveTo>
                <a:lnTo>
                  <a:pt x="324632" y="64740"/>
                </a:lnTo>
                <a:lnTo>
                  <a:pt x="306921" y="18901"/>
                </a:lnTo>
                <a:lnTo>
                  <a:pt x="313172" y="18901"/>
                </a:lnTo>
                <a:lnTo>
                  <a:pt x="327608" y="59084"/>
                </a:lnTo>
                <a:lnTo>
                  <a:pt x="332697" y="59084"/>
                </a:lnTo>
                <a:lnTo>
                  <a:pt x="330585" y="64740"/>
                </a:lnTo>
                <a:close/>
              </a:path>
              <a:path w="664845" h="77469">
                <a:moveTo>
                  <a:pt x="332697" y="59084"/>
                </a:moveTo>
                <a:lnTo>
                  <a:pt x="327757" y="59084"/>
                </a:lnTo>
                <a:lnTo>
                  <a:pt x="341896" y="18901"/>
                </a:lnTo>
                <a:lnTo>
                  <a:pt x="347700" y="18901"/>
                </a:lnTo>
                <a:lnTo>
                  <a:pt x="332697" y="59084"/>
                </a:lnTo>
                <a:close/>
              </a:path>
              <a:path w="664845" h="77469">
                <a:moveTo>
                  <a:pt x="351831" y="76943"/>
                </a:moveTo>
                <a:lnTo>
                  <a:pt x="351831" y="73074"/>
                </a:lnTo>
                <a:lnTo>
                  <a:pt x="353122" y="72578"/>
                </a:lnTo>
                <a:lnTo>
                  <a:pt x="354114" y="71536"/>
                </a:lnTo>
                <a:lnTo>
                  <a:pt x="354809" y="69949"/>
                </a:lnTo>
                <a:lnTo>
                  <a:pt x="355602" y="68460"/>
                </a:lnTo>
                <a:lnTo>
                  <a:pt x="355999" y="66873"/>
                </a:lnTo>
                <a:lnTo>
                  <a:pt x="355999" y="64740"/>
                </a:lnTo>
                <a:lnTo>
                  <a:pt x="352278" y="64740"/>
                </a:lnTo>
                <a:lnTo>
                  <a:pt x="352278" y="55363"/>
                </a:lnTo>
                <a:lnTo>
                  <a:pt x="359720" y="55363"/>
                </a:lnTo>
                <a:lnTo>
                  <a:pt x="359720" y="67617"/>
                </a:lnTo>
                <a:lnTo>
                  <a:pt x="359026" y="70048"/>
                </a:lnTo>
                <a:lnTo>
                  <a:pt x="357636" y="72330"/>
                </a:lnTo>
                <a:lnTo>
                  <a:pt x="356346" y="74612"/>
                </a:lnTo>
                <a:lnTo>
                  <a:pt x="354412" y="76150"/>
                </a:lnTo>
                <a:lnTo>
                  <a:pt x="351831" y="76943"/>
                </a:lnTo>
                <a:close/>
              </a:path>
              <a:path w="664845" h="77469">
                <a:moveTo>
                  <a:pt x="402840" y="35569"/>
                </a:moveTo>
                <a:lnTo>
                  <a:pt x="398077" y="35569"/>
                </a:lnTo>
                <a:lnTo>
                  <a:pt x="404180" y="3422"/>
                </a:lnTo>
                <a:lnTo>
                  <a:pt x="435284" y="3422"/>
                </a:lnTo>
                <a:lnTo>
                  <a:pt x="435284" y="8483"/>
                </a:lnTo>
                <a:lnTo>
                  <a:pt x="408049" y="8483"/>
                </a:lnTo>
                <a:lnTo>
                  <a:pt x="404030" y="29170"/>
                </a:lnTo>
                <a:lnTo>
                  <a:pt x="404180" y="29319"/>
                </a:lnTo>
                <a:lnTo>
                  <a:pt x="410492" y="29319"/>
                </a:lnTo>
                <a:lnTo>
                  <a:pt x="408942" y="30063"/>
                </a:lnTo>
                <a:lnTo>
                  <a:pt x="406561" y="31253"/>
                </a:lnTo>
                <a:lnTo>
                  <a:pt x="404526" y="33089"/>
                </a:lnTo>
                <a:lnTo>
                  <a:pt x="402840" y="35569"/>
                </a:lnTo>
                <a:close/>
              </a:path>
              <a:path w="664845" h="77469">
                <a:moveTo>
                  <a:pt x="410492" y="29319"/>
                </a:moveTo>
                <a:lnTo>
                  <a:pt x="404180" y="29319"/>
                </a:lnTo>
                <a:lnTo>
                  <a:pt x="405866" y="27433"/>
                </a:lnTo>
                <a:lnTo>
                  <a:pt x="407851" y="25995"/>
                </a:lnTo>
                <a:lnTo>
                  <a:pt x="412415" y="24010"/>
                </a:lnTo>
                <a:lnTo>
                  <a:pt x="414846" y="23514"/>
                </a:lnTo>
                <a:lnTo>
                  <a:pt x="423775" y="23514"/>
                </a:lnTo>
                <a:lnTo>
                  <a:pt x="428835" y="25499"/>
                </a:lnTo>
                <a:lnTo>
                  <a:pt x="431474" y="28277"/>
                </a:lnTo>
                <a:lnTo>
                  <a:pt x="414002" y="28277"/>
                </a:lnTo>
                <a:lnTo>
                  <a:pt x="411422" y="28872"/>
                </a:lnTo>
                <a:lnTo>
                  <a:pt x="410492" y="29319"/>
                </a:lnTo>
                <a:close/>
              </a:path>
              <a:path w="664845" h="77469">
                <a:moveTo>
                  <a:pt x="430638" y="61317"/>
                </a:moveTo>
                <a:lnTo>
                  <a:pt x="421592" y="61317"/>
                </a:lnTo>
                <a:lnTo>
                  <a:pt x="425263" y="59679"/>
                </a:lnTo>
                <a:lnTo>
                  <a:pt x="428141" y="56405"/>
                </a:lnTo>
                <a:lnTo>
                  <a:pt x="431117" y="53131"/>
                </a:lnTo>
                <a:lnTo>
                  <a:pt x="432605" y="49113"/>
                </a:lnTo>
                <a:lnTo>
                  <a:pt x="432605" y="39687"/>
                </a:lnTo>
                <a:lnTo>
                  <a:pt x="431068" y="35867"/>
                </a:lnTo>
                <a:lnTo>
                  <a:pt x="427992" y="32890"/>
                </a:lnTo>
                <a:lnTo>
                  <a:pt x="425016" y="29815"/>
                </a:lnTo>
                <a:lnTo>
                  <a:pt x="421245" y="28277"/>
                </a:lnTo>
                <a:lnTo>
                  <a:pt x="431474" y="28277"/>
                </a:lnTo>
                <a:lnTo>
                  <a:pt x="436376" y="33436"/>
                </a:lnTo>
                <a:lnTo>
                  <a:pt x="438261" y="38595"/>
                </a:lnTo>
                <a:lnTo>
                  <a:pt x="438261" y="50899"/>
                </a:lnTo>
                <a:lnTo>
                  <a:pt x="436177" y="55909"/>
                </a:lnTo>
                <a:lnTo>
                  <a:pt x="430638" y="61317"/>
                </a:lnTo>
                <a:close/>
              </a:path>
              <a:path w="664845" h="77469">
                <a:moveTo>
                  <a:pt x="422733" y="66079"/>
                </a:moveTo>
                <a:lnTo>
                  <a:pt x="411025" y="66079"/>
                </a:lnTo>
                <a:lnTo>
                  <a:pt x="406263" y="64392"/>
                </a:lnTo>
                <a:lnTo>
                  <a:pt x="398524" y="57645"/>
                </a:lnTo>
                <a:lnTo>
                  <a:pt x="396490" y="52933"/>
                </a:lnTo>
                <a:lnTo>
                  <a:pt x="396291" y="46880"/>
                </a:lnTo>
                <a:lnTo>
                  <a:pt x="401798" y="46880"/>
                </a:lnTo>
                <a:lnTo>
                  <a:pt x="401997" y="51246"/>
                </a:lnTo>
                <a:lnTo>
                  <a:pt x="403485" y="54768"/>
                </a:lnTo>
                <a:lnTo>
                  <a:pt x="406263" y="57447"/>
                </a:lnTo>
                <a:lnTo>
                  <a:pt x="409140" y="60027"/>
                </a:lnTo>
                <a:lnTo>
                  <a:pt x="412762" y="61317"/>
                </a:lnTo>
                <a:lnTo>
                  <a:pt x="430638" y="61317"/>
                </a:lnTo>
                <a:lnTo>
                  <a:pt x="427843" y="64045"/>
                </a:lnTo>
                <a:lnTo>
                  <a:pt x="422733" y="66079"/>
                </a:lnTo>
                <a:close/>
              </a:path>
              <a:path w="664845" h="77469">
                <a:moveTo>
                  <a:pt x="473090" y="64740"/>
                </a:moveTo>
                <a:lnTo>
                  <a:pt x="467435" y="64740"/>
                </a:lnTo>
                <a:lnTo>
                  <a:pt x="467435" y="18603"/>
                </a:lnTo>
                <a:lnTo>
                  <a:pt x="451064" y="18603"/>
                </a:lnTo>
                <a:lnTo>
                  <a:pt x="451064" y="14585"/>
                </a:lnTo>
                <a:lnTo>
                  <a:pt x="456124" y="14485"/>
                </a:lnTo>
                <a:lnTo>
                  <a:pt x="459647" y="14039"/>
                </a:lnTo>
                <a:lnTo>
                  <a:pt x="461631" y="13245"/>
                </a:lnTo>
                <a:lnTo>
                  <a:pt x="463714" y="12451"/>
                </a:lnTo>
                <a:lnTo>
                  <a:pt x="465252" y="11211"/>
                </a:lnTo>
                <a:lnTo>
                  <a:pt x="466244" y="9524"/>
                </a:lnTo>
                <a:lnTo>
                  <a:pt x="467335" y="7838"/>
                </a:lnTo>
                <a:lnTo>
                  <a:pt x="468080" y="5506"/>
                </a:lnTo>
                <a:lnTo>
                  <a:pt x="468476" y="2530"/>
                </a:lnTo>
                <a:lnTo>
                  <a:pt x="473090" y="2530"/>
                </a:lnTo>
                <a:lnTo>
                  <a:pt x="473090" y="64740"/>
                </a:lnTo>
                <a:close/>
              </a:path>
              <a:path w="664845" h="77469">
                <a:moveTo>
                  <a:pt x="502116" y="24110"/>
                </a:moveTo>
                <a:lnTo>
                  <a:pt x="496608" y="24110"/>
                </a:lnTo>
                <a:lnTo>
                  <a:pt x="496608" y="16767"/>
                </a:lnTo>
                <a:lnTo>
                  <a:pt x="498295" y="11608"/>
                </a:lnTo>
                <a:lnTo>
                  <a:pt x="501669" y="7739"/>
                </a:lnTo>
                <a:lnTo>
                  <a:pt x="505142" y="3869"/>
                </a:lnTo>
                <a:lnTo>
                  <a:pt x="510053" y="1934"/>
                </a:lnTo>
                <a:lnTo>
                  <a:pt x="522256" y="1934"/>
                </a:lnTo>
                <a:lnTo>
                  <a:pt x="526920" y="3522"/>
                </a:lnTo>
                <a:lnTo>
                  <a:pt x="530392" y="6697"/>
                </a:lnTo>
                <a:lnTo>
                  <a:pt x="511888" y="6697"/>
                </a:lnTo>
                <a:lnTo>
                  <a:pt x="508465" y="8135"/>
                </a:lnTo>
                <a:lnTo>
                  <a:pt x="503603" y="13791"/>
                </a:lnTo>
                <a:lnTo>
                  <a:pt x="502314" y="17710"/>
                </a:lnTo>
                <a:lnTo>
                  <a:pt x="502116" y="22770"/>
                </a:lnTo>
                <a:lnTo>
                  <a:pt x="502116" y="24110"/>
                </a:lnTo>
                <a:close/>
              </a:path>
              <a:path w="664845" h="77469">
                <a:moveTo>
                  <a:pt x="536048" y="64740"/>
                </a:moveTo>
                <a:lnTo>
                  <a:pt x="495120" y="64740"/>
                </a:lnTo>
                <a:lnTo>
                  <a:pt x="495120" y="60175"/>
                </a:lnTo>
                <a:lnTo>
                  <a:pt x="519479" y="36065"/>
                </a:lnTo>
                <a:lnTo>
                  <a:pt x="523993" y="32493"/>
                </a:lnTo>
                <a:lnTo>
                  <a:pt x="526374" y="29616"/>
                </a:lnTo>
                <a:lnTo>
                  <a:pt x="528854" y="26739"/>
                </a:lnTo>
                <a:lnTo>
                  <a:pt x="530095" y="23365"/>
                </a:lnTo>
                <a:lnTo>
                  <a:pt x="530095" y="15726"/>
                </a:lnTo>
                <a:lnTo>
                  <a:pt x="528805" y="12650"/>
                </a:lnTo>
                <a:lnTo>
                  <a:pt x="523646" y="7887"/>
                </a:lnTo>
                <a:lnTo>
                  <a:pt x="520322" y="6697"/>
                </a:lnTo>
                <a:lnTo>
                  <a:pt x="530392" y="6697"/>
                </a:lnTo>
                <a:lnTo>
                  <a:pt x="533964" y="9872"/>
                </a:lnTo>
                <a:lnTo>
                  <a:pt x="535750" y="14138"/>
                </a:lnTo>
                <a:lnTo>
                  <a:pt x="535634" y="24110"/>
                </a:lnTo>
                <a:lnTo>
                  <a:pt x="534411" y="27781"/>
                </a:lnTo>
                <a:lnTo>
                  <a:pt x="529152" y="35222"/>
                </a:lnTo>
                <a:lnTo>
                  <a:pt x="524340" y="39191"/>
                </a:lnTo>
                <a:lnTo>
                  <a:pt x="511740" y="46831"/>
                </a:lnTo>
                <a:lnTo>
                  <a:pt x="507820" y="49758"/>
                </a:lnTo>
                <a:lnTo>
                  <a:pt x="503256" y="54719"/>
                </a:lnTo>
                <a:lnTo>
                  <a:pt x="501867" y="57149"/>
                </a:lnTo>
                <a:lnTo>
                  <a:pt x="501371" y="59531"/>
                </a:lnTo>
                <a:lnTo>
                  <a:pt x="536048" y="59531"/>
                </a:lnTo>
                <a:lnTo>
                  <a:pt x="536048" y="64740"/>
                </a:lnTo>
                <a:close/>
              </a:path>
              <a:path w="664845" h="77469">
                <a:moveTo>
                  <a:pt x="549446" y="76943"/>
                </a:moveTo>
                <a:lnTo>
                  <a:pt x="549446" y="73074"/>
                </a:lnTo>
                <a:lnTo>
                  <a:pt x="550736" y="72578"/>
                </a:lnTo>
                <a:lnTo>
                  <a:pt x="551728" y="71536"/>
                </a:lnTo>
                <a:lnTo>
                  <a:pt x="552423" y="69949"/>
                </a:lnTo>
                <a:lnTo>
                  <a:pt x="553216" y="68460"/>
                </a:lnTo>
                <a:lnTo>
                  <a:pt x="553613" y="66873"/>
                </a:lnTo>
                <a:lnTo>
                  <a:pt x="553613" y="64740"/>
                </a:lnTo>
                <a:lnTo>
                  <a:pt x="549892" y="64740"/>
                </a:lnTo>
                <a:lnTo>
                  <a:pt x="549892" y="55363"/>
                </a:lnTo>
                <a:lnTo>
                  <a:pt x="557334" y="55363"/>
                </a:lnTo>
                <a:lnTo>
                  <a:pt x="557334" y="67617"/>
                </a:lnTo>
                <a:lnTo>
                  <a:pt x="556639" y="70048"/>
                </a:lnTo>
                <a:lnTo>
                  <a:pt x="555251" y="72330"/>
                </a:lnTo>
                <a:lnTo>
                  <a:pt x="553960" y="74612"/>
                </a:lnTo>
                <a:lnTo>
                  <a:pt x="552025" y="76150"/>
                </a:lnTo>
                <a:lnTo>
                  <a:pt x="549446" y="76943"/>
                </a:lnTo>
                <a:close/>
              </a:path>
              <a:path w="664845" h="77469">
                <a:moveTo>
                  <a:pt x="594203" y="66079"/>
                </a:moveTo>
                <a:lnTo>
                  <a:pt x="589441" y="66079"/>
                </a:lnTo>
                <a:lnTo>
                  <a:pt x="616825" y="0"/>
                </a:lnTo>
                <a:lnTo>
                  <a:pt x="621439" y="0"/>
                </a:lnTo>
                <a:lnTo>
                  <a:pt x="594203" y="66079"/>
                </a:lnTo>
                <a:close/>
              </a:path>
              <a:path w="664845" h="77469">
                <a:moveTo>
                  <a:pt x="630488" y="24110"/>
                </a:moveTo>
                <a:lnTo>
                  <a:pt x="624982" y="24110"/>
                </a:lnTo>
                <a:lnTo>
                  <a:pt x="624982" y="16767"/>
                </a:lnTo>
                <a:lnTo>
                  <a:pt x="626668" y="11608"/>
                </a:lnTo>
                <a:lnTo>
                  <a:pt x="630042" y="7739"/>
                </a:lnTo>
                <a:lnTo>
                  <a:pt x="633515" y="3869"/>
                </a:lnTo>
                <a:lnTo>
                  <a:pt x="638426" y="1934"/>
                </a:lnTo>
                <a:lnTo>
                  <a:pt x="650630" y="1934"/>
                </a:lnTo>
                <a:lnTo>
                  <a:pt x="655293" y="3522"/>
                </a:lnTo>
                <a:lnTo>
                  <a:pt x="658765" y="6697"/>
                </a:lnTo>
                <a:lnTo>
                  <a:pt x="640261" y="6697"/>
                </a:lnTo>
                <a:lnTo>
                  <a:pt x="636838" y="8135"/>
                </a:lnTo>
                <a:lnTo>
                  <a:pt x="631976" y="13791"/>
                </a:lnTo>
                <a:lnTo>
                  <a:pt x="630687" y="17710"/>
                </a:lnTo>
                <a:lnTo>
                  <a:pt x="630488" y="22770"/>
                </a:lnTo>
                <a:lnTo>
                  <a:pt x="630488" y="24110"/>
                </a:lnTo>
                <a:close/>
              </a:path>
              <a:path w="664845" h="77469">
                <a:moveTo>
                  <a:pt x="664421" y="64740"/>
                </a:moveTo>
                <a:lnTo>
                  <a:pt x="623493" y="64740"/>
                </a:lnTo>
                <a:lnTo>
                  <a:pt x="623493" y="60175"/>
                </a:lnTo>
                <a:lnTo>
                  <a:pt x="647852" y="36065"/>
                </a:lnTo>
                <a:lnTo>
                  <a:pt x="652366" y="32493"/>
                </a:lnTo>
                <a:lnTo>
                  <a:pt x="654748" y="29616"/>
                </a:lnTo>
                <a:lnTo>
                  <a:pt x="657228" y="26739"/>
                </a:lnTo>
                <a:lnTo>
                  <a:pt x="658468" y="23365"/>
                </a:lnTo>
                <a:lnTo>
                  <a:pt x="658468" y="15726"/>
                </a:lnTo>
                <a:lnTo>
                  <a:pt x="657178" y="12650"/>
                </a:lnTo>
                <a:lnTo>
                  <a:pt x="652019" y="7887"/>
                </a:lnTo>
                <a:lnTo>
                  <a:pt x="648695" y="6697"/>
                </a:lnTo>
                <a:lnTo>
                  <a:pt x="658765" y="6697"/>
                </a:lnTo>
                <a:lnTo>
                  <a:pt x="662337" y="9872"/>
                </a:lnTo>
                <a:lnTo>
                  <a:pt x="664123" y="14138"/>
                </a:lnTo>
                <a:lnTo>
                  <a:pt x="664007" y="24110"/>
                </a:lnTo>
                <a:lnTo>
                  <a:pt x="662784" y="27781"/>
                </a:lnTo>
                <a:lnTo>
                  <a:pt x="657525" y="35222"/>
                </a:lnTo>
                <a:lnTo>
                  <a:pt x="652713" y="39191"/>
                </a:lnTo>
                <a:lnTo>
                  <a:pt x="640113" y="46831"/>
                </a:lnTo>
                <a:lnTo>
                  <a:pt x="636193" y="49758"/>
                </a:lnTo>
                <a:lnTo>
                  <a:pt x="631630" y="54719"/>
                </a:lnTo>
                <a:lnTo>
                  <a:pt x="630240" y="57149"/>
                </a:lnTo>
                <a:lnTo>
                  <a:pt x="629745" y="59531"/>
                </a:lnTo>
                <a:lnTo>
                  <a:pt x="664421" y="59531"/>
                </a:lnTo>
                <a:lnTo>
                  <a:pt x="664421" y="64740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5"/>
          <p:cNvSpPr/>
          <p:nvPr/>
        </p:nvSpPr>
        <p:spPr>
          <a:xfrm>
            <a:off x="7093412" y="249863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6"/>
          <p:cNvSpPr/>
          <p:nvPr/>
        </p:nvSpPr>
        <p:spPr>
          <a:xfrm>
            <a:off x="7072962" y="267127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7"/>
          <p:cNvSpPr/>
          <p:nvPr/>
        </p:nvSpPr>
        <p:spPr>
          <a:xfrm>
            <a:off x="7072962" y="267127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08"/>
          <p:cNvSpPr/>
          <p:nvPr/>
        </p:nvSpPr>
        <p:spPr>
          <a:xfrm>
            <a:off x="7093212" y="2629576"/>
            <a:ext cx="635" cy="41910"/>
          </a:xfrm>
          <a:custGeom>
            <a:avLst/>
            <a:gdLst/>
            <a:ahLst/>
            <a:cxnLst/>
            <a:rect l="l" t="t" r="r" b="b"/>
            <a:pathLst>
              <a:path w="634" h="41910">
                <a:moveTo>
                  <a:pt x="149" y="-4762"/>
                </a:moveTo>
                <a:lnTo>
                  <a:pt x="149" y="46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09"/>
          <p:cNvSpPr/>
          <p:nvPr/>
        </p:nvSpPr>
        <p:spPr>
          <a:xfrm>
            <a:off x="7072962" y="232804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0"/>
          <p:cNvSpPr/>
          <p:nvPr/>
        </p:nvSpPr>
        <p:spPr>
          <a:xfrm>
            <a:off x="7072962" y="232804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1"/>
          <p:cNvSpPr/>
          <p:nvPr/>
        </p:nvSpPr>
        <p:spPr>
          <a:xfrm>
            <a:off x="7093112" y="2370374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4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2"/>
          <p:cNvSpPr/>
          <p:nvPr/>
        </p:nvSpPr>
        <p:spPr>
          <a:xfrm>
            <a:off x="7113462" y="2349196"/>
            <a:ext cx="779780" cy="343535"/>
          </a:xfrm>
          <a:custGeom>
            <a:avLst/>
            <a:gdLst/>
            <a:ahLst/>
            <a:cxnLst/>
            <a:rect l="l" t="t" r="r" b="b"/>
            <a:pathLst>
              <a:path w="779779" h="343535">
                <a:moveTo>
                  <a:pt x="0" y="0"/>
                </a:moveTo>
                <a:lnTo>
                  <a:pt x="68673" y="873"/>
                </a:lnTo>
                <a:lnTo>
                  <a:pt x="136869" y="3422"/>
                </a:lnTo>
                <a:lnTo>
                  <a:pt x="204113" y="7544"/>
                </a:lnTo>
                <a:lnTo>
                  <a:pt x="269930" y="13132"/>
                </a:lnTo>
                <a:lnTo>
                  <a:pt x="333843" y="20083"/>
                </a:lnTo>
                <a:lnTo>
                  <a:pt x="395377" y="28291"/>
                </a:lnTo>
                <a:lnTo>
                  <a:pt x="454056" y="37652"/>
                </a:lnTo>
                <a:lnTo>
                  <a:pt x="509406" y="48060"/>
                </a:lnTo>
                <a:lnTo>
                  <a:pt x="560949" y="59411"/>
                </a:lnTo>
                <a:lnTo>
                  <a:pt x="608212" y="71601"/>
                </a:lnTo>
                <a:lnTo>
                  <a:pt x="650717" y="84524"/>
                </a:lnTo>
                <a:lnTo>
                  <a:pt x="687990" y="98076"/>
                </a:lnTo>
                <a:lnTo>
                  <a:pt x="744936" y="126647"/>
                </a:lnTo>
                <a:lnTo>
                  <a:pt x="775246" y="156475"/>
                </a:lnTo>
                <a:lnTo>
                  <a:pt x="779223" y="171599"/>
                </a:lnTo>
                <a:lnTo>
                  <a:pt x="775272" y="186723"/>
                </a:lnTo>
                <a:lnTo>
                  <a:pt x="745017" y="216551"/>
                </a:lnTo>
                <a:lnTo>
                  <a:pt x="688126" y="245122"/>
                </a:lnTo>
                <a:lnTo>
                  <a:pt x="650883" y="258674"/>
                </a:lnTo>
                <a:lnTo>
                  <a:pt x="608407" y="271597"/>
                </a:lnTo>
                <a:lnTo>
                  <a:pt x="561177" y="283787"/>
                </a:lnTo>
                <a:lnTo>
                  <a:pt x="509666" y="295138"/>
                </a:lnTo>
                <a:lnTo>
                  <a:pt x="454351" y="305547"/>
                </a:lnTo>
                <a:lnTo>
                  <a:pt x="395708" y="314907"/>
                </a:lnTo>
                <a:lnTo>
                  <a:pt x="334213" y="323115"/>
                </a:lnTo>
                <a:lnTo>
                  <a:pt x="270341" y="330066"/>
                </a:lnTo>
                <a:lnTo>
                  <a:pt x="204567" y="335654"/>
                </a:lnTo>
                <a:lnTo>
                  <a:pt x="137369" y="339776"/>
                </a:lnTo>
                <a:lnTo>
                  <a:pt x="69221" y="342326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3"/>
          <p:cNvSpPr/>
          <p:nvPr/>
        </p:nvSpPr>
        <p:spPr>
          <a:xfrm>
            <a:off x="6656438" y="206609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4"/>
          <p:cNvSpPr/>
          <p:nvPr/>
        </p:nvSpPr>
        <p:spPr>
          <a:xfrm>
            <a:off x="6656438" y="206609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5"/>
          <p:cNvSpPr/>
          <p:nvPr/>
        </p:nvSpPr>
        <p:spPr>
          <a:xfrm>
            <a:off x="6822327" y="208260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6"/>
          <p:cNvSpPr/>
          <p:nvPr/>
        </p:nvSpPr>
        <p:spPr>
          <a:xfrm>
            <a:off x="6656438" y="21967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7"/>
          <p:cNvSpPr/>
          <p:nvPr/>
        </p:nvSpPr>
        <p:spPr>
          <a:xfrm>
            <a:off x="6656438" y="21967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18"/>
          <p:cNvSpPr/>
          <p:nvPr/>
        </p:nvSpPr>
        <p:spPr>
          <a:xfrm>
            <a:off x="6822327" y="22132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19"/>
          <p:cNvSpPr/>
          <p:nvPr/>
        </p:nvSpPr>
        <p:spPr>
          <a:xfrm>
            <a:off x="7091587" y="215865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0"/>
          <p:cNvSpPr/>
          <p:nvPr/>
        </p:nvSpPr>
        <p:spPr>
          <a:xfrm>
            <a:off x="7091712" y="2289346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4">
                <a:moveTo>
                  <a:pt x="14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1"/>
          <p:cNvSpPr/>
          <p:nvPr/>
        </p:nvSpPr>
        <p:spPr>
          <a:xfrm>
            <a:off x="7071562" y="1983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2"/>
          <p:cNvSpPr/>
          <p:nvPr/>
        </p:nvSpPr>
        <p:spPr>
          <a:xfrm>
            <a:off x="7071562" y="1983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4549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3"/>
          <p:cNvSpPr/>
          <p:nvPr/>
        </p:nvSpPr>
        <p:spPr>
          <a:xfrm>
            <a:off x="7091587" y="2025597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40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4"/>
          <p:cNvSpPr/>
          <p:nvPr/>
        </p:nvSpPr>
        <p:spPr>
          <a:xfrm>
            <a:off x="7111962" y="2004197"/>
            <a:ext cx="781050" cy="345440"/>
          </a:xfrm>
          <a:custGeom>
            <a:avLst/>
            <a:gdLst/>
            <a:ahLst/>
            <a:cxnLst/>
            <a:rect l="l" t="t" r="r" b="b"/>
            <a:pathLst>
              <a:path w="781050" h="345440">
                <a:moveTo>
                  <a:pt x="1499" y="344999"/>
                </a:moveTo>
                <a:lnTo>
                  <a:pt x="70197" y="344121"/>
                </a:lnTo>
                <a:lnTo>
                  <a:pt x="138422" y="341558"/>
                </a:lnTo>
                <a:lnTo>
                  <a:pt x="205698" y="337415"/>
                </a:lnTo>
                <a:lnTo>
                  <a:pt x="271548" y="331797"/>
                </a:lnTo>
                <a:lnTo>
                  <a:pt x="335495" y="324810"/>
                </a:lnTo>
                <a:lnTo>
                  <a:pt x="397063" y="316559"/>
                </a:lnTo>
                <a:lnTo>
                  <a:pt x="455775" y="307149"/>
                </a:lnTo>
                <a:lnTo>
                  <a:pt x="511154" y="296686"/>
                </a:lnTo>
                <a:lnTo>
                  <a:pt x="562724" y="285275"/>
                </a:lnTo>
                <a:lnTo>
                  <a:pt x="610008" y="273022"/>
                </a:lnTo>
                <a:lnTo>
                  <a:pt x="652530" y="260031"/>
                </a:lnTo>
                <a:lnTo>
                  <a:pt x="689812" y="246408"/>
                </a:lnTo>
                <a:lnTo>
                  <a:pt x="746751" y="217687"/>
                </a:lnTo>
                <a:lnTo>
                  <a:pt x="777013" y="187702"/>
                </a:lnTo>
                <a:lnTo>
                  <a:pt x="780948" y="172499"/>
                </a:lnTo>
                <a:lnTo>
                  <a:pt x="776947" y="157296"/>
                </a:lnTo>
                <a:lnTo>
                  <a:pt x="746551" y="127311"/>
                </a:lnTo>
                <a:lnTo>
                  <a:pt x="689472" y="98591"/>
                </a:lnTo>
                <a:lnTo>
                  <a:pt x="652116" y="84968"/>
                </a:lnTo>
                <a:lnTo>
                  <a:pt x="609519" y="71977"/>
                </a:lnTo>
                <a:lnTo>
                  <a:pt x="562156" y="59723"/>
                </a:lnTo>
                <a:lnTo>
                  <a:pt x="510503" y="48312"/>
                </a:lnTo>
                <a:lnTo>
                  <a:pt x="455037" y="37849"/>
                </a:lnTo>
                <a:lnTo>
                  <a:pt x="396233" y="28439"/>
                </a:lnTo>
                <a:lnTo>
                  <a:pt x="334569" y="20188"/>
                </a:lnTo>
                <a:lnTo>
                  <a:pt x="270520" y="13201"/>
                </a:lnTo>
                <a:lnTo>
                  <a:pt x="204562" y="7583"/>
                </a:lnTo>
                <a:lnTo>
                  <a:pt x="137172" y="3440"/>
                </a:lnTo>
                <a:lnTo>
                  <a:pt x="68826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5"/>
          <p:cNvSpPr/>
          <p:nvPr/>
        </p:nvSpPr>
        <p:spPr>
          <a:xfrm>
            <a:off x="6656438" y="172114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6"/>
          <p:cNvSpPr/>
          <p:nvPr/>
        </p:nvSpPr>
        <p:spPr>
          <a:xfrm>
            <a:off x="6656438" y="172114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7"/>
          <p:cNvSpPr/>
          <p:nvPr/>
        </p:nvSpPr>
        <p:spPr>
          <a:xfrm>
            <a:off x="6822327" y="173764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28"/>
          <p:cNvSpPr/>
          <p:nvPr/>
        </p:nvSpPr>
        <p:spPr>
          <a:xfrm>
            <a:off x="6656438" y="18518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29"/>
          <p:cNvSpPr/>
          <p:nvPr/>
        </p:nvSpPr>
        <p:spPr>
          <a:xfrm>
            <a:off x="6656438" y="18518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0"/>
          <p:cNvSpPr/>
          <p:nvPr/>
        </p:nvSpPr>
        <p:spPr>
          <a:xfrm>
            <a:off x="6822327" y="186830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1"/>
          <p:cNvSpPr/>
          <p:nvPr/>
        </p:nvSpPr>
        <p:spPr>
          <a:xfrm>
            <a:off x="7091587" y="18137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2"/>
          <p:cNvSpPr/>
          <p:nvPr/>
        </p:nvSpPr>
        <p:spPr>
          <a:xfrm>
            <a:off x="7091512" y="1944460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4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3"/>
          <p:cNvSpPr/>
          <p:nvPr/>
        </p:nvSpPr>
        <p:spPr>
          <a:xfrm>
            <a:off x="7112062" y="1652410"/>
            <a:ext cx="781050" cy="352425"/>
          </a:xfrm>
          <a:custGeom>
            <a:avLst/>
            <a:gdLst/>
            <a:ahLst/>
            <a:cxnLst/>
            <a:rect l="l" t="t" r="r" b="b"/>
            <a:pathLst>
              <a:path w="781050" h="352425">
                <a:moveTo>
                  <a:pt x="0" y="351899"/>
                </a:moveTo>
                <a:lnTo>
                  <a:pt x="68817" y="351003"/>
                </a:lnTo>
                <a:lnTo>
                  <a:pt x="137154" y="348389"/>
                </a:lnTo>
                <a:lnTo>
                  <a:pt x="204536" y="344163"/>
                </a:lnTo>
                <a:lnTo>
                  <a:pt x="270485" y="338433"/>
                </a:lnTo>
                <a:lnTo>
                  <a:pt x="334526" y="331306"/>
                </a:lnTo>
                <a:lnTo>
                  <a:pt x="396183" y="322890"/>
                </a:lnTo>
                <a:lnTo>
                  <a:pt x="454978" y="313292"/>
                </a:lnTo>
                <a:lnTo>
                  <a:pt x="510438" y="302620"/>
                </a:lnTo>
                <a:lnTo>
                  <a:pt x="562084" y="290981"/>
                </a:lnTo>
                <a:lnTo>
                  <a:pt x="609441" y="278482"/>
                </a:lnTo>
                <a:lnTo>
                  <a:pt x="652033" y="265231"/>
                </a:lnTo>
                <a:lnTo>
                  <a:pt x="689383" y="251336"/>
                </a:lnTo>
                <a:lnTo>
                  <a:pt x="746455" y="222041"/>
                </a:lnTo>
                <a:lnTo>
                  <a:pt x="776847" y="191456"/>
                </a:lnTo>
                <a:lnTo>
                  <a:pt x="780848" y="175949"/>
                </a:lnTo>
                <a:lnTo>
                  <a:pt x="776913" y="160442"/>
                </a:lnTo>
                <a:lnTo>
                  <a:pt x="746656" y="129858"/>
                </a:lnTo>
                <a:lnTo>
                  <a:pt x="689724" y="100563"/>
                </a:lnTo>
                <a:lnTo>
                  <a:pt x="652446" y="86667"/>
                </a:lnTo>
                <a:lnTo>
                  <a:pt x="609930" y="73416"/>
                </a:lnTo>
                <a:lnTo>
                  <a:pt x="562652" y="60918"/>
                </a:lnTo>
                <a:lnTo>
                  <a:pt x="511089" y="49278"/>
                </a:lnTo>
                <a:lnTo>
                  <a:pt x="455717" y="38606"/>
                </a:lnTo>
                <a:lnTo>
                  <a:pt x="397012" y="29008"/>
                </a:lnTo>
                <a:lnTo>
                  <a:pt x="335452" y="20592"/>
                </a:lnTo>
                <a:lnTo>
                  <a:pt x="271513" y="13465"/>
                </a:lnTo>
                <a:lnTo>
                  <a:pt x="205671" y="7735"/>
                </a:lnTo>
                <a:lnTo>
                  <a:pt x="138404" y="3509"/>
                </a:lnTo>
                <a:lnTo>
                  <a:pt x="70188" y="895"/>
                </a:ln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4"/>
          <p:cNvSpPr/>
          <p:nvPr/>
        </p:nvSpPr>
        <p:spPr>
          <a:xfrm>
            <a:off x="7072987" y="163128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5"/>
          <p:cNvSpPr/>
          <p:nvPr/>
        </p:nvSpPr>
        <p:spPr>
          <a:xfrm>
            <a:off x="7072987" y="163128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4549" y="6194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6"/>
          <p:cNvSpPr/>
          <p:nvPr/>
        </p:nvSpPr>
        <p:spPr>
          <a:xfrm>
            <a:off x="7091587" y="1673448"/>
            <a:ext cx="1905" cy="48260"/>
          </a:xfrm>
          <a:custGeom>
            <a:avLst/>
            <a:gdLst/>
            <a:ahLst/>
            <a:cxnLst/>
            <a:rect l="l" t="t" r="r" b="b"/>
            <a:pathLst>
              <a:path w="1904" h="48259">
                <a:moveTo>
                  <a:pt x="0" y="47699"/>
                </a:move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7"/>
          <p:cNvSpPr/>
          <p:nvPr/>
        </p:nvSpPr>
        <p:spPr>
          <a:xfrm>
            <a:off x="7093387" y="1583913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13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38"/>
          <p:cNvSpPr/>
          <p:nvPr/>
        </p:nvSpPr>
        <p:spPr>
          <a:xfrm>
            <a:off x="6658288" y="14912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39"/>
          <p:cNvSpPr/>
          <p:nvPr/>
        </p:nvSpPr>
        <p:spPr>
          <a:xfrm>
            <a:off x="6658288" y="14912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0"/>
          <p:cNvSpPr/>
          <p:nvPr/>
        </p:nvSpPr>
        <p:spPr>
          <a:xfrm>
            <a:off x="7016080" y="1507120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2"/>
          <p:cNvSpPr txBox="1"/>
          <p:nvPr/>
        </p:nvSpPr>
        <p:spPr>
          <a:xfrm>
            <a:off x="4577161" y="3443754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8" name="object 143"/>
          <p:cNvSpPr/>
          <p:nvPr/>
        </p:nvSpPr>
        <p:spPr>
          <a:xfrm>
            <a:off x="4092818" y="2569031"/>
            <a:ext cx="1406647" cy="18754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4"/>
          <p:cNvSpPr txBox="1"/>
          <p:nvPr/>
        </p:nvSpPr>
        <p:spPr>
          <a:xfrm>
            <a:off x="5542780" y="3335664"/>
            <a:ext cx="113665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>
              <a:lnSpc>
                <a:spcPts val="166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  <a:tabLst>
                <a:tab pos="1123315" algn="l"/>
              </a:tabLst>
            </a:pPr>
            <a:r>
              <a:rPr sz="1400" spc="-5" dirty="0">
                <a:latin typeface="Arial"/>
                <a:cs typeface="Arial"/>
              </a:rPr>
              <a:t>identity 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0" name="object 145"/>
          <p:cNvSpPr txBox="1"/>
          <p:nvPr/>
        </p:nvSpPr>
        <p:spPr>
          <a:xfrm>
            <a:off x="3718165" y="2524403"/>
            <a:ext cx="631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1" name="object 146"/>
          <p:cNvSpPr txBox="1"/>
          <p:nvPr/>
        </p:nvSpPr>
        <p:spPr>
          <a:xfrm>
            <a:off x="3434492" y="3405902"/>
            <a:ext cx="340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2" name="object 147"/>
          <p:cNvSpPr txBox="1"/>
          <p:nvPr/>
        </p:nvSpPr>
        <p:spPr>
          <a:xfrm>
            <a:off x="4653361" y="2300756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3" name="object 148"/>
          <p:cNvSpPr/>
          <p:nvPr/>
        </p:nvSpPr>
        <p:spPr>
          <a:xfrm>
            <a:off x="4535492" y="2304141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49"/>
          <p:cNvSpPr/>
          <p:nvPr/>
        </p:nvSpPr>
        <p:spPr>
          <a:xfrm>
            <a:off x="4519742" y="226091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0"/>
          <p:cNvSpPr/>
          <p:nvPr/>
        </p:nvSpPr>
        <p:spPr>
          <a:xfrm>
            <a:off x="4519742" y="226091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1"/>
          <p:cNvSpPr txBox="1"/>
          <p:nvPr/>
        </p:nvSpPr>
        <p:spPr>
          <a:xfrm>
            <a:off x="3967891" y="4460403"/>
            <a:ext cx="118110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0" algn="ctr">
              <a:lnSpc>
                <a:spcPts val="149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490"/>
              </a:lnSpc>
            </a:pPr>
            <a:r>
              <a:rPr sz="1400" spc="-5" dirty="0">
                <a:latin typeface="Arial"/>
                <a:cs typeface="Arial"/>
              </a:rPr>
              <a:t>Residual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7" name="object 152"/>
          <p:cNvSpPr txBox="1"/>
          <p:nvPr/>
        </p:nvSpPr>
        <p:spPr>
          <a:xfrm>
            <a:off x="237975" y="2128386"/>
            <a:ext cx="22593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 ResNet</a:t>
            </a:r>
            <a:r>
              <a:rPr sz="16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architecture: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8" name="object 153"/>
          <p:cNvSpPr txBox="1"/>
          <p:nvPr/>
        </p:nvSpPr>
        <p:spPr>
          <a:xfrm>
            <a:off x="398925" y="2376036"/>
            <a:ext cx="2521585" cy="2268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610" indent="-295910">
              <a:lnSpc>
                <a:spcPct val="100000"/>
              </a:lnSpc>
              <a:spcBef>
                <a:spcPts val="100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Stack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residual</a:t>
            </a:r>
            <a:r>
              <a:rPr sz="16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blocks</a:t>
            </a:r>
            <a:endParaRPr sz="1600" dirty="0">
              <a:latin typeface="Arial"/>
              <a:cs typeface="Arial"/>
            </a:endParaRPr>
          </a:p>
          <a:p>
            <a:pPr marL="308610" marR="5080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Every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residual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block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has  two 3x3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600" dirty="0">
              <a:latin typeface="Arial"/>
              <a:cs typeface="Arial"/>
            </a:endParaRPr>
          </a:p>
          <a:p>
            <a:pPr marL="308610" marR="65405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Periodically,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double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#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of  filters and downsample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spatially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stride 2  (/2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 each</a:t>
            </a:r>
            <a:r>
              <a:rPr sz="1600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dimension)</a:t>
            </a:r>
            <a:endParaRPr sz="1600" dirty="0">
              <a:latin typeface="Arial"/>
              <a:cs typeface="Arial"/>
            </a:endParaRPr>
          </a:p>
          <a:p>
            <a:pPr marL="308610" marR="107950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Additional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conv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at  the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beginning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9" name="object 154"/>
          <p:cNvSpPr/>
          <p:nvPr/>
        </p:nvSpPr>
        <p:spPr>
          <a:xfrm>
            <a:off x="6014289" y="2262939"/>
            <a:ext cx="219075" cy="2825115"/>
          </a:xfrm>
          <a:custGeom>
            <a:avLst/>
            <a:gdLst/>
            <a:ahLst/>
            <a:cxnLst/>
            <a:rect l="l" t="t" r="r" b="b"/>
            <a:pathLst>
              <a:path w="219075" h="2825115">
                <a:moveTo>
                  <a:pt x="0" y="2824794"/>
                </a:moveTo>
                <a:lnTo>
                  <a:pt x="69122" y="2823866"/>
                </a:lnTo>
                <a:lnTo>
                  <a:pt x="129156" y="2821280"/>
                </a:lnTo>
                <a:lnTo>
                  <a:pt x="176500" y="2817336"/>
                </a:lnTo>
                <a:lnTo>
                  <a:pt x="207549" y="2812333"/>
                </a:lnTo>
                <a:lnTo>
                  <a:pt x="218699" y="2806569"/>
                </a:lnTo>
                <a:lnTo>
                  <a:pt x="218699" y="18224"/>
                </a:lnTo>
                <a:lnTo>
                  <a:pt x="181954" y="8112"/>
                </a:lnTo>
                <a:lnTo>
                  <a:pt x="121334" y="3061"/>
                </a:lnTo>
                <a:lnTo>
                  <a:pt x="42863" y="353"/>
                </a:lnTo>
                <a:lnTo>
                  <a:pt x="0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55"/>
          <p:cNvSpPr txBox="1"/>
          <p:nvPr/>
        </p:nvSpPr>
        <p:spPr>
          <a:xfrm>
            <a:off x="7635309" y="5187032"/>
            <a:ext cx="11131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4345" algn="l"/>
              </a:tabLst>
            </a:pPr>
            <a:r>
              <a:rPr sz="10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Beginning</a:t>
            </a:r>
            <a:endParaRPr sz="1000">
              <a:latin typeface="Arial"/>
              <a:cs typeface="Arial"/>
            </a:endParaRPr>
          </a:p>
          <a:p>
            <a:pPr marL="521334">
              <a:lnSpc>
                <a:spcPct val="100000"/>
              </a:lnSpc>
            </a:pPr>
            <a:r>
              <a:rPr sz="1000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0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layer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64" name="object 156"/>
          <p:cNvSpPr/>
          <p:nvPr/>
        </p:nvSpPr>
        <p:spPr>
          <a:xfrm>
            <a:off x="7561559" y="5270440"/>
            <a:ext cx="105624" cy="819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8" name="object 2"/>
          <p:cNvSpPr/>
          <p:nvPr/>
        </p:nvSpPr>
        <p:spPr>
          <a:xfrm>
            <a:off x="6657363" y="54209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657363" y="54209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7003107" y="5436865"/>
            <a:ext cx="182872" cy="80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6660513" y="122094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/>
          <p:nvPr/>
        </p:nvSpPr>
        <p:spPr>
          <a:xfrm>
            <a:off x="6660512" y="122094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6940012" y="1235507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59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59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1" y="11509"/>
                </a:lnTo>
                <a:lnTo>
                  <a:pt x="32743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59" h="66675">
                <a:moveTo>
                  <a:pt x="33338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8" y="66079"/>
                </a:lnTo>
                <a:close/>
              </a:path>
              <a:path w="314959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7" y="48865"/>
                </a:lnTo>
                <a:lnTo>
                  <a:pt x="55817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59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4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5" y="34776"/>
                </a:lnTo>
                <a:lnTo>
                  <a:pt x="99275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59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59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59" h="66675">
                <a:moveTo>
                  <a:pt x="126365" y="6548"/>
                </a:moveTo>
                <a:lnTo>
                  <a:pt x="125670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59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59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59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59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2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9" y="65136"/>
                </a:lnTo>
                <a:lnTo>
                  <a:pt x="147175" y="65186"/>
                </a:lnTo>
                <a:close/>
              </a:path>
              <a:path w="314959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59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1"/>
                </a:lnTo>
                <a:lnTo>
                  <a:pt x="166066" y="26640"/>
                </a:lnTo>
                <a:close/>
              </a:path>
              <a:path w="314959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59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59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1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59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59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8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7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59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2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7" y="22324"/>
                </a:lnTo>
                <a:lnTo>
                  <a:pt x="264495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59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5"/>
                </a:lnTo>
                <a:lnTo>
                  <a:pt x="257103" y="61317"/>
                </a:lnTo>
                <a:close/>
              </a:path>
              <a:path w="314959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59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59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59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59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/>
          <p:cNvSpPr/>
          <p:nvPr/>
        </p:nvSpPr>
        <p:spPr>
          <a:xfrm>
            <a:off x="6657338" y="480123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/>
          <p:cNvSpPr/>
          <p:nvPr/>
        </p:nvSpPr>
        <p:spPr>
          <a:xfrm>
            <a:off x="6657337" y="480123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/>
          <p:cNvSpPr/>
          <p:nvPr/>
        </p:nvSpPr>
        <p:spPr>
          <a:xfrm>
            <a:off x="6847939" y="4817736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/>
          <p:cNvSpPr/>
          <p:nvPr/>
        </p:nvSpPr>
        <p:spPr>
          <a:xfrm>
            <a:off x="6655563" y="528568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6655562" y="528568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/>
          <p:cNvSpPr/>
          <p:nvPr/>
        </p:nvSpPr>
        <p:spPr>
          <a:xfrm>
            <a:off x="6771355" y="5300232"/>
            <a:ext cx="638175" cy="77470"/>
          </a:xfrm>
          <a:custGeom>
            <a:avLst/>
            <a:gdLst/>
            <a:ahLst/>
            <a:cxnLst/>
            <a:rect l="l" t="t" r="r" b="b"/>
            <a:pathLst>
              <a:path w="638175" h="77470">
                <a:moveTo>
                  <a:pt x="14882" y="64740"/>
                </a:moveTo>
                <a:lnTo>
                  <a:pt x="8781" y="64740"/>
                </a:lnTo>
                <a:lnTo>
                  <a:pt x="9619" y="56945"/>
                </a:lnTo>
                <a:lnTo>
                  <a:pt x="28593" y="15431"/>
                </a:lnTo>
                <a:lnTo>
                  <a:pt x="34379" y="8483"/>
                </a:lnTo>
                <a:lnTo>
                  <a:pt x="0" y="8483"/>
                </a:lnTo>
                <a:lnTo>
                  <a:pt x="0" y="3422"/>
                </a:lnTo>
                <a:lnTo>
                  <a:pt x="40034" y="3422"/>
                </a:lnTo>
                <a:lnTo>
                  <a:pt x="40034" y="8483"/>
                </a:lnTo>
                <a:lnTo>
                  <a:pt x="34677" y="14585"/>
                </a:lnTo>
                <a:lnTo>
                  <a:pt x="29914" y="20984"/>
                </a:lnTo>
                <a:lnTo>
                  <a:pt x="15672" y="56954"/>
                </a:lnTo>
                <a:lnTo>
                  <a:pt x="14882" y="64740"/>
                </a:lnTo>
                <a:close/>
              </a:path>
              <a:path w="638175" h="77470">
                <a:moveTo>
                  <a:pt x="51944" y="64740"/>
                </a:moveTo>
                <a:lnTo>
                  <a:pt x="45098" y="64740"/>
                </a:lnTo>
                <a:lnTo>
                  <a:pt x="62808" y="40927"/>
                </a:lnTo>
                <a:lnTo>
                  <a:pt x="46438" y="18901"/>
                </a:lnTo>
                <a:lnTo>
                  <a:pt x="53433" y="18901"/>
                </a:lnTo>
                <a:lnTo>
                  <a:pt x="66530" y="36313"/>
                </a:lnTo>
                <a:lnTo>
                  <a:pt x="73057" y="36313"/>
                </a:lnTo>
                <a:lnTo>
                  <a:pt x="69655" y="40778"/>
                </a:lnTo>
                <a:lnTo>
                  <a:pt x="73234" y="45541"/>
                </a:lnTo>
                <a:lnTo>
                  <a:pt x="66083" y="45541"/>
                </a:lnTo>
                <a:lnTo>
                  <a:pt x="51944" y="64740"/>
                </a:lnTo>
                <a:close/>
              </a:path>
              <a:path w="638175" h="77470">
                <a:moveTo>
                  <a:pt x="73057" y="36313"/>
                </a:moveTo>
                <a:lnTo>
                  <a:pt x="66530" y="36313"/>
                </a:lnTo>
                <a:lnTo>
                  <a:pt x="79328" y="18901"/>
                </a:lnTo>
                <a:lnTo>
                  <a:pt x="86323" y="18901"/>
                </a:lnTo>
                <a:lnTo>
                  <a:pt x="73057" y="36313"/>
                </a:lnTo>
                <a:close/>
              </a:path>
              <a:path w="638175" h="77470">
                <a:moveTo>
                  <a:pt x="87663" y="64740"/>
                </a:moveTo>
                <a:lnTo>
                  <a:pt x="80519" y="64740"/>
                </a:lnTo>
                <a:lnTo>
                  <a:pt x="66083" y="45541"/>
                </a:lnTo>
                <a:lnTo>
                  <a:pt x="73234" y="45541"/>
                </a:lnTo>
                <a:lnTo>
                  <a:pt x="87663" y="64740"/>
                </a:lnTo>
                <a:close/>
              </a:path>
              <a:path w="638175" h="77470">
                <a:moveTo>
                  <a:pt x="107030" y="64740"/>
                </a:moveTo>
                <a:lnTo>
                  <a:pt x="100928" y="64740"/>
                </a:lnTo>
                <a:lnTo>
                  <a:pt x="101767" y="56945"/>
                </a:lnTo>
                <a:lnTo>
                  <a:pt x="120741" y="15431"/>
                </a:lnTo>
                <a:lnTo>
                  <a:pt x="126526" y="8483"/>
                </a:lnTo>
                <a:lnTo>
                  <a:pt x="92147" y="8483"/>
                </a:lnTo>
                <a:lnTo>
                  <a:pt x="92147" y="3422"/>
                </a:lnTo>
                <a:lnTo>
                  <a:pt x="132181" y="3422"/>
                </a:lnTo>
                <a:lnTo>
                  <a:pt x="132181" y="8483"/>
                </a:lnTo>
                <a:lnTo>
                  <a:pt x="126824" y="14585"/>
                </a:lnTo>
                <a:lnTo>
                  <a:pt x="122062" y="20984"/>
                </a:lnTo>
                <a:lnTo>
                  <a:pt x="107819" y="56954"/>
                </a:lnTo>
                <a:lnTo>
                  <a:pt x="107030" y="64740"/>
                </a:lnTo>
                <a:close/>
              </a:path>
              <a:path w="638175" h="77470">
                <a:moveTo>
                  <a:pt x="191548" y="66079"/>
                </a:moveTo>
                <a:lnTo>
                  <a:pt x="180039" y="66079"/>
                </a:lnTo>
                <a:lnTo>
                  <a:pt x="174780" y="63797"/>
                </a:lnTo>
                <a:lnTo>
                  <a:pt x="170712" y="59233"/>
                </a:lnTo>
                <a:lnTo>
                  <a:pt x="166743" y="54669"/>
                </a:lnTo>
                <a:lnTo>
                  <a:pt x="164759" y="48865"/>
                </a:lnTo>
                <a:lnTo>
                  <a:pt x="164759" y="34776"/>
                </a:lnTo>
                <a:lnTo>
                  <a:pt x="166743" y="28971"/>
                </a:lnTo>
                <a:lnTo>
                  <a:pt x="174681" y="19843"/>
                </a:lnTo>
                <a:lnTo>
                  <a:pt x="179939" y="17561"/>
                </a:lnTo>
                <a:lnTo>
                  <a:pt x="191845" y="17561"/>
                </a:lnTo>
                <a:lnTo>
                  <a:pt x="196112" y="18950"/>
                </a:lnTo>
                <a:lnTo>
                  <a:pt x="199988" y="22324"/>
                </a:lnTo>
                <a:lnTo>
                  <a:pt x="181626" y="22324"/>
                </a:lnTo>
                <a:lnTo>
                  <a:pt x="177707" y="24209"/>
                </a:lnTo>
                <a:lnTo>
                  <a:pt x="174731" y="27979"/>
                </a:lnTo>
                <a:lnTo>
                  <a:pt x="171853" y="31749"/>
                </a:lnTo>
                <a:lnTo>
                  <a:pt x="170414" y="36363"/>
                </a:lnTo>
                <a:lnTo>
                  <a:pt x="170414" y="47277"/>
                </a:lnTo>
                <a:lnTo>
                  <a:pt x="171853" y="51891"/>
                </a:lnTo>
                <a:lnTo>
                  <a:pt x="174731" y="55661"/>
                </a:lnTo>
                <a:lnTo>
                  <a:pt x="177707" y="59431"/>
                </a:lnTo>
                <a:lnTo>
                  <a:pt x="181626" y="61317"/>
                </a:lnTo>
                <a:lnTo>
                  <a:pt x="199301" y="61317"/>
                </a:lnTo>
                <a:lnTo>
                  <a:pt x="195765" y="64541"/>
                </a:lnTo>
                <a:lnTo>
                  <a:pt x="191548" y="66079"/>
                </a:lnTo>
                <a:close/>
              </a:path>
              <a:path w="638175" h="77470">
                <a:moveTo>
                  <a:pt x="205091" y="33337"/>
                </a:moveTo>
                <a:lnTo>
                  <a:pt x="199435" y="33337"/>
                </a:lnTo>
                <a:lnTo>
                  <a:pt x="198642" y="29666"/>
                </a:lnTo>
                <a:lnTo>
                  <a:pt x="197153" y="26937"/>
                </a:lnTo>
                <a:lnTo>
                  <a:pt x="194971" y="25151"/>
                </a:lnTo>
                <a:lnTo>
                  <a:pt x="192788" y="23266"/>
                </a:lnTo>
                <a:lnTo>
                  <a:pt x="189960" y="22324"/>
                </a:lnTo>
                <a:lnTo>
                  <a:pt x="199988" y="22324"/>
                </a:lnTo>
                <a:lnTo>
                  <a:pt x="202561" y="24506"/>
                </a:lnTo>
                <a:lnTo>
                  <a:pt x="204496" y="28376"/>
                </a:lnTo>
                <a:lnTo>
                  <a:pt x="205091" y="33337"/>
                </a:lnTo>
                <a:close/>
              </a:path>
              <a:path w="638175" h="77470">
                <a:moveTo>
                  <a:pt x="199301" y="61317"/>
                </a:moveTo>
                <a:lnTo>
                  <a:pt x="189861" y="61317"/>
                </a:lnTo>
                <a:lnTo>
                  <a:pt x="192788" y="60126"/>
                </a:lnTo>
                <a:lnTo>
                  <a:pt x="195268" y="57745"/>
                </a:lnTo>
                <a:lnTo>
                  <a:pt x="197849" y="55363"/>
                </a:lnTo>
                <a:lnTo>
                  <a:pt x="199386" y="52238"/>
                </a:lnTo>
                <a:lnTo>
                  <a:pt x="199882" y="48368"/>
                </a:lnTo>
                <a:lnTo>
                  <a:pt x="205389" y="48368"/>
                </a:lnTo>
                <a:lnTo>
                  <a:pt x="204595" y="54024"/>
                </a:lnTo>
                <a:lnTo>
                  <a:pt x="202511" y="58390"/>
                </a:lnTo>
                <a:lnTo>
                  <a:pt x="199301" y="61317"/>
                </a:lnTo>
                <a:close/>
              </a:path>
              <a:path w="638175" h="77470">
                <a:moveTo>
                  <a:pt x="237070" y="66079"/>
                </a:moveTo>
                <a:lnTo>
                  <a:pt x="226156" y="66079"/>
                </a:lnTo>
                <a:lnTo>
                  <a:pt x="220897" y="63797"/>
                </a:lnTo>
                <a:lnTo>
                  <a:pt x="216829" y="59233"/>
                </a:lnTo>
                <a:lnTo>
                  <a:pt x="212860" y="54669"/>
                </a:lnTo>
                <a:lnTo>
                  <a:pt x="210876" y="48865"/>
                </a:lnTo>
                <a:lnTo>
                  <a:pt x="210876" y="34776"/>
                </a:lnTo>
                <a:lnTo>
                  <a:pt x="212860" y="28971"/>
                </a:lnTo>
                <a:lnTo>
                  <a:pt x="220798" y="19843"/>
                </a:lnTo>
                <a:lnTo>
                  <a:pt x="226056" y="17561"/>
                </a:lnTo>
                <a:lnTo>
                  <a:pt x="239153" y="17561"/>
                </a:lnTo>
                <a:lnTo>
                  <a:pt x="244411" y="19843"/>
                </a:lnTo>
                <a:lnTo>
                  <a:pt x="246569" y="22324"/>
                </a:lnTo>
                <a:lnTo>
                  <a:pt x="227693" y="22324"/>
                </a:lnTo>
                <a:lnTo>
                  <a:pt x="223824" y="24209"/>
                </a:lnTo>
                <a:lnTo>
                  <a:pt x="220734" y="28128"/>
                </a:lnTo>
                <a:lnTo>
                  <a:pt x="217970" y="31749"/>
                </a:lnTo>
                <a:lnTo>
                  <a:pt x="216531" y="36363"/>
                </a:lnTo>
                <a:lnTo>
                  <a:pt x="216531" y="47277"/>
                </a:lnTo>
                <a:lnTo>
                  <a:pt x="217970" y="51891"/>
                </a:lnTo>
                <a:lnTo>
                  <a:pt x="220848" y="55661"/>
                </a:lnTo>
                <a:lnTo>
                  <a:pt x="223824" y="59431"/>
                </a:lnTo>
                <a:lnTo>
                  <a:pt x="227743" y="61317"/>
                </a:lnTo>
                <a:lnTo>
                  <a:pt x="246562" y="61317"/>
                </a:lnTo>
                <a:lnTo>
                  <a:pt x="244362" y="62805"/>
                </a:lnTo>
                <a:lnTo>
                  <a:pt x="240989" y="64988"/>
                </a:lnTo>
                <a:lnTo>
                  <a:pt x="237070" y="66079"/>
                </a:lnTo>
                <a:close/>
              </a:path>
              <a:path w="638175" h="77470">
                <a:moveTo>
                  <a:pt x="246562" y="61317"/>
                </a:moveTo>
                <a:lnTo>
                  <a:pt x="237467" y="61317"/>
                </a:lnTo>
                <a:lnTo>
                  <a:pt x="241336" y="59431"/>
                </a:lnTo>
                <a:lnTo>
                  <a:pt x="247190" y="51792"/>
                </a:lnTo>
                <a:lnTo>
                  <a:pt x="248646" y="47277"/>
                </a:lnTo>
                <a:lnTo>
                  <a:pt x="248645" y="36363"/>
                </a:lnTo>
                <a:lnTo>
                  <a:pt x="247190" y="31898"/>
                </a:lnTo>
                <a:lnTo>
                  <a:pt x="244103" y="27979"/>
                </a:lnTo>
                <a:lnTo>
                  <a:pt x="241336" y="24258"/>
                </a:lnTo>
                <a:lnTo>
                  <a:pt x="237417" y="22324"/>
                </a:lnTo>
                <a:lnTo>
                  <a:pt x="246569" y="22324"/>
                </a:lnTo>
                <a:lnTo>
                  <a:pt x="252350" y="28971"/>
                </a:lnTo>
                <a:lnTo>
                  <a:pt x="254334" y="34776"/>
                </a:lnTo>
                <a:lnTo>
                  <a:pt x="254334" y="46087"/>
                </a:lnTo>
                <a:lnTo>
                  <a:pt x="253491" y="50105"/>
                </a:lnTo>
                <a:lnTo>
                  <a:pt x="251804" y="53875"/>
                </a:lnTo>
                <a:lnTo>
                  <a:pt x="250216" y="57546"/>
                </a:lnTo>
                <a:lnTo>
                  <a:pt x="247736" y="60523"/>
                </a:lnTo>
                <a:lnTo>
                  <a:pt x="246562" y="61317"/>
                </a:lnTo>
                <a:close/>
              </a:path>
              <a:path w="638175" h="77470">
                <a:moveTo>
                  <a:pt x="271781" y="26789"/>
                </a:moveTo>
                <a:lnTo>
                  <a:pt x="268327" y="26789"/>
                </a:lnTo>
                <a:lnTo>
                  <a:pt x="269418" y="24110"/>
                </a:lnTo>
                <a:lnTo>
                  <a:pt x="271303" y="21927"/>
                </a:lnTo>
                <a:lnTo>
                  <a:pt x="273983" y="20240"/>
                </a:lnTo>
                <a:lnTo>
                  <a:pt x="276661" y="18454"/>
                </a:lnTo>
                <a:lnTo>
                  <a:pt x="279687" y="17561"/>
                </a:lnTo>
                <a:lnTo>
                  <a:pt x="288915" y="17561"/>
                </a:lnTo>
                <a:lnTo>
                  <a:pt x="293132" y="19000"/>
                </a:lnTo>
                <a:lnTo>
                  <a:pt x="296127" y="22324"/>
                </a:lnTo>
                <a:lnTo>
                  <a:pt x="279539" y="22324"/>
                </a:lnTo>
                <a:lnTo>
                  <a:pt x="276859" y="23068"/>
                </a:lnTo>
                <a:lnTo>
                  <a:pt x="274578" y="24556"/>
                </a:lnTo>
                <a:lnTo>
                  <a:pt x="272395" y="26044"/>
                </a:lnTo>
                <a:lnTo>
                  <a:pt x="271781" y="26789"/>
                </a:lnTo>
                <a:close/>
              </a:path>
              <a:path w="638175" h="77470">
                <a:moveTo>
                  <a:pt x="268178" y="64740"/>
                </a:moveTo>
                <a:lnTo>
                  <a:pt x="262522" y="64740"/>
                </a:lnTo>
                <a:lnTo>
                  <a:pt x="262522" y="18901"/>
                </a:lnTo>
                <a:lnTo>
                  <a:pt x="268178" y="18901"/>
                </a:lnTo>
                <a:lnTo>
                  <a:pt x="268178" y="26789"/>
                </a:lnTo>
                <a:lnTo>
                  <a:pt x="271781" y="26789"/>
                </a:lnTo>
                <a:lnTo>
                  <a:pt x="270758" y="28029"/>
                </a:lnTo>
                <a:lnTo>
                  <a:pt x="269666" y="30509"/>
                </a:lnTo>
                <a:lnTo>
                  <a:pt x="268674" y="32990"/>
                </a:lnTo>
                <a:lnTo>
                  <a:pt x="268178" y="35470"/>
                </a:lnTo>
                <a:lnTo>
                  <a:pt x="268178" y="64740"/>
                </a:lnTo>
                <a:close/>
              </a:path>
              <a:path w="638175" h="77470">
                <a:moveTo>
                  <a:pt x="299730" y="64740"/>
                </a:moveTo>
                <a:lnTo>
                  <a:pt x="294223" y="64740"/>
                </a:lnTo>
                <a:lnTo>
                  <a:pt x="294223" y="31352"/>
                </a:lnTo>
                <a:lnTo>
                  <a:pt x="293231" y="28029"/>
                </a:lnTo>
                <a:lnTo>
                  <a:pt x="291247" y="25747"/>
                </a:lnTo>
                <a:lnTo>
                  <a:pt x="289361" y="23465"/>
                </a:lnTo>
                <a:lnTo>
                  <a:pt x="286484" y="22324"/>
                </a:lnTo>
                <a:lnTo>
                  <a:pt x="296127" y="22324"/>
                </a:lnTo>
                <a:lnTo>
                  <a:pt x="298390" y="24754"/>
                </a:lnTo>
                <a:lnTo>
                  <a:pt x="299730" y="29071"/>
                </a:lnTo>
                <a:lnTo>
                  <a:pt x="299730" y="64740"/>
                </a:lnTo>
                <a:close/>
              </a:path>
              <a:path w="638175" h="77470">
                <a:moveTo>
                  <a:pt x="328849" y="64740"/>
                </a:moveTo>
                <a:lnTo>
                  <a:pt x="322895" y="64740"/>
                </a:lnTo>
                <a:lnTo>
                  <a:pt x="305185" y="18901"/>
                </a:lnTo>
                <a:lnTo>
                  <a:pt x="311436" y="18901"/>
                </a:lnTo>
                <a:lnTo>
                  <a:pt x="325872" y="59084"/>
                </a:lnTo>
                <a:lnTo>
                  <a:pt x="330960" y="59084"/>
                </a:lnTo>
                <a:lnTo>
                  <a:pt x="328849" y="64740"/>
                </a:lnTo>
                <a:close/>
              </a:path>
              <a:path w="638175" h="77470">
                <a:moveTo>
                  <a:pt x="330960" y="59084"/>
                </a:moveTo>
                <a:lnTo>
                  <a:pt x="326021" y="59084"/>
                </a:lnTo>
                <a:lnTo>
                  <a:pt x="340159" y="18901"/>
                </a:lnTo>
                <a:lnTo>
                  <a:pt x="345964" y="18901"/>
                </a:lnTo>
                <a:lnTo>
                  <a:pt x="330960" y="59084"/>
                </a:lnTo>
                <a:close/>
              </a:path>
              <a:path w="638175" h="77470">
                <a:moveTo>
                  <a:pt x="350096" y="76943"/>
                </a:moveTo>
                <a:lnTo>
                  <a:pt x="350096" y="73074"/>
                </a:lnTo>
                <a:lnTo>
                  <a:pt x="351386" y="72578"/>
                </a:lnTo>
                <a:lnTo>
                  <a:pt x="352377" y="71536"/>
                </a:lnTo>
                <a:lnTo>
                  <a:pt x="353072" y="69949"/>
                </a:lnTo>
                <a:lnTo>
                  <a:pt x="353866" y="68460"/>
                </a:lnTo>
                <a:lnTo>
                  <a:pt x="354263" y="66873"/>
                </a:lnTo>
                <a:lnTo>
                  <a:pt x="354263" y="64740"/>
                </a:lnTo>
                <a:lnTo>
                  <a:pt x="350542" y="64740"/>
                </a:lnTo>
                <a:lnTo>
                  <a:pt x="350542" y="55363"/>
                </a:lnTo>
                <a:lnTo>
                  <a:pt x="357984" y="55363"/>
                </a:lnTo>
                <a:lnTo>
                  <a:pt x="357984" y="67617"/>
                </a:lnTo>
                <a:lnTo>
                  <a:pt x="357289" y="70048"/>
                </a:lnTo>
                <a:lnTo>
                  <a:pt x="355899" y="72330"/>
                </a:lnTo>
                <a:lnTo>
                  <a:pt x="354610" y="74612"/>
                </a:lnTo>
                <a:lnTo>
                  <a:pt x="352675" y="76150"/>
                </a:lnTo>
                <a:lnTo>
                  <a:pt x="350096" y="76943"/>
                </a:lnTo>
                <a:close/>
              </a:path>
              <a:path w="638175" h="77470">
                <a:moveTo>
                  <a:pt x="422634" y="66079"/>
                </a:moveTo>
                <a:lnTo>
                  <a:pt x="408644" y="66079"/>
                </a:lnTo>
                <a:lnTo>
                  <a:pt x="403039" y="63499"/>
                </a:lnTo>
                <a:lnTo>
                  <a:pt x="394853" y="24060"/>
                </a:lnTo>
                <a:lnTo>
                  <a:pt x="396738" y="16569"/>
                </a:lnTo>
                <a:lnTo>
                  <a:pt x="404279" y="4861"/>
                </a:lnTo>
                <a:lnTo>
                  <a:pt x="409785" y="1934"/>
                </a:lnTo>
                <a:lnTo>
                  <a:pt x="422783" y="1934"/>
                </a:lnTo>
                <a:lnTo>
                  <a:pt x="427247" y="3373"/>
                </a:lnTo>
                <a:lnTo>
                  <a:pt x="430933" y="6697"/>
                </a:lnTo>
                <a:lnTo>
                  <a:pt x="411968" y="6697"/>
                </a:lnTo>
                <a:lnTo>
                  <a:pt x="407702" y="9128"/>
                </a:lnTo>
                <a:lnTo>
                  <a:pt x="404825" y="13989"/>
                </a:lnTo>
                <a:lnTo>
                  <a:pt x="401947" y="18752"/>
                </a:lnTo>
                <a:lnTo>
                  <a:pt x="400592" y="25201"/>
                </a:lnTo>
                <a:lnTo>
                  <a:pt x="400509" y="34528"/>
                </a:lnTo>
                <a:lnTo>
                  <a:pt x="404859" y="34528"/>
                </a:lnTo>
                <a:lnTo>
                  <a:pt x="402989" y="36462"/>
                </a:lnTo>
                <a:lnTo>
                  <a:pt x="401550" y="40431"/>
                </a:lnTo>
                <a:lnTo>
                  <a:pt x="401550" y="50353"/>
                </a:lnTo>
                <a:lnTo>
                  <a:pt x="402889" y="54272"/>
                </a:lnTo>
                <a:lnTo>
                  <a:pt x="405568" y="57149"/>
                </a:lnTo>
                <a:lnTo>
                  <a:pt x="408347" y="59927"/>
                </a:lnTo>
                <a:lnTo>
                  <a:pt x="412166" y="61317"/>
                </a:lnTo>
                <a:lnTo>
                  <a:pt x="430423" y="61317"/>
                </a:lnTo>
                <a:lnTo>
                  <a:pt x="427644" y="64095"/>
                </a:lnTo>
                <a:lnTo>
                  <a:pt x="422634" y="66079"/>
                </a:lnTo>
                <a:close/>
              </a:path>
              <a:path w="638175" h="77470">
                <a:moveTo>
                  <a:pt x="436078" y="18305"/>
                </a:moveTo>
                <a:lnTo>
                  <a:pt x="430572" y="18305"/>
                </a:lnTo>
                <a:lnTo>
                  <a:pt x="430075" y="14833"/>
                </a:lnTo>
                <a:lnTo>
                  <a:pt x="428687" y="12055"/>
                </a:lnTo>
                <a:lnTo>
                  <a:pt x="426404" y="9971"/>
                </a:lnTo>
                <a:lnTo>
                  <a:pt x="424122" y="7788"/>
                </a:lnTo>
                <a:lnTo>
                  <a:pt x="421195" y="6697"/>
                </a:lnTo>
                <a:lnTo>
                  <a:pt x="430933" y="6697"/>
                </a:lnTo>
                <a:lnTo>
                  <a:pt x="433598" y="9028"/>
                </a:lnTo>
                <a:lnTo>
                  <a:pt x="435483" y="13047"/>
                </a:lnTo>
                <a:lnTo>
                  <a:pt x="436078" y="18305"/>
                </a:lnTo>
                <a:close/>
              </a:path>
              <a:path w="638175" h="77470">
                <a:moveTo>
                  <a:pt x="404859" y="34528"/>
                </a:moveTo>
                <a:lnTo>
                  <a:pt x="400657" y="34528"/>
                </a:lnTo>
                <a:lnTo>
                  <a:pt x="402145" y="31352"/>
                </a:lnTo>
                <a:lnTo>
                  <a:pt x="404378" y="28872"/>
                </a:lnTo>
                <a:lnTo>
                  <a:pt x="407354" y="27086"/>
                </a:lnTo>
                <a:lnTo>
                  <a:pt x="410430" y="25201"/>
                </a:lnTo>
                <a:lnTo>
                  <a:pt x="413705" y="24258"/>
                </a:lnTo>
                <a:lnTo>
                  <a:pt x="423230" y="24258"/>
                </a:lnTo>
                <a:lnTo>
                  <a:pt x="428141" y="26193"/>
                </a:lnTo>
                <a:lnTo>
                  <a:pt x="430896" y="29021"/>
                </a:lnTo>
                <a:lnTo>
                  <a:pt x="412465" y="29021"/>
                </a:lnTo>
                <a:lnTo>
                  <a:pt x="408743" y="30509"/>
                </a:lnTo>
                <a:lnTo>
                  <a:pt x="404859" y="34528"/>
                </a:lnTo>
                <a:close/>
              </a:path>
              <a:path w="638175" h="77470">
                <a:moveTo>
                  <a:pt x="430423" y="61317"/>
                </a:moveTo>
                <a:lnTo>
                  <a:pt x="421394" y="61317"/>
                </a:lnTo>
                <a:lnTo>
                  <a:pt x="424966" y="59779"/>
                </a:lnTo>
                <a:lnTo>
                  <a:pt x="430621" y="53528"/>
                </a:lnTo>
                <a:lnTo>
                  <a:pt x="432059" y="49758"/>
                </a:lnTo>
                <a:lnTo>
                  <a:pt x="431989" y="40431"/>
                </a:lnTo>
                <a:lnTo>
                  <a:pt x="430671" y="36710"/>
                </a:lnTo>
                <a:lnTo>
                  <a:pt x="427893" y="33635"/>
                </a:lnTo>
                <a:lnTo>
                  <a:pt x="425214" y="30559"/>
                </a:lnTo>
                <a:lnTo>
                  <a:pt x="421592" y="29021"/>
                </a:lnTo>
                <a:lnTo>
                  <a:pt x="430896" y="29021"/>
                </a:lnTo>
                <a:lnTo>
                  <a:pt x="432407" y="30559"/>
                </a:lnTo>
                <a:lnTo>
                  <a:pt x="435781" y="33932"/>
                </a:lnTo>
                <a:lnTo>
                  <a:pt x="437715" y="38893"/>
                </a:lnTo>
                <a:lnTo>
                  <a:pt x="437715" y="51097"/>
                </a:lnTo>
                <a:lnTo>
                  <a:pt x="435682" y="56157"/>
                </a:lnTo>
                <a:lnTo>
                  <a:pt x="431614" y="60126"/>
                </a:lnTo>
                <a:lnTo>
                  <a:pt x="430423" y="61317"/>
                </a:lnTo>
                <a:close/>
              </a:path>
              <a:path w="638175" h="77470">
                <a:moveTo>
                  <a:pt x="486535" y="49261"/>
                </a:moveTo>
                <a:lnTo>
                  <a:pt x="443374" y="49261"/>
                </a:lnTo>
                <a:lnTo>
                  <a:pt x="443374" y="43904"/>
                </a:lnTo>
                <a:lnTo>
                  <a:pt x="472098" y="2530"/>
                </a:lnTo>
                <a:lnTo>
                  <a:pt x="477158" y="2530"/>
                </a:lnTo>
                <a:lnTo>
                  <a:pt x="477158" y="10715"/>
                </a:lnTo>
                <a:lnTo>
                  <a:pt x="471949" y="10715"/>
                </a:lnTo>
                <a:lnTo>
                  <a:pt x="448435" y="44499"/>
                </a:lnTo>
                <a:lnTo>
                  <a:pt x="486535" y="44499"/>
                </a:lnTo>
                <a:lnTo>
                  <a:pt x="486535" y="49261"/>
                </a:lnTo>
                <a:close/>
              </a:path>
              <a:path w="638175" h="77470">
                <a:moveTo>
                  <a:pt x="477158" y="44499"/>
                </a:moveTo>
                <a:lnTo>
                  <a:pt x="472098" y="44499"/>
                </a:lnTo>
                <a:lnTo>
                  <a:pt x="472098" y="10715"/>
                </a:lnTo>
                <a:lnTo>
                  <a:pt x="477158" y="10715"/>
                </a:lnTo>
                <a:lnTo>
                  <a:pt x="477158" y="44499"/>
                </a:lnTo>
                <a:close/>
              </a:path>
              <a:path w="638175" h="77470">
                <a:moveTo>
                  <a:pt x="477158" y="64740"/>
                </a:moveTo>
                <a:lnTo>
                  <a:pt x="472098" y="64740"/>
                </a:lnTo>
                <a:lnTo>
                  <a:pt x="472098" y="49261"/>
                </a:lnTo>
                <a:lnTo>
                  <a:pt x="477158" y="49261"/>
                </a:lnTo>
                <a:lnTo>
                  <a:pt x="477158" y="64740"/>
                </a:lnTo>
                <a:close/>
              </a:path>
              <a:path w="638175" h="77470">
                <a:moveTo>
                  <a:pt x="498295" y="76943"/>
                </a:moveTo>
                <a:lnTo>
                  <a:pt x="498295" y="73074"/>
                </a:lnTo>
                <a:lnTo>
                  <a:pt x="499585" y="72578"/>
                </a:lnTo>
                <a:lnTo>
                  <a:pt x="500577" y="71536"/>
                </a:lnTo>
                <a:lnTo>
                  <a:pt x="501272" y="69949"/>
                </a:lnTo>
                <a:lnTo>
                  <a:pt x="502065" y="68460"/>
                </a:lnTo>
                <a:lnTo>
                  <a:pt x="502462" y="66873"/>
                </a:lnTo>
                <a:lnTo>
                  <a:pt x="502462" y="64740"/>
                </a:lnTo>
                <a:lnTo>
                  <a:pt x="498742" y="64740"/>
                </a:lnTo>
                <a:lnTo>
                  <a:pt x="498742" y="55363"/>
                </a:lnTo>
                <a:lnTo>
                  <a:pt x="506183" y="55363"/>
                </a:lnTo>
                <a:lnTo>
                  <a:pt x="506183" y="67617"/>
                </a:lnTo>
                <a:lnTo>
                  <a:pt x="505488" y="70048"/>
                </a:lnTo>
                <a:lnTo>
                  <a:pt x="504100" y="72330"/>
                </a:lnTo>
                <a:lnTo>
                  <a:pt x="502810" y="74612"/>
                </a:lnTo>
                <a:lnTo>
                  <a:pt x="500874" y="76150"/>
                </a:lnTo>
                <a:lnTo>
                  <a:pt x="498295" y="76943"/>
                </a:lnTo>
                <a:close/>
              </a:path>
              <a:path w="638175" h="77470">
                <a:moveTo>
                  <a:pt x="543052" y="66079"/>
                </a:moveTo>
                <a:lnTo>
                  <a:pt x="538290" y="66079"/>
                </a:lnTo>
                <a:lnTo>
                  <a:pt x="565674" y="0"/>
                </a:lnTo>
                <a:lnTo>
                  <a:pt x="570288" y="0"/>
                </a:lnTo>
                <a:lnTo>
                  <a:pt x="543052" y="66079"/>
                </a:lnTo>
                <a:close/>
              </a:path>
              <a:path w="638175" h="77470">
                <a:moveTo>
                  <a:pt x="604023" y="24110"/>
                </a:moveTo>
                <a:lnTo>
                  <a:pt x="598516" y="24110"/>
                </a:lnTo>
                <a:lnTo>
                  <a:pt x="598516" y="16767"/>
                </a:lnTo>
                <a:lnTo>
                  <a:pt x="600203" y="11608"/>
                </a:lnTo>
                <a:lnTo>
                  <a:pt x="603577" y="7739"/>
                </a:lnTo>
                <a:lnTo>
                  <a:pt x="607049" y="3869"/>
                </a:lnTo>
                <a:lnTo>
                  <a:pt x="611960" y="1934"/>
                </a:lnTo>
                <a:lnTo>
                  <a:pt x="624165" y="1934"/>
                </a:lnTo>
                <a:lnTo>
                  <a:pt x="628827" y="3522"/>
                </a:lnTo>
                <a:lnTo>
                  <a:pt x="632300" y="6697"/>
                </a:lnTo>
                <a:lnTo>
                  <a:pt x="613796" y="6697"/>
                </a:lnTo>
                <a:lnTo>
                  <a:pt x="610373" y="8135"/>
                </a:lnTo>
                <a:lnTo>
                  <a:pt x="605511" y="13791"/>
                </a:lnTo>
                <a:lnTo>
                  <a:pt x="604221" y="17710"/>
                </a:lnTo>
                <a:lnTo>
                  <a:pt x="604023" y="22770"/>
                </a:lnTo>
                <a:lnTo>
                  <a:pt x="604023" y="24110"/>
                </a:lnTo>
                <a:close/>
              </a:path>
              <a:path w="638175" h="77470">
                <a:moveTo>
                  <a:pt x="637956" y="64740"/>
                </a:moveTo>
                <a:lnTo>
                  <a:pt x="597028" y="64740"/>
                </a:lnTo>
                <a:lnTo>
                  <a:pt x="597028" y="60175"/>
                </a:lnTo>
                <a:lnTo>
                  <a:pt x="621386" y="36065"/>
                </a:lnTo>
                <a:lnTo>
                  <a:pt x="625900" y="32493"/>
                </a:lnTo>
                <a:lnTo>
                  <a:pt x="628282" y="29616"/>
                </a:lnTo>
                <a:lnTo>
                  <a:pt x="630763" y="26739"/>
                </a:lnTo>
                <a:lnTo>
                  <a:pt x="632003" y="23365"/>
                </a:lnTo>
                <a:lnTo>
                  <a:pt x="632003" y="15726"/>
                </a:lnTo>
                <a:lnTo>
                  <a:pt x="630713" y="12650"/>
                </a:lnTo>
                <a:lnTo>
                  <a:pt x="625554" y="7887"/>
                </a:lnTo>
                <a:lnTo>
                  <a:pt x="622229" y="6697"/>
                </a:lnTo>
                <a:lnTo>
                  <a:pt x="632300" y="6697"/>
                </a:lnTo>
                <a:lnTo>
                  <a:pt x="635872" y="9872"/>
                </a:lnTo>
                <a:lnTo>
                  <a:pt x="637658" y="14138"/>
                </a:lnTo>
                <a:lnTo>
                  <a:pt x="637542" y="24110"/>
                </a:lnTo>
                <a:lnTo>
                  <a:pt x="636319" y="27781"/>
                </a:lnTo>
                <a:lnTo>
                  <a:pt x="631060" y="35222"/>
                </a:lnTo>
                <a:lnTo>
                  <a:pt x="626248" y="39191"/>
                </a:lnTo>
                <a:lnTo>
                  <a:pt x="613647" y="46831"/>
                </a:lnTo>
                <a:lnTo>
                  <a:pt x="609728" y="49758"/>
                </a:lnTo>
                <a:lnTo>
                  <a:pt x="605164" y="54719"/>
                </a:lnTo>
                <a:lnTo>
                  <a:pt x="603775" y="57149"/>
                </a:lnTo>
                <a:lnTo>
                  <a:pt x="603278" y="59531"/>
                </a:lnTo>
                <a:lnTo>
                  <a:pt x="637956" y="59531"/>
                </a:lnTo>
                <a:lnTo>
                  <a:pt x="637956" y="6474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/>
          <p:cNvSpPr/>
          <p:nvPr/>
        </p:nvSpPr>
        <p:spPr>
          <a:xfrm>
            <a:off x="6656063" y="135623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/>
          <p:nvPr/>
        </p:nvSpPr>
        <p:spPr>
          <a:xfrm>
            <a:off x="6656063" y="135623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6"/>
          <p:cNvSpPr/>
          <p:nvPr/>
        </p:nvSpPr>
        <p:spPr>
          <a:xfrm>
            <a:off x="6931291" y="1370805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8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3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7"/>
          <p:cNvSpPr/>
          <p:nvPr/>
        </p:nvSpPr>
        <p:spPr>
          <a:xfrm>
            <a:off x="6657338" y="51507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8"/>
          <p:cNvSpPr/>
          <p:nvPr/>
        </p:nvSpPr>
        <p:spPr>
          <a:xfrm>
            <a:off x="6657337" y="515075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9"/>
          <p:cNvSpPr/>
          <p:nvPr/>
        </p:nvSpPr>
        <p:spPr>
          <a:xfrm>
            <a:off x="7015147" y="5166670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/>
          <p:cNvSpPr/>
          <p:nvPr/>
        </p:nvSpPr>
        <p:spPr>
          <a:xfrm>
            <a:off x="6657338" y="493188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1"/>
          <p:cNvSpPr/>
          <p:nvPr/>
        </p:nvSpPr>
        <p:spPr>
          <a:xfrm>
            <a:off x="6657337" y="4931884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2"/>
          <p:cNvSpPr/>
          <p:nvPr/>
        </p:nvSpPr>
        <p:spPr>
          <a:xfrm>
            <a:off x="6847939" y="4948390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3"/>
          <p:cNvSpPr/>
          <p:nvPr/>
        </p:nvSpPr>
        <p:spPr>
          <a:xfrm>
            <a:off x="7092487" y="4893784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4"/>
          <p:cNvSpPr/>
          <p:nvPr/>
        </p:nvSpPr>
        <p:spPr>
          <a:xfrm>
            <a:off x="7072262" y="506643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5"/>
          <p:cNvSpPr/>
          <p:nvPr/>
        </p:nvSpPr>
        <p:spPr>
          <a:xfrm>
            <a:off x="7072262" y="506643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4574" y="619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6"/>
          <p:cNvSpPr/>
          <p:nvPr/>
        </p:nvSpPr>
        <p:spPr>
          <a:xfrm>
            <a:off x="7092487" y="5108758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7"/>
          <p:cNvSpPr/>
          <p:nvPr/>
        </p:nvSpPr>
        <p:spPr>
          <a:xfrm>
            <a:off x="7092512" y="5024433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8"/>
          <p:cNvSpPr/>
          <p:nvPr/>
        </p:nvSpPr>
        <p:spPr>
          <a:xfrm>
            <a:off x="7072262" y="472320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9"/>
          <p:cNvSpPr/>
          <p:nvPr/>
        </p:nvSpPr>
        <p:spPr>
          <a:xfrm>
            <a:off x="7072262" y="472320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49" y="6199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0"/>
          <p:cNvSpPr/>
          <p:nvPr/>
        </p:nvSpPr>
        <p:spPr>
          <a:xfrm>
            <a:off x="7092487" y="4765534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35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1"/>
          <p:cNvSpPr/>
          <p:nvPr/>
        </p:nvSpPr>
        <p:spPr>
          <a:xfrm>
            <a:off x="7112762" y="4744359"/>
            <a:ext cx="797560" cy="343535"/>
          </a:xfrm>
          <a:custGeom>
            <a:avLst/>
            <a:gdLst/>
            <a:ahLst/>
            <a:cxnLst/>
            <a:rect l="l" t="t" r="r" b="b"/>
            <a:pathLst>
              <a:path w="797559" h="343535">
                <a:moveTo>
                  <a:pt x="0" y="0"/>
                </a:moveTo>
                <a:lnTo>
                  <a:pt x="66368" y="779"/>
                </a:lnTo>
                <a:lnTo>
                  <a:pt x="132326" y="3060"/>
                </a:lnTo>
                <a:lnTo>
                  <a:pt x="197463" y="6752"/>
                </a:lnTo>
                <a:lnTo>
                  <a:pt x="261369" y="11769"/>
                </a:lnTo>
                <a:lnTo>
                  <a:pt x="323635" y="18022"/>
                </a:lnTo>
                <a:lnTo>
                  <a:pt x="383850" y="25422"/>
                </a:lnTo>
                <a:lnTo>
                  <a:pt x="441604" y="33881"/>
                </a:lnTo>
                <a:lnTo>
                  <a:pt x="496488" y="43311"/>
                </a:lnTo>
                <a:lnTo>
                  <a:pt x="548092" y="53624"/>
                </a:lnTo>
                <a:lnTo>
                  <a:pt x="596006" y="64732"/>
                </a:lnTo>
                <a:lnTo>
                  <a:pt x="639819" y="76546"/>
                </a:lnTo>
                <a:lnTo>
                  <a:pt x="679122" y="88977"/>
                </a:lnTo>
                <a:lnTo>
                  <a:pt x="742559" y="115341"/>
                </a:lnTo>
                <a:lnTo>
                  <a:pt x="783035" y="143117"/>
                </a:lnTo>
                <a:lnTo>
                  <a:pt x="797273" y="171599"/>
                </a:lnTo>
                <a:lnTo>
                  <a:pt x="793664" y="185884"/>
                </a:lnTo>
                <a:lnTo>
                  <a:pt x="765947" y="214102"/>
                </a:lnTo>
                <a:lnTo>
                  <a:pt x="713634" y="241260"/>
                </a:lnTo>
                <a:lnTo>
                  <a:pt x="640003" y="266653"/>
                </a:lnTo>
                <a:lnTo>
                  <a:pt x="596219" y="278466"/>
                </a:lnTo>
                <a:lnTo>
                  <a:pt x="548336" y="289574"/>
                </a:lnTo>
                <a:lnTo>
                  <a:pt x="496764" y="299887"/>
                </a:lnTo>
                <a:lnTo>
                  <a:pt x="441913" y="309317"/>
                </a:lnTo>
                <a:lnTo>
                  <a:pt x="384194" y="317777"/>
                </a:lnTo>
                <a:lnTo>
                  <a:pt x="324016" y="325177"/>
                </a:lnTo>
                <a:lnTo>
                  <a:pt x="261790" y="331429"/>
                </a:lnTo>
                <a:lnTo>
                  <a:pt x="197925" y="336446"/>
                </a:lnTo>
                <a:lnTo>
                  <a:pt x="132831" y="340139"/>
                </a:lnTo>
                <a:lnTo>
                  <a:pt x="66919" y="342419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2"/>
          <p:cNvSpPr/>
          <p:nvPr/>
        </p:nvSpPr>
        <p:spPr>
          <a:xfrm>
            <a:off x="6655538" y="44612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3"/>
          <p:cNvSpPr/>
          <p:nvPr/>
        </p:nvSpPr>
        <p:spPr>
          <a:xfrm>
            <a:off x="6655538" y="44612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/>
          <p:cNvSpPr/>
          <p:nvPr/>
        </p:nvSpPr>
        <p:spPr>
          <a:xfrm>
            <a:off x="6846130" y="4477761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5"/>
          <p:cNvSpPr/>
          <p:nvPr/>
        </p:nvSpPr>
        <p:spPr>
          <a:xfrm>
            <a:off x="6655538" y="459190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6"/>
          <p:cNvSpPr/>
          <p:nvPr/>
        </p:nvSpPr>
        <p:spPr>
          <a:xfrm>
            <a:off x="6655538" y="459190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7"/>
          <p:cNvSpPr/>
          <p:nvPr/>
        </p:nvSpPr>
        <p:spPr>
          <a:xfrm>
            <a:off x="6846130" y="460841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8"/>
          <p:cNvSpPr/>
          <p:nvPr/>
        </p:nvSpPr>
        <p:spPr>
          <a:xfrm>
            <a:off x="7090687" y="455380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7090712" y="4684509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5">
                <a:moveTo>
                  <a:pt x="17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7070837" y="437833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7070837" y="437833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7090687" y="4420760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3"/>
          <p:cNvSpPr/>
          <p:nvPr/>
        </p:nvSpPr>
        <p:spPr>
          <a:xfrm>
            <a:off x="7111262" y="4399360"/>
            <a:ext cx="798830" cy="345440"/>
          </a:xfrm>
          <a:custGeom>
            <a:avLst/>
            <a:gdLst/>
            <a:ahLst/>
            <a:cxnLst/>
            <a:rect l="l" t="t" r="r" b="b"/>
            <a:pathLst>
              <a:path w="798829" h="345439">
                <a:moveTo>
                  <a:pt x="1499" y="344999"/>
                </a:moveTo>
                <a:lnTo>
                  <a:pt x="67870" y="344215"/>
                </a:lnTo>
                <a:lnTo>
                  <a:pt x="133835" y="341923"/>
                </a:lnTo>
                <a:lnTo>
                  <a:pt x="198982" y="338211"/>
                </a:lnTo>
                <a:lnTo>
                  <a:pt x="262901" y="333168"/>
                </a:lnTo>
                <a:lnTo>
                  <a:pt x="325181" y="326882"/>
                </a:lnTo>
                <a:lnTo>
                  <a:pt x="385411" y="319443"/>
                </a:lnTo>
                <a:lnTo>
                  <a:pt x="443180" y="310940"/>
                </a:lnTo>
                <a:lnTo>
                  <a:pt x="498079" y="301460"/>
                </a:lnTo>
                <a:lnTo>
                  <a:pt x="549695" y="291093"/>
                </a:lnTo>
                <a:lnTo>
                  <a:pt x="597619" y="279927"/>
                </a:lnTo>
                <a:lnTo>
                  <a:pt x="641439" y="268051"/>
                </a:lnTo>
                <a:lnTo>
                  <a:pt x="680744" y="255555"/>
                </a:lnTo>
                <a:lnTo>
                  <a:pt x="744169" y="229053"/>
                </a:lnTo>
                <a:lnTo>
                  <a:pt x="784608" y="201131"/>
                </a:lnTo>
                <a:lnTo>
                  <a:pt x="798773" y="172499"/>
                </a:lnTo>
                <a:lnTo>
                  <a:pt x="795117" y="158139"/>
                </a:lnTo>
                <a:lnTo>
                  <a:pt x="767278" y="129774"/>
                </a:lnTo>
                <a:lnTo>
                  <a:pt x="714804" y="102473"/>
                </a:lnTo>
                <a:lnTo>
                  <a:pt x="640979" y="76947"/>
                </a:lnTo>
                <a:lnTo>
                  <a:pt x="597086" y="65071"/>
                </a:lnTo>
                <a:lnTo>
                  <a:pt x="549086" y="53906"/>
                </a:lnTo>
                <a:lnTo>
                  <a:pt x="497390" y="43539"/>
                </a:lnTo>
                <a:lnTo>
                  <a:pt x="442407" y="34059"/>
                </a:lnTo>
                <a:lnTo>
                  <a:pt x="384550" y="25555"/>
                </a:lnTo>
                <a:lnTo>
                  <a:pt x="324227" y="18116"/>
                </a:lnTo>
                <a:lnTo>
                  <a:pt x="261849" y="11831"/>
                </a:lnTo>
                <a:lnTo>
                  <a:pt x="197827" y="6788"/>
                </a:lnTo>
                <a:lnTo>
                  <a:pt x="132571" y="3076"/>
                </a:lnTo>
                <a:lnTo>
                  <a:pt x="66492" y="783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4"/>
          <p:cNvSpPr/>
          <p:nvPr/>
        </p:nvSpPr>
        <p:spPr>
          <a:xfrm>
            <a:off x="6655538" y="41163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5"/>
          <p:cNvSpPr/>
          <p:nvPr/>
        </p:nvSpPr>
        <p:spPr>
          <a:xfrm>
            <a:off x="6655538" y="41163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6"/>
          <p:cNvSpPr/>
          <p:nvPr/>
        </p:nvSpPr>
        <p:spPr>
          <a:xfrm>
            <a:off x="6846130" y="4132814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7"/>
          <p:cNvSpPr/>
          <p:nvPr/>
        </p:nvSpPr>
        <p:spPr>
          <a:xfrm>
            <a:off x="6655538" y="42469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8"/>
          <p:cNvSpPr/>
          <p:nvPr/>
        </p:nvSpPr>
        <p:spPr>
          <a:xfrm>
            <a:off x="6655538" y="424696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9"/>
          <p:cNvSpPr/>
          <p:nvPr/>
        </p:nvSpPr>
        <p:spPr>
          <a:xfrm>
            <a:off x="6846130" y="4263468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5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5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5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5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5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5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5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5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5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5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5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5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5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5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5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5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5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5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5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5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5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5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5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5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5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5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5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0"/>
          <p:cNvSpPr/>
          <p:nvPr/>
        </p:nvSpPr>
        <p:spPr>
          <a:xfrm>
            <a:off x="7090687" y="420886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/>
          <p:nvPr/>
        </p:nvSpPr>
        <p:spPr>
          <a:xfrm>
            <a:off x="7090787" y="4339635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2"/>
          <p:cNvSpPr/>
          <p:nvPr/>
        </p:nvSpPr>
        <p:spPr>
          <a:xfrm>
            <a:off x="7070837" y="4038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3"/>
          <p:cNvSpPr/>
          <p:nvPr/>
        </p:nvSpPr>
        <p:spPr>
          <a:xfrm>
            <a:off x="7070837" y="4038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4"/>
          <p:cNvSpPr/>
          <p:nvPr/>
        </p:nvSpPr>
        <p:spPr>
          <a:xfrm>
            <a:off x="7090687" y="4080310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7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5"/>
          <p:cNvSpPr/>
          <p:nvPr/>
        </p:nvSpPr>
        <p:spPr>
          <a:xfrm>
            <a:off x="7111337" y="4059285"/>
            <a:ext cx="781685" cy="340360"/>
          </a:xfrm>
          <a:custGeom>
            <a:avLst/>
            <a:gdLst/>
            <a:ahLst/>
            <a:cxnLst/>
            <a:rect l="l" t="t" r="r" b="b"/>
            <a:pathLst>
              <a:path w="781684" h="340360">
                <a:moveTo>
                  <a:pt x="0" y="340199"/>
                </a:moveTo>
                <a:lnTo>
                  <a:pt x="68884" y="339333"/>
                </a:lnTo>
                <a:lnTo>
                  <a:pt x="137289" y="336806"/>
                </a:lnTo>
                <a:lnTo>
                  <a:pt x="204738" y="332720"/>
                </a:lnTo>
                <a:lnTo>
                  <a:pt x="270754" y="327181"/>
                </a:lnTo>
                <a:lnTo>
                  <a:pt x="334860" y="320291"/>
                </a:lnTo>
                <a:lnTo>
                  <a:pt x="396580" y="312155"/>
                </a:lnTo>
                <a:lnTo>
                  <a:pt x="455436" y="302876"/>
                </a:lnTo>
                <a:lnTo>
                  <a:pt x="510952" y="292558"/>
                </a:lnTo>
                <a:lnTo>
                  <a:pt x="562650" y="281306"/>
                </a:lnTo>
                <a:lnTo>
                  <a:pt x="610053" y="269223"/>
                </a:lnTo>
                <a:lnTo>
                  <a:pt x="652686" y="256413"/>
                </a:lnTo>
                <a:lnTo>
                  <a:pt x="690070" y="242979"/>
                </a:lnTo>
                <a:lnTo>
                  <a:pt x="747185" y="214658"/>
                </a:lnTo>
                <a:lnTo>
                  <a:pt x="777584" y="185091"/>
                </a:lnTo>
                <a:lnTo>
                  <a:pt x="781573" y="170099"/>
                </a:lnTo>
                <a:lnTo>
                  <a:pt x="777611" y="155108"/>
                </a:lnTo>
                <a:lnTo>
                  <a:pt x="747265" y="125540"/>
                </a:lnTo>
                <a:lnTo>
                  <a:pt x="690206" y="97219"/>
                </a:lnTo>
                <a:lnTo>
                  <a:pt x="652851" y="83786"/>
                </a:lnTo>
                <a:lnTo>
                  <a:pt x="610249" y="70975"/>
                </a:lnTo>
                <a:lnTo>
                  <a:pt x="562877" y="58892"/>
                </a:lnTo>
                <a:lnTo>
                  <a:pt x="511212" y="47640"/>
                </a:lnTo>
                <a:lnTo>
                  <a:pt x="455731" y="37322"/>
                </a:lnTo>
                <a:lnTo>
                  <a:pt x="396912" y="28044"/>
                </a:lnTo>
                <a:lnTo>
                  <a:pt x="335231" y="19907"/>
                </a:lnTo>
                <a:lnTo>
                  <a:pt x="271165" y="13018"/>
                </a:lnTo>
                <a:lnTo>
                  <a:pt x="205192" y="7478"/>
                </a:lnTo>
                <a:lnTo>
                  <a:pt x="137789" y="3392"/>
                </a:lnTo>
                <a:lnTo>
                  <a:pt x="69432" y="865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6"/>
          <p:cNvSpPr/>
          <p:nvPr/>
        </p:nvSpPr>
        <p:spPr>
          <a:xfrm>
            <a:off x="6656438" y="377271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7"/>
          <p:cNvSpPr/>
          <p:nvPr/>
        </p:nvSpPr>
        <p:spPr>
          <a:xfrm>
            <a:off x="6656438" y="377271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8"/>
          <p:cNvSpPr/>
          <p:nvPr/>
        </p:nvSpPr>
        <p:spPr>
          <a:xfrm>
            <a:off x="6822327" y="3789200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9"/>
          <p:cNvSpPr/>
          <p:nvPr/>
        </p:nvSpPr>
        <p:spPr>
          <a:xfrm>
            <a:off x="6656438" y="390336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0"/>
          <p:cNvSpPr/>
          <p:nvPr/>
        </p:nvSpPr>
        <p:spPr>
          <a:xfrm>
            <a:off x="6656438" y="390336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1"/>
          <p:cNvSpPr/>
          <p:nvPr/>
        </p:nvSpPr>
        <p:spPr>
          <a:xfrm>
            <a:off x="6795072" y="3919718"/>
            <a:ext cx="591185" cy="66040"/>
          </a:xfrm>
          <a:custGeom>
            <a:avLst/>
            <a:gdLst/>
            <a:ahLst/>
            <a:cxnLst/>
            <a:rect l="l" t="t" r="r" b="b"/>
            <a:pathLst>
              <a:path w="591184" h="66039">
                <a:moveTo>
                  <a:pt x="6101" y="19198"/>
                </a:moveTo>
                <a:lnTo>
                  <a:pt x="1190" y="19198"/>
                </a:lnTo>
                <a:lnTo>
                  <a:pt x="1289" y="13940"/>
                </a:lnTo>
                <a:lnTo>
                  <a:pt x="2877" y="9723"/>
                </a:lnTo>
                <a:lnTo>
                  <a:pt x="9127" y="3274"/>
                </a:lnTo>
                <a:lnTo>
                  <a:pt x="13195" y="1637"/>
                </a:lnTo>
                <a:lnTo>
                  <a:pt x="22720" y="1637"/>
                </a:lnTo>
                <a:lnTo>
                  <a:pt x="26589" y="2827"/>
                </a:lnTo>
                <a:lnTo>
                  <a:pt x="30584" y="5804"/>
                </a:lnTo>
                <a:lnTo>
                  <a:pt x="14485" y="5804"/>
                </a:lnTo>
                <a:lnTo>
                  <a:pt x="11558" y="6945"/>
                </a:lnTo>
                <a:lnTo>
                  <a:pt x="7193" y="11509"/>
                </a:lnTo>
                <a:lnTo>
                  <a:pt x="6101" y="14733"/>
                </a:lnTo>
                <a:lnTo>
                  <a:pt x="6101" y="19198"/>
                </a:lnTo>
                <a:close/>
              </a:path>
              <a:path w="591184" h="66039">
                <a:moveTo>
                  <a:pt x="31055" y="52536"/>
                </a:moveTo>
                <a:lnTo>
                  <a:pt x="22026" y="52536"/>
                </a:lnTo>
                <a:lnTo>
                  <a:pt x="25250" y="51444"/>
                </a:lnTo>
                <a:lnTo>
                  <a:pt x="27952" y="49162"/>
                </a:lnTo>
                <a:lnTo>
                  <a:pt x="30509" y="47079"/>
                </a:lnTo>
                <a:lnTo>
                  <a:pt x="31848" y="44251"/>
                </a:lnTo>
                <a:lnTo>
                  <a:pt x="31744" y="37058"/>
                </a:lnTo>
                <a:lnTo>
                  <a:pt x="30707" y="34577"/>
                </a:lnTo>
                <a:lnTo>
                  <a:pt x="28426" y="32593"/>
                </a:lnTo>
                <a:lnTo>
                  <a:pt x="26144" y="30509"/>
                </a:lnTo>
                <a:lnTo>
                  <a:pt x="22968" y="29467"/>
                </a:lnTo>
                <a:lnTo>
                  <a:pt x="15031" y="29467"/>
                </a:lnTo>
                <a:lnTo>
                  <a:pt x="15031" y="25449"/>
                </a:lnTo>
                <a:lnTo>
                  <a:pt x="22076" y="25449"/>
                </a:lnTo>
                <a:lnTo>
                  <a:pt x="24556" y="24606"/>
                </a:lnTo>
                <a:lnTo>
                  <a:pt x="26640" y="22919"/>
                </a:lnTo>
                <a:lnTo>
                  <a:pt x="28723" y="21133"/>
                </a:lnTo>
                <a:lnTo>
                  <a:pt x="29765" y="18752"/>
                </a:lnTo>
                <a:lnTo>
                  <a:pt x="29765" y="12501"/>
                </a:lnTo>
                <a:lnTo>
                  <a:pt x="28674" y="10021"/>
                </a:lnTo>
                <a:lnTo>
                  <a:pt x="26490" y="8334"/>
                </a:lnTo>
                <a:lnTo>
                  <a:pt x="24407" y="6647"/>
                </a:lnTo>
                <a:lnTo>
                  <a:pt x="21629" y="5804"/>
                </a:lnTo>
                <a:lnTo>
                  <a:pt x="30584" y="5804"/>
                </a:lnTo>
                <a:lnTo>
                  <a:pt x="33039" y="7590"/>
                </a:lnTo>
                <a:lnTo>
                  <a:pt x="34676" y="10963"/>
                </a:lnTo>
                <a:lnTo>
                  <a:pt x="34676" y="18206"/>
                </a:lnTo>
                <a:lnTo>
                  <a:pt x="33883" y="20687"/>
                </a:lnTo>
                <a:lnTo>
                  <a:pt x="30707" y="24854"/>
                </a:lnTo>
                <a:lnTo>
                  <a:pt x="28475" y="26292"/>
                </a:lnTo>
                <a:lnTo>
                  <a:pt x="25598" y="27086"/>
                </a:lnTo>
                <a:lnTo>
                  <a:pt x="25598" y="27235"/>
                </a:lnTo>
                <a:lnTo>
                  <a:pt x="29269" y="27930"/>
                </a:lnTo>
                <a:lnTo>
                  <a:pt x="31998" y="29467"/>
                </a:lnTo>
                <a:lnTo>
                  <a:pt x="33784" y="31849"/>
                </a:lnTo>
                <a:lnTo>
                  <a:pt x="35669" y="34230"/>
                </a:lnTo>
                <a:lnTo>
                  <a:pt x="36611" y="37058"/>
                </a:lnTo>
                <a:lnTo>
                  <a:pt x="36611" y="45194"/>
                </a:lnTo>
                <a:lnTo>
                  <a:pt x="34874" y="49162"/>
                </a:lnTo>
                <a:lnTo>
                  <a:pt x="31055" y="52536"/>
                </a:lnTo>
                <a:close/>
              </a:path>
              <a:path w="591184" h="66039">
                <a:moveTo>
                  <a:pt x="23563" y="56703"/>
                </a:moveTo>
                <a:lnTo>
                  <a:pt x="12948" y="56703"/>
                </a:lnTo>
                <a:lnTo>
                  <a:pt x="8532" y="55215"/>
                </a:lnTo>
                <a:lnTo>
                  <a:pt x="5059" y="52238"/>
                </a:lnTo>
                <a:lnTo>
                  <a:pt x="1686" y="49162"/>
                </a:lnTo>
                <a:lnTo>
                  <a:pt x="80" y="45194"/>
                </a:lnTo>
                <a:lnTo>
                  <a:pt x="0" y="38546"/>
                </a:lnTo>
                <a:lnTo>
                  <a:pt x="4911" y="38546"/>
                </a:lnTo>
                <a:lnTo>
                  <a:pt x="4911" y="43408"/>
                </a:lnTo>
                <a:lnTo>
                  <a:pt x="6101" y="46583"/>
                </a:lnTo>
                <a:lnTo>
                  <a:pt x="10864" y="51345"/>
                </a:lnTo>
                <a:lnTo>
                  <a:pt x="14088" y="52536"/>
                </a:lnTo>
                <a:lnTo>
                  <a:pt x="31055" y="52536"/>
                </a:lnTo>
                <a:lnTo>
                  <a:pt x="27930" y="55215"/>
                </a:lnTo>
                <a:lnTo>
                  <a:pt x="23563" y="56703"/>
                </a:lnTo>
                <a:close/>
              </a:path>
              <a:path w="591184" h="66039">
                <a:moveTo>
                  <a:pt x="46099" y="55512"/>
                </a:moveTo>
                <a:lnTo>
                  <a:pt x="40145" y="55512"/>
                </a:lnTo>
                <a:lnTo>
                  <a:pt x="55326" y="35123"/>
                </a:lnTo>
                <a:lnTo>
                  <a:pt x="41187" y="16222"/>
                </a:lnTo>
                <a:lnTo>
                  <a:pt x="47289" y="16222"/>
                </a:lnTo>
                <a:lnTo>
                  <a:pt x="58451" y="31104"/>
                </a:lnTo>
                <a:lnTo>
                  <a:pt x="64197" y="31104"/>
                </a:lnTo>
                <a:lnTo>
                  <a:pt x="61279" y="34974"/>
                </a:lnTo>
                <a:lnTo>
                  <a:pt x="64279" y="38992"/>
                </a:lnTo>
                <a:lnTo>
                  <a:pt x="58153" y="38992"/>
                </a:lnTo>
                <a:lnTo>
                  <a:pt x="46099" y="55512"/>
                </a:lnTo>
                <a:close/>
              </a:path>
              <a:path w="591184" h="66039">
                <a:moveTo>
                  <a:pt x="64197" y="31104"/>
                </a:moveTo>
                <a:lnTo>
                  <a:pt x="58451" y="31104"/>
                </a:lnTo>
                <a:lnTo>
                  <a:pt x="69464" y="16222"/>
                </a:lnTo>
                <a:lnTo>
                  <a:pt x="75417" y="16222"/>
                </a:lnTo>
                <a:lnTo>
                  <a:pt x="64197" y="31104"/>
                </a:lnTo>
                <a:close/>
              </a:path>
              <a:path w="591184" h="66039">
                <a:moveTo>
                  <a:pt x="76608" y="55512"/>
                </a:moveTo>
                <a:lnTo>
                  <a:pt x="70506" y="55512"/>
                </a:lnTo>
                <a:lnTo>
                  <a:pt x="58153" y="38992"/>
                </a:lnTo>
                <a:lnTo>
                  <a:pt x="64279" y="38992"/>
                </a:lnTo>
                <a:lnTo>
                  <a:pt x="76608" y="55512"/>
                </a:lnTo>
                <a:close/>
              </a:path>
              <a:path w="591184" h="66039">
                <a:moveTo>
                  <a:pt x="85129" y="19198"/>
                </a:moveTo>
                <a:lnTo>
                  <a:pt x="80218" y="19198"/>
                </a:lnTo>
                <a:lnTo>
                  <a:pt x="80317" y="13940"/>
                </a:lnTo>
                <a:lnTo>
                  <a:pt x="81904" y="9723"/>
                </a:lnTo>
                <a:lnTo>
                  <a:pt x="88155" y="3274"/>
                </a:lnTo>
                <a:lnTo>
                  <a:pt x="92223" y="1637"/>
                </a:lnTo>
                <a:lnTo>
                  <a:pt x="101748" y="1637"/>
                </a:lnTo>
                <a:lnTo>
                  <a:pt x="105617" y="2827"/>
                </a:lnTo>
                <a:lnTo>
                  <a:pt x="109611" y="5804"/>
                </a:lnTo>
                <a:lnTo>
                  <a:pt x="93513" y="5804"/>
                </a:lnTo>
                <a:lnTo>
                  <a:pt x="90586" y="6945"/>
                </a:lnTo>
                <a:lnTo>
                  <a:pt x="86221" y="11509"/>
                </a:lnTo>
                <a:lnTo>
                  <a:pt x="85129" y="14733"/>
                </a:lnTo>
                <a:lnTo>
                  <a:pt x="85129" y="19198"/>
                </a:lnTo>
                <a:close/>
              </a:path>
              <a:path w="591184" h="66039">
                <a:moveTo>
                  <a:pt x="110082" y="52536"/>
                </a:moveTo>
                <a:lnTo>
                  <a:pt x="101054" y="52536"/>
                </a:lnTo>
                <a:lnTo>
                  <a:pt x="104278" y="51444"/>
                </a:lnTo>
                <a:lnTo>
                  <a:pt x="106979" y="49162"/>
                </a:lnTo>
                <a:lnTo>
                  <a:pt x="109537" y="47079"/>
                </a:lnTo>
                <a:lnTo>
                  <a:pt x="110876" y="44251"/>
                </a:lnTo>
                <a:lnTo>
                  <a:pt x="110772" y="37058"/>
                </a:lnTo>
                <a:lnTo>
                  <a:pt x="109735" y="34577"/>
                </a:lnTo>
                <a:lnTo>
                  <a:pt x="107453" y="32593"/>
                </a:lnTo>
                <a:lnTo>
                  <a:pt x="105171" y="30509"/>
                </a:lnTo>
                <a:lnTo>
                  <a:pt x="101996" y="29467"/>
                </a:lnTo>
                <a:lnTo>
                  <a:pt x="94059" y="29467"/>
                </a:lnTo>
                <a:lnTo>
                  <a:pt x="94059" y="25449"/>
                </a:lnTo>
                <a:lnTo>
                  <a:pt x="101103" y="25449"/>
                </a:lnTo>
                <a:lnTo>
                  <a:pt x="103584" y="24606"/>
                </a:lnTo>
                <a:lnTo>
                  <a:pt x="105667" y="22919"/>
                </a:lnTo>
                <a:lnTo>
                  <a:pt x="107751" y="21133"/>
                </a:lnTo>
                <a:lnTo>
                  <a:pt x="108793" y="18752"/>
                </a:lnTo>
                <a:lnTo>
                  <a:pt x="108793" y="12501"/>
                </a:lnTo>
                <a:lnTo>
                  <a:pt x="107701" y="10021"/>
                </a:lnTo>
                <a:lnTo>
                  <a:pt x="105518" y="8334"/>
                </a:lnTo>
                <a:lnTo>
                  <a:pt x="103435" y="6647"/>
                </a:lnTo>
                <a:lnTo>
                  <a:pt x="100657" y="5804"/>
                </a:lnTo>
                <a:lnTo>
                  <a:pt x="109611" y="5804"/>
                </a:lnTo>
                <a:lnTo>
                  <a:pt x="112067" y="7590"/>
                </a:lnTo>
                <a:lnTo>
                  <a:pt x="113704" y="10963"/>
                </a:lnTo>
                <a:lnTo>
                  <a:pt x="113704" y="18206"/>
                </a:lnTo>
                <a:lnTo>
                  <a:pt x="112910" y="20687"/>
                </a:lnTo>
                <a:lnTo>
                  <a:pt x="109735" y="24854"/>
                </a:lnTo>
                <a:lnTo>
                  <a:pt x="107502" y="26292"/>
                </a:lnTo>
                <a:lnTo>
                  <a:pt x="104626" y="27086"/>
                </a:lnTo>
                <a:lnTo>
                  <a:pt x="104626" y="27235"/>
                </a:lnTo>
                <a:lnTo>
                  <a:pt x="108297" y="27930"/>
                </a:lnTo>
                <a:lnTo>
                  <a:pt x="111025" y="29467"/>
                </a:lnTo>
                <a:lnTo>
                  <a:pt x="112811" y="31849"/>
                </a:lnTo>
                <a:lnTo>
                  <a:pt x="114696" y="34230"/>
                </a:lnTo>
                <a:lnTo>
                  <a:pt x="115638" y="37058"/>
                </a:lnTo>
                <a:lnTo>
                  <a:pt x="115638" y="45194"/>
                </a:lnTo>
                <a:lnTo>
                  <a:pt x="113902" y="49162"/>
                </a:lnTo>
                <a:lnTo>
                  <a:pt x="110082" y="52536"/>
                </a:lnTo>
                <a:close/>
              </a:path>
              <a:path w="591184" h="66039">
                <a:moveTo>
                  <a:pt x="102591" y="56703"/>
                </a:moveTo>
                <a:lnTo>
                  <a:pt x="91975" y="56703"/>
                </a:lnTo>
                <a:lnTo>
                  <a:pt x="87560" y="55215"/>
                </a:lnTo>
                <a:lnTo>
                  <a:pt x="84087" y="52238"/>
                </a:lnTo>
                <a:lnTo>
                  <a:pt x="80713" y="49162"/>
                </a:lnTo>
                <a:lnTo>
                  <a:pt x="79108" y="45194"/>
                </a:lnTo>
                <a:lnTo>
                  <a:pt x="79027" y="38546"/>
                </a:lnTo>
                <a:lnTo>
                  <a:pt x="83938" y="38546"/>
                </a:lnTo>
                <a:lnTo>
                  <a:pt x="83938" y="43408"/>
                </a:lnTo>
                <a:lnTo>
                  <a:pt x="85129" y="46583"/>
                </a:lnTo>
                <a:lnTo>
                  <a:pt x="89892" y="51345"/>
                </a:lnTo>
                <a:lnTo>
                  <a:pt x="93116" y="52536"/>
                </a:lnTo>
                <a:lnTo>
                  <a:pt x="110082" y="52536"/>
                </a:lnTo>
                <a:lnTo>
                  <a:pt x="106956" y="55215"/>
                </a:lnTo>
                <a:lnTo>
                  <a:pt x="102591" y="56703"/>
                </a:lnTo>
                <a:close/>
              </a:path>
              <a:path w="591184" h="66039">
                <a:moveTo>
                  <a:pt x="165793" y="56703"/>
                </a:moveTo>
                <a:lnTo>
                  <a:pt x="155772" y="56703"/>
                </a:lnTo>
                <a:lnTo>
                  <a:pt x="151308" y="54768"/>
                </a:lnTo>
                <a:lnTo>
                  <a:pt x="147934" y="50899"/>
                </a:lnTo>
                <a:lnTo>
                  <a:pt x="144561" y="46930"/>
                </a:lnTo>
                <a:lnTo>
                  <a:pt x="142874" y="41919"/>
                </a:lnTo>
                <a:lnTo>
                  <a:pt x="142874" y="29815"/>
                </a:lnTo>
                <a:lnTo>
                  <a:pt x="144561" y="24854"/>
                </a:lnTo>
                <a:lnTo>
                  <a:pt x="147934" y="20984"/>
                </a:lnTo>
                <a:lnTo>
                  <a:pt x="151308" y="17015"/>
                </a:lnTo>
                <a:lnTo>
                  <a:pt x="155772" y="15031"/>
                </a:lnTo>
                <a:lnTo>
                  <a:pt x="165992" y="15031"/>
                </a:lnTo>
                <a:lnTo>
                  <a:pt x="169663" y="16222"/>
                </a:lnTo>
                <a:lnTo>
                  <a:pt x="172863" y="19049"/>
                </a:lnTo>
                <a:lnTo>
                  <a:pt x="157261" y="19049"/>
                </a:lnTo>
                <a:lnTo>
                  <a:pt x="153937" y="20687"/>
                </a:lnTo>
                <a:lnTo>
                  <a:pt x="148877" y="27136"/>
                </a:lnTo>
                <a:lnTo>
                  <a:pt x="147637" y="31104"/>
                </a:lnTo>
                <a:lnTo>
                  <a:pt x="147637" y="40530"/>
                </a:lnTo>
                <a:lnTo>
                  <a:pt x="148877" y="44499"/>
                </a:lnTo>
                <a:lnTo>
                  <a:pt x="151357" y="47773"/>
                </a:lnTo>
                <a:lnTo>
                  <a:pt x="153937" y="50948"/>
                </a:lnTo>
                <a:lnTo>
                  <a:pt x="157261" y="52536"/>
                </a:lnTo>
                <a:lnTo>
                  <a:pt x="172353" y="52536"/>
                </a:lnTo>
                <a:lnTo>
                  <a:pt x="169415" y="55363"/>
                </a:lnTo>
                <a:lnTo>
                  <a:pt x="165793" y="56703"/>
                </a:lnTo>
                <a:close/>
              </a:path>
              <a:path w="591184" h="66039">
                <a:moveTo>
                  <a:pt x="177254" y="28574"/>
                </a:moveTo>
                <a:lnTo>
                  <a:pt x="172491" y="28574"/>
                </a:lnTo>
                <a:lnTo>
                  <a:pt x="171796" y="25399"/>
                </a:lnTo>
                <a:lnTo>
                  <a:pt x="170506" y="23018"/>
                </a:lnTo>
                <a:lnTo>
                  <a:pt x="168621" y="21431"/>
                </a:lnTo>
                <a:lnTo>
                  <a:pt x="166835" y="19843"/>
                </a:lnTo>
                <a:lnTo>
                  <a:pt x="164404" y="19049"/>
                </a:lnTo>
                <a:lnTo>
                  <a:pt x="172863" y="19049"/>
                </a:lnTo>
                <a:lnTo>
                  <a:pt x="175120" y="20984"/>
                </a:lnTo>
                <a:lnTo>
                  <a:pt x="176757" y="24308"/>
                </a:lnTo>
                <a:lnTo>
                  <a:pt x="177254" y="28574"/>
                </a:lnTo>
                <a:close/>
              </a:path>
              <a:path w="591184" h="66039">
                <a:moveTo>
                  <a:pt x="172353" y="52536"/>
                </a:moveTo>
                <a:lnTo>
                  <a:pt x="164206" y="52536"/>
                </a:lnTo>
                <a:lnTo>
                  <a:pt x="166736" y="51543"/>
                </a:lnTo>
                <a:lnTo>
                  <a:pt x="168919" y="49559"/>
                </a:lnTo>
                <a:lnTo>
                  <a:pt x="171101" y="47476"/>
                </a:lnTo>
                <a:lnTo>
                  <a:pt x="172391" y="44747"/>
                </a:lnTo>
                <a:lnTo>
                  <a:pt x="172788" y="41374"/>
                </a:lnTo>
                <a:lnTo>
                  <a:pt x="177699" y="41374"/>
                </a:lnTo>
                <a:lnTo>
                  <a:pt x="176906" y="46235"/>
                </a:lnTo>
                <a:lnTo>
                  <a:pt x="175071" y="50006"/>
                </a:lnTo>
                <a:lnTo>
                  <a:pt x="172353" y="52536"/>
                </a:lnTo>
                <a:close/>
              </a:path>
              <a:path w="591184" h="66039">
                <a:moveTo>
                  <a:pt x="204749" y="56703"/>
                </a:moveTo>
                <a:lnTo>
                  <a:pt x="195324" y="56703"/>
                </a:lnTo>
                <a:lnTo>
                  <a:pt x="190858" y="54768"/>
                </a:lnTo>
                <a:lnTo>
                  <a:pt x="187485" y="50899"/>
                </a:lnTo>
                <a:lnTo>
                  <a:pt x="184112" y="46930"/>
                </a:lnTo>
                <a:lnTo>
                  <a:pt x="182425" y="41919"/>
                </a:lnTo>
                <a:lnTo>
                  <a:pt x="182425" y="29815"/>
                </a:lnTo>
                <a:lnTo>
                  <a:pt x="184112" y="24854"/>
                </a:lnTo>
                <a:lnTo>
                  <a:pt x="187485" y="20984"/>
                </a:lnTo>
                <a:lnTo>
                  <a:pt x="190858" y="17015"/>
                </a:lnTo>
                <a:lnTo>
                  <a:pt x="195324" y="15031"/>
                </a:lnTo>
                <a:lnTo>
                  <a:pt x="206535" y="15031"/>
                </a:lnTo>
                <a:lnTo>
                  <a:pt x="211049" y="17015"/>
                </a:lnTo>
                <a:lnTo>
                  <a:pt x="212778" y="19049"/>
                </a:lnTo>
                <a:lnTo>
                  <a:pt x="196811" y="19049"/>
                </a:lnTo>
                <a:lnTo>
                  <a:pt x="193488" y="20687"/>
                </a:lnTo>
                <a:lnTo>
                  <a:pt x="190909" y="23961"/>
                </a:lnTo>
                <a:lnTo>
                  <a:pt x="188427" y="27235"/>
                </a:lnTo>
                <a:lnTo>
                  <a:pt x="187187" y="31204"/>
                </a:lnTo>
                <a:lnTo>
                  <a:pt x="187187" y="40530"/>
                </a:lnTo>
                <a:lnTo>
                  <a:pt x="188427" y="44499"/>
                </a:lnTo>
                <a:lnTo>
                  <a:pt x="190909" y="47773"/>
                </a:lnTo>
                <a:lnTo>
                  <a:pt x="193389" y="50948"/>
                </a:lnTo>
                <a:lnTo>
                  <a:pt x="196712" y="52536"/>
                </a:lnTo>
                <a:lnTo>
                  <a:pt x="212942" y="52536"/>
                </a:lnTo>
                <a:lnTo>
                  <a:pt x="211000" y="53875"/>
                </a:lnTo>
                <a:lnTo>
                  <a:pt x="208122" y="55760"/>
                </a:lnTo>
                <a:lnTo>
                  <a:pt x="204749" y="56703"/>
                </a:lnTo>
                <a:close/>
              </a:path>
              <a:path w="591184" h="66039">
                <a:moveTo>
                  <a:pt x="212942" y="52536"/>
                </a:moveTo>
                <a:lnTo>
                  <a:pt x="205047" y="52536"/>
                </a:lnTo>
                <a:lnTo>
                  <a:pt x="208371" y="50899"/>
                </a:lnTo>
                <a:lnTo>
                  <a:pt x="210851" y="47624"/>
                </a:lnTo>
                <a:lnTo>
                  <a:pt x="213431" y="44350"/>
                </a:lnTo>
                <a:lnTo>
                  <a:pt x="214688" y="40530"/>
                </a:lnTo>
                <a:lnTo>
                  <a:pt x="214721" y="31204"/>
                </a:lnTo>
                <a:lnTo>
                  <a:pt x="213431" y="27235"/>
                </a:lnTo>
                <a:lnTo>
                  <a:pt x="210851" y="23961"/>
                </a:lnTo>
                <a:lnTo>
                  <a:pt x="208371" y="20687"/>
                </a:lnTo>
                <a:lnTo>
                  <a:pt x="205047" y="19049"/>
                </a:lnTo>
                <a:lnTo>
                  <a:pt x="212778" y="19049"/>
                </a:lnTo>
                <a:lnTo>
                  <a:pt x="214423" y="20984"/>
                </a:lnTo>
                <a:lnTo>
                  <a:pt x="217797" y="24854"/>
                </a:lnTo>
                <a:lnTo>
                  <a:pt x="219484" y="29815"/>
                </a:lnTo>
                <a:lnTo>
                  <a:pt x="219484" y="39538"/>
                </a:lnTo>
                <a:lnTo>
                  <a:pt x="218788" y="42961"/>
                </a:lnTo>
                <a:lnTo>
                  <a:pt x="216011" y="49311"/>
                </a:lnTo>
                <a:lnTo>
                  <a:pt x="213877" y="51891"/>
                </a:lnTo>
                <a:lnTo>
                  <a:pt x="212942" y="52536"/>
                </a:lnTo>
                <a:close/>
              </a:path>
              <a:path w="591184" h="66039">
                <a:moveTo>
                  <a:pt x="234607" y="22919"/>
                </a:moveTo>
                <a:lnTo>
                  <a:pt x="231650" y="22919"/>
                </a:lnTo>
                <a:lnTo>
                  <a:pt x="232542" y="20637"/>
                </a:lnTo>
                <a:lnTo>
                  <a:pt x="234130" y="18752"/>
                </a:lnTo>
                <a:lnTo>
                  <a:pt x="238695" y="15775"/>
                </a:lnTo>
                <a:lnTo>
                  <a:pt x="241274" y="15031"/>
                </a:lnTo>
                <a:lnTo>
                  <a:pt x="249211" y="15031"/>
                </a:lnTo>
                <a:lnTo>
                  <a:pt x="252883" y="16271"/>
                </a:lnTo>
                <a:lnTo>
                  <a:pt x="255439" y="19049"/>
                </a:lnTo>
                <a:lnTo>
                  <a:pt x="241175" y="19049"/>
                </a:lnTo>
                <a:lnTo>
                  <a:pt x="238893" y="19694"/>
                </a:lnTo>
                <a:lnTo>
                  <a:pt x="235123" y="22274"/>
                </a:lnTo>
                <a:lnTo>
                  <a:pt x="234607" y="22919"/>
                </a:lnTo>
                <a:close/>
              </a:path>
              <a:path w="591184" h="66039">
                <a:moveTo>
                  <a:pt x="231501" y="55512"/>
                </a:moveTo>
                <a:lnTo>
                  <a:pt x="226589" y="55512"/>
                </a:lnTo>
                <a:lnTo>
                  <a:pt x="226589" y="16222"/>
                </a:lnTo>
                <a:lnTo>
                  <a:pt x="231501" y="16222"/>
                </a:lnTo>
                <a:lnTo>
                  <a:pt x="231501" y="22919"/>
                </a:lnTo>
                <a:lnTo>
                  <a:pt x="234607" y="22919"/>
                </a:lnTo>
                <a:lnTo>
                  <a:pt x="233733" y="24010"/>
                </a:lnTo>
                <a:lnTo>
                  <a:pt x="232841" y="26193"/>
                </a:lnTo>
                <a:lnTo>
                  <a:pt x="231947" y="28277"/>
                </a:lnTo>
                <a:lnTo>
                  <a:pt x="231501" y="30360"/>
                </a:lnTo>
                <a:lnTo>
                  <a:pt x="231501" y="55512"/>
                </a:lnTo>
                <a:close/>
              </a:path>
              <a:path w="591184" h="66039">
                <a:moveTo>
                  <a:pt x="258587" y="55512"/>
                </a:moveTo>
                <a:lnTo>
                  <a:pt x="253825" y="55512"/>
                </a:lnTo>
                <a:lnTo>
                  <a:pt x="253825" y="26888"/>
                </a:lnTo>
                <a:lnTo>
                  <a:pt x="252982" y="24010"/>
                </a:lnTo>
                <a:lnTo>
                  <a:pt x="249608" y="20042"/>
                </a:lnTo>
                <a:lnTo>
                  <a:pt x="247128" y="19049"/>
                </a:lnTo>
                <a:lnTo>
                  <a:pt x="255439" y="19049"/>
                </a:lnTo>
                <a:lnTo>
                  <a:pt x="257446" y="21232"/>
                </a:lnTo>
                <a:lnTo>
                  <a:pt x="258587" y="24903"/>
                </a:lnTo>
                <a:lnTo>
                  <a:pt x="258587" y="55512"/>
                </a:lnTo>
                <a:close/>
              </a:path>
              <a:path w="591184" h="66039">
                <a:moveTo>
                  <a:pt x="283442" y="55512"/>
                </a:moveTo>
                <a:lnTo>
                  <a:pt x="278381" y="55512"/>
                </a:lnTo>
                <a:lnTo>
                  <a:pt x="263201" y="16222"/>
                </a:lnTo>
                <a:lnTo>
                  <a:pt x="268559" y="16222"/>
                </a:lnTo>
                <a:lnTo>
                  <a:pt x="280912" y="50750"/>
                </a:lnTo>
                <a:lnTo>
                  <a:pt x="285228" y="50750"/>
                </a:lnTo>
                <a:lnTo>
                  <a:pt x="283442" y="55512"/>
                </a:lnTo>
                <a:close/>
              </a:path>
              <a:path w="591184" h="66039">
                <a:moveTo>
                  <a:pt x="285228" y="50750"/>
                </a:moveTo>
                <a:lnTo>
                  <a:pt x="281061" y="50750"/>
                </a:lnTo>
                <a:lnTo>
                  <a:pt x="293264" y="16222"/>
                </a:lnTo>
                <a:lnTo>
                  <a:pt x="298176" y="16222"/>
                </a:lnTo>
                <a:lnTo>
                  <a:pt x="285228" y="50750"/>
                </a:lnTo>
                <a:close/>
              </a:path>
              <a:path w="591184" h="66039">
                <a:moveTo>
                  <a:pt x="301822" y="65930"/>
                </a:moveTo>
                <a:lnTo>
                  <a:pt x="301822" y="62656"/>
                </a:lnTo>
                <a:lnTo>
                  <a:pt x="302814" y="62259"/>
                </a:lnTo>
                <a:lnTo>
                  <a:pt x="303658" y="61366"/>
                </a:lnTo>
                <a:lnTo>
                  <a:pt x="304352" y="59977"/>
                </a:lnTo>
                <a:lnTo>
                  <a:pt x="305047" y="58687"/>
                </a:lnTo>
                <a:lnTo>
                  <a:pt x="305201" y="57993"/>
                </a:lnTo>
                <a:lnTo>
                  <a:pt x="305246" y="55512"/>
                </a:lnTo>
                <a:lnTo>
                  <a:pt x="302120" y="55512"/>
                </a:lnTo>
                <a:lnTo>
                  <a:pt x="302120" y="47476"/>
                </a:lnTo>
                <a:lnTo>
                  <a:pt x="308519" y="47476"/>
                </a:lnTo>
                <a:lnTo>
                  <a:pt x="308519" y="57993"/>
                </a:lnTo>
                <a:lnTo>
                  <a:pt x="307924" y="60076"/>
                </a:lnTo>
                <a:lnTo>
                  <a:pt x="306624" y="62259"/>
                </a:lnTo>
                <a:lnTo>
                  <a:pt x="305642" y="64045"/>
                </a:lnTo>
                <a:lnTo>
                  <a:pt x="304005" y="65335"/>
                </a:lnTo>
                <a:lnTo>
                  <a:pt x="301822" y="65930"/>
                </a:lnTo>
                <a:close/>
              </a:path>
              <a:path w="591184" h="66039">
                <a:moveTo>
                  <a:pt x="363362" y="55512"/>
                </a:moveTo>
                <a:lnTo>
                  <a:pt x="358600" y="55512"/>
                </a:lnTo>
                <a:lnTo>
                  <a:pt x="358600" y="15924"/>
                </a:lnTo>
                <a:lnTo>
                  <a:pt x="344461" y="15924"/>
                </a:lnTo>
                <a:lnTo>
                  <a:pt x="344461" y="12501"/>
                </a:lnTo>
                <a:lnTo>
                  <a:pt x="348827" y="12402"/>
                </a:lnTo>
                <a:lnTo>
                  <a:pt x="351853" y="12005"/>
                </a:lnTo>
                <a:lnTo>
                  <a:pt x="355226" y="10616"/>
                </a:lnTo>
                <a:lnTo>
                  <a:pt x="356517" y="9574"/>
                </a:lnTo>
                <a:lnTo>
                  <a:pt x="357409" y="8185"/>
                </a:lnTo>
                <a:lnTo>
                  <a:pt x="358402" y="6697"/>
                </a:lnTo>
                <a:lnTo>
                  <a:pt x="359096" y="4663"/>
                </a:lnTo>
                <a:lnTo>
                  <a:pt x="359493" y="2083"/>
                </a:lnTo>
                <a:lnTo>
                  <a:pt x="363362" y="2083"/>
                </a:lnTo>
                <a:lnTo>
                  <a:pt x="363362" y="55512"/>
                </a:lnTo>
                <a:close/>
              </a:path>
              <a:path w="591184" h="66039">
                <a:moveTo>
                  <a:pt x="388180" y="20538"/>
                </a:moveTo>
                <a:lnTo>
                  <a:pt x="383417" y="20538"/>
                </a:lnTo>
                <a:lnTo>
                  <a:pt x="383417" y="14337"/>
                </a:lnTo>
                <a:lnTo>
                  <a:pt x="384905" y="9971"/>
                </a:lnTo>
                <a:lnTo>
                  <a:pt x="387881" y="6697"/>
                </a:lnTo>
                <a:lnTo>
                  <a:pt x="390858" y="3323"/>
                </a:lnTo>
                <a:lnTo>
                  <a:pt x="395075" y="1637"/>
                </a:lnTo>
                <a:lnTo>
                  <a:pt x="405493" y="1637"/>
                </a:lnTo>
                <a:lnTo>
                  <a:pt x="409462" y="3026"/>
                </a:lnTo>
                <a:lnTo>
                  <a:pt x="412439" y="5804"/>
                </a:lnTo>
                <a:lnTo>
                  <a:pt x="396564" y="5804"/>
                </a:lnTo>
                <a:lnTo>
                  <a:pt x="393686" y="6994"/>
                </a:lnTo>
                <a:lnTo>
                  <a:pt x="389519" y="11757"/>
                </a:lnTo>
                <a:lnTo>
                  <a:pt x="388378" y="15130"/>
                </a:lnTo>
                <a:lnTo>
                  <a:pt x="388180" y="19496"/>
                </a:lnTo>
                <a:lnTo>
                  <a:pt x="388180" y="20538"/>
                </a:lnTo>
                <a:close/>
              </a:path>
              <a:path w="591184" h="66039">
                <a:moveTo>
                  <a:pt x="417350" y="55512"/>
                </a:moveTo>
                <a:lnTo>
                  <a:pt x="382227" y="55512"/>
                </a:lnTo>
                <a:lnTo>
                  <a:pt x="382227" y="51543"/>
                </a:lnTo>
                <a:lnTo>
                  <a:pt x="403161" y="30856"/>
                </a:lnTo>
                <a:lnTo>
                  <a:pt x="407081" y="27781"/>
                </a:lnTo>
                <a:lnTo>
                  <a:pt x="411248" y="22820"/>
                </a:lnTo>
                <a:lnTo>
                  <a:pt x="412289" y="19942"/>
                </a:lnTo>
                <a:lnTo>
                  <a:pt x="412289" y="13394"/>
                </a:lnTo>
                <a:lnTo>
                  <a:pt x="411148" y="10765"/>
                </a:lnTo>
                <a:lnTo>
                  <a:pt x="408867" y="8780"/>
                </a:lnTo>
                <a:lnTo>
                  <a:pt x="406684" y="6796"/>
                </a:lnTo>
                <a:lnTo>
                  <a:pt x="403806" y="5804"/>
                </a:lnTo>
                <a:lnTo>
                  <a:pt x="412439" y="5804"/>
                </a:lnTo>
                <a:lnTo>
                  <a:pt x="415514" y="8483"/>
                </a:lnTo>
                <a:lnTo>
                  <a:pt x="417052" y="12104"/>
                </a:lnTo>
                <a:lnTo>
                  <a:pt x="416986" y="20538"/>
                </a:lnTo>
                <a:lnTo>
                  <a:pt x="396415" y="40084"/>
                </a:lnTo>
                <a:lnTo>
                  <a:pt x="392992" y="42614"/>
                </a:lnTo>
                <a:lnTo>
                  <a:pt x="389122" y="46880"/>
                </a:lnTo>
                <a:lnTo>
                  <a:pt x="387981" y="48964"/>
                </a:lnTo>
                <a:lnTo>
                  <a:pt x="387584" y="51047"/>
                </a:lnTo>
                <a:lnTo>
                  <a:pt x="417350" y="51047"/>
                </a:lnTo>
                <a:lnTo>
                  <a:pt x="417350" y="55512"/>
                </a:lnTo>
                <a:close/>
              </a:path>
              <a:path w="591184" h="66039">
                <a:moveTo>
                  <a:pt x="448368" y="56703"/>
                </a:moveTo>
                <a:lnTo>
                  <a:pt x="437454" y="56703"/>
                </a:lnTo>
                <a:lnTo>
                  <a:pt x="433038" y="55264"/>
                </a:lnTo>
                <a:lnTo>
                  <a:pt x="429666" y="52387"/>
                </a:lnTo>
                <a:lnTo>
                  <a:pt x="426292" y="49410"/>
                </a:lnTo>
                <a:lnTo>
                  <a:pt x="424648" y="45590"/>
                </a:lnTo>
                <a:lnTo>
                  <a:pt x="424701" y="37058"/>
                </a:lnTo>
                <a:lnTo>
                  <a:pt x="435469" y="26937"/>
                </a:lnTo>
                <a:lnTo>
                  <a:pt x="435469" y="26789"/>
                </a:lnTo>
                <a:lnTo>
                  <a:pt x="426689" y="10963"/>
                </a:lnTo>
                <a:lnTo>
                  <a:pt x="428226" y="7739"/>
                </a:lnTo>
                <a:lnTo>
                  <a:pt x="434478" y="2877"/>
                </a:lnTo>
                <a:lnTo>
                  <a:pt x="438347" y="1637"/>
                </a:lnTo>
                <a:lnTo>
                  <a:pt x="447475" y="1637"/>
                </a:lnTo>
                <a:lnTo>
                  <a:pt x="451295" y="2877"/>
                </a:lnTo>
                <a:lnTo>
                  <a:pt x="454371" y="5357"/>
                </a:lnTo>
                <a:lnTo>
                  <a:pt x="454966" y="5804"/>
                </a:lnTo>
                <a:lnTo>
                  <a:pt x="439735" y="5804"/>
                </a:lnTo>
                <a:lnTo>
                  <a:pt x="437057" y="6647"/>
                </a:lnTo>
                <a:lnTo>
                  <a:pt x="432692" y="10021"/>
                </a:lnTo>
                <a:lnTo>
                  <a:pt x="431649" y="12154"/>
                </a:lnTo>
                <a:lnTo>
                  <a:pt x="431600" y="18107"/>
                </a:lnTo>
                <a:lnTo>
                  <a:pt x="432592" y="20538"/>
                </a:lnTo>
                <a:lnTo>
                  <a:pt x="434577" y="22324"/>
                </a:lnTo>
                <a:lnTo>
                  <a:pt x="436660" y="24110"/>
                </a:lnTo>
                <a:lnTo>
                  <a:pt x="439389" y="25003"/>
                </a:lnTo>
                <a:lnTo>
                  <a:pt x="454750" y="25003"/>
                </a:lnTo>
                <a:lnTo>
                  <a:pt x="453279" y="25995"/>
                </a:lnTo>
                <a:lnTo>
                  <a:pt x="450502" y="26789"/>
                </a:lnTo>
                <a:lnTo>
                  <a:pt x="450502" y="26937"/>
                </a:lnTo>
                <a:lnTo>
                  <a:pt x="453973" y="27731"/>
                </a:lnTo>
                <a:lnTo>
                  <a:pt x="456150" y="29021"/>
                </a:lnTo>
                <a:lnTo>
                  <a:pt x="438645" y="29021"/>
                </a:lnTo>
                <a:lnTo>
                  <a:pt x="435321" y="30112"/>
                </a:lnTo>
                <a:lnTo>
                  <a:pt x="432939" y="32295"/>
                </a:lnTo>
                <a:lnTo>
                  <a:pt x="430558" y="34379"/>
                </a:lnTo>
                <a:lnTo>
                  <a:pt x="429410" y="37058"/>
                </a:lnTo>
                <a:lnTo>
                  <a:pt x="429368" y="44301"/>
                </a:lnTo>
                <a:lnTo>
                  <a:pt x="430608" y="47227"/>
                </a:lnTo>
                <a:lnTo>
                  <a:pt x="433206" y="49509"/>
                </a:lnTo>
                <a:lnTo>
                  <a:pt x="435568" y="51494"/>
                </a:lnTo>
                <a:lnTo>
                  <a:pt x="438843" y="52536"/>
                </a:lnTo>
                <a:lnTo>
                  <a:pt x="455982" y="52536"/>
                </a:lnTo>
                <a:lnTo>
                  <a:pt x="452783" y="55264"/>
                </a:lnTo>
                <a:lnTo>
                  <a:pt x="448368" y="56703"/>
                </a:lnTo>
                <a:close/>
              </a:path>
              <a:path w="591184" h="66039">
                <a:moveTo>
                  <a:pt x="454750" y="25003"/>
                </a:moveTo>
                <a:lnTo>
                  <a:pt x="446632" y="25003"/>
                </a:lnTo>
                <a:lnTo>
                  <a:pt x="449509" y="24110"/>
                </a:lnTo>
                <a:lnTo>
                  <a:pt x="453378" y="20438"/>
                </a:lnTo>
                <a:lnTo>
                  <a:pt x="454330" y="18107"/>
                </a:lnTo>
                <a:lnTo>
                  <a:pt x="454371" y="12154"/>
                </a:lnTo>
                <a:lnTo>
                  <a:pt x="453329" y="9921"/>
                </a:lnTo>
                <a:lnTo>
                  <a:pt x="451245" y="8334"/>
                </a:lnTo>
                <a:lnTo>
                  <a:pt x="449161" y="6647"/>
                </a:lnTo>
                <a:lnTo>
                  <a:pt x="446384" y="5804"/>
                </a:lnTo>
                <a:lnTo>
                  <a:pt x="454966" y="5804"/>
                </a:lnTo>
                <a:lnTo>
                  <a:pt x="457545" y="7739"/>
                </a:lnTo>
                <a:lnTo>
                  <a:pt x="459133" y="10963"/>
                </a:lnTo>
                <a:lnTo>
                  <a:pt x="459074" y="18107"/>
                </a:lnTo>
                <a:lnTo>
                  <a:pt x="458404" y="20339"/>
                </a:lnTo>
                <a:lnTo>
                  <a:pt x="458283" y="20538"/>
                </a:lnTo>
                <a:lnTo>
                  <a:pt x="455413" y="24556"/>
                </a:lnTo>
                <a:lnTo>
                  <a:pt x="454750" y="25003"/>
                </a:lnTo>
                <a:close/>
              </a:path>
              <a:path w="591184" h="66039">
                <a:moveTo>
                  <a:pt x="455982" y="52536"/>
                </a:moveTo>
                <a:lnTo>
                  <a:pt x="447078" y="52536"/>
                </a:lnTo>
                <a:lnTo>
                  <a:pt x="450402" y="51494"/>
                </a:lnTo>
                <a:lnTo>
                  <a:pt x="452883" y="49410"/>
                </a:lnTo>
                <a:lnTo>
                  <a:pt x="455363" y="47227"/>
                </a:lnTo>
                <a:lnTo>
                  <a:pt x="456603" y="44301"/>
                </a:lnTo>
                <a:lnTo>
                  <a:pt x="456515" y="37058"/>
                </a:lnTo>
                <a:lnTo>
                  <a:pt x="455363" y="34478"/>
                </a:lnTo>
                <a:lnTo>
                  <a:pt x="452883" y="32295"/>
                </a:lnTo>
                <a:lnTo>
                  <a:pt x="450502" y="30112"/>
                </a:lnTo>
                <a:lnTo>
                  <a:pt x="447177" y="29021"/>
                </a:lnTo>
                <a:lnTo>
                  <a:pt x="456150" y="29021"/>
                </a:lnTo>
                <a:lnTo>
                  <a:pt x="456653" y="29319"/>
                </a:lnTo>
                <a:lnTo>
                  <a:pt x="460423" y="34081"/>
                </a:lnTo>
                <a:lnTo>
                  <a:pt x="461366" y="37058"/>
                </a:lnTo>
                <a:lnTo>
                  <a:pt x="461366" y="45590"/>
                </a:lnTo>
                <a:lnTo>
                  <a:pt x="459629" y="49509"/>
                </a:lnTo>
                <a:lnTo>
                  <a:pt x="455982" y="52536"/>
                </a:lnTo>
                <a:close/>
              </a:path>
              <a:path w="591184" h="66039">
                <a:moveTo>
                  <a:pt x="471300" y="65930"/>
                </a:moveTo>
                <a:lnTo>
                  <a:pt x="471300" y="62656"/>
                </a:lnTo>
                <a:lnTo>
                  <a:pt x="472292" y="62259"/>
                </a:lnTo>
                <a:lnTo>
                  <a:pt x="473136" y="61366"/>
                </a:lnTo>
                <a:lnTo>
                  <a:pt x="473830" y="59977"/>
                </a:lnTo>
                <a:lnTo>
                  <a:pt x="474525" y="58687"/>
                </a:lnTo>
                <a:lnTo>
                  <a:pt x="474679" y="57993"/>
                </a:lnTo>
                <a:lnTo>
                  <a:pt x="474723" y="55512"/>
                </a:lnTo>
                <a:lnTo>
                  <a:pt x="471598" y="55512"/>
                </a:lnTo>
                <a:lnTo>
                  <a:pt x="471598" y="47476"/>
                </a:lnTo>
                <a:lnTo>
                  <a:pt x="477997" y="47476"/>
                </a:lnTo>
                <a:lnTo>
                  <a:pt x="477997" y="57993"/>
                </a:lnTo>
                <a:lnTo>
                  <a:pt x="477402" y="60076"/>
                </a:lnTo>
                <a:lnTo>
                  <a:pt x="476102" y="62259"/>
                </a:lnTo>
                <a:lnTo>
                  <a:pt x="475120" y="64045"/>
                </a:lnTo>
                <a:lnTo>
                  <a:pt x="473483" y="65335"/>
                </a:lnTo>
                <a:lnTo>
                  <a:pt x="471300" y="65930"/>
                </a:lnTo>
                <a:close/>
              </a:path>
              <a:path w="591184" h="66039">
                <a:moveTo>
                  <a:pt x="509623" y="56703"/>
                </a:moveTo>
                <a:lnTo>
                  <a:pt x="505456" y="56703"/>
                </a:lnTo>
                <a:lnTo>
                  <a:pt x="528970" y="0"/>
                </a:lnTo>
                <a:lnTo>
                  <a:pt x="532840" y="0"/>
                </a:lnTo>
                <a:lnTo>
                  <a:pt x="509623" y="56703"/>
                </a:lnTo>
                <a:close/>
              </a:path>
              <a:path w="591184" h="66039">
                <a:moveTo>
                  <a:pt x="561825" y="20538"/>
                </a:moveTo>
                <a:lnTo>
                  <a:pt x="557062" y="20538"/>
                </a:lnTo>
                <a:lnTo>
                  <a:pt x="557062" y="14337"/>
                </a:lnTo>
                <a:lnTo>
                  <a:pt x="558550" y="9971"/>
                </a:lnTo>
                <a:lnTo>
                  <a:pt x="561527" y="6697"/>
                </a:lnTo>
                <a:lnTo>
                  <a:pt x="564503" y="3323"/>
                </a:lnTo>
                <a:lnTo>
                  <a:pt x="568720" y="1637"/>
                </a:lnTo>
                <a:lnTo>
                  <a:pt x="579138" y="1637"/>
                </a:lnTo>
                <a:lnTo>
                  <a:pt x="583106" y="3026"/>
                </a:lnTo>
                <a:lnTo>
                  <a:pt x="586083" y="5804"/>
                </a:lnTo>
                <a:lnTo>
                  <a:pt x="570209" y="5804"/>
                </a:lnTo>
                <a:lnTo>
                  <a:pt x="567331" y="6994"/>
                </a:lnTo>
                <a:lnTo>
                  <a:pt x="563164" y="11757"/>
                </a:lnTo>
                <a:lnTo>
                  <a:pt x="562023" y="15130"/>
                </a:lnTo>
                <a:lnTo>
                  <a:pt x="561825" y="19496"/>
                </a:lnTo>
                <a:lnTo>
                  <a:pt x="561825" y="20538"/>
                </a:lnTo>
                <a:close/>
              </a:path>
              <a:path w="591184" h="66039">
                <a:moveTo>
                  <a:pt x="590995" y="55512"/>
                </a:moveTo>
                <a:lnTo>
                  <a:pt x="555872" y="55512"/>
                </a:lnTo>
                <a:lnTo>
                  <a:pt x="555872" y="51543"/>
                </a:lnTo>
                <a:lnTo>
                  <a:pt x="556962" y="47972"/>
                </a:lnTo>
                <a:lnTo>
                  <a:pt x="561428" y="41522"/>
                </a:lnTo>
                <a:lnTo>
                  <a:pt x="565397" y="38099"/>
                </a:lnTo>
                <a:lnTo>
                  <a:pt x="576807" y="30856"/>
                </a:lnTo>
                <a:lnTo>
                  <a:pt x="580725" y="27781"/>
                </a:lnTo>
                <a:lnTo>
                  <a:pt x="584892" y="22820"/>
                </a:lnTo>
                <a:lnTo>
                  <a:pt x="585934" y="19942"/>
                </a:lnTo>
                <a:lnTo>
                  <a:pt x="585934" y="13394"/>
                </a:lnTo>
                <a:lnTo>
                  <a:pt x="584793" y="10765"/>
                </a:lnTo>
                <a:lnTo>
                  <a:pt x="582511" y="8780"/>
                </a:lnTo>
                <a:lnTo>
                  <a:pt x="580329" y="6796"/>
                </a:lnTo>
                <a:lnTo>
                  <a:pt x="577451" y="5804"/>
                </a:lnTo>
                <a:lnTo>
                  <a:pt x="586083" y="5804"/>
                </a:lnTo>
                <a:lnTo>
                  <a:pt x="589159" y="8483"/>
                </a:lnTo>
                <a:lnTo>
                  <a:pt x="590697" y="12104"/>
                </a:lnTo>
                <a:lnTo>
                  <a:pt x="590631" y="20538"/>
                </a:lnTo>
                <a:lnTo>
                  <a:pt x="570059" y="40084"/>
                </a:lnTo>
                <a:lnTo>
                  <a:pt x="566637" y="42614"/>
                </a:lnTo>
                <a:lnTo>
                  <a:pt x="562767" y="46880"/>
                </a:lnTo>
                <a:lnTo>
                  <a:pt x="561626" y="48964"/>
                </a:lnTo>
                <a:lnTo>
                  <a:pt x="561229" y="51047"/>
                </a:lnTo>
                <a:lnTo>
                  <a:pt x="590995" y="51047"/>
                </a:lnTo>
                <a:lnTo>
                  <a:pt x="590995" y="5551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2"/>
          <p:cNvSpPr/>
          <p:nvPr/>
        </p:nvSpPr>
        <p:spPr>
          <a:xfrm>
            <a:off x="7091587" y="386526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3"/>
          <p:cNvSpPr/>
          <p:nvPr/>
        </p:nvSpPr>
        <p:spPr>
          <a:xfrm>
            <a:off x="7091087" y="3996160"/>
            <a:ext cx="635" cy="42545"/>
          </a:xfrm>
          <a:custGeom>
            <a:avLst/>
            <a:gdLst/>
            <a:ahLst/>
            <a:cxnLst/>
            <a:rect l="l" t="t" r="r" b="b"/>
            <a:pathLst>
              <a:path w="634" h="42544">
                <a:moveTo>
                  <a:pt x="0" y="41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4"/>
          <p:cNvSpPr/>
          <p:nvPr/>
        </p:nvSpPr>
        <p:spPr>
          <a:xfrm>
            <a:off x="7071562" y="369468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5"/>
          <p:cNvSpPr/>
          <p:nvPr/>
        </p:nvSpPr>
        <p:spPr>
          <a:xfrm>
            <a:off x="7071562" y="369468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4549" y="617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6"/>
          <p:cNvSpPr/>
          <p:nvPr/>
        </p:nvSpPr>
        <p:spPr>
          <a:xfrm>
            <a:off x="7091587" y="3737011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7"/>
          <p:cNvSpPr/>
          <p:nvPr/>
        </p:nvSpPr>
        <p:spPr>
          <a:xfrm>
            <a:off x="7111462" y="3715836"/>
            <a:ext cx="798830" cy="343535"/>
          </a:xfrm>
          <a:custGeom>
            <a:avLst/>
            <a:gdLst/>
            <a:ahLst/>
            <a:cxnLst/>
            <a:rect l="l" t="t" r="r" b="b"/>
            <a:pathLst>
              <a:path w="798829" h="343535">
                <a:moveTo>
                  <a:pt x="599" y="0"/>
                </a:moveTo>
                <a:lnTo>
                  <a:pt x="67028" y="780"/>
                </a:lnTo>
                <a:lnTo>
                  <a:pt x="133047" y="3062"/>
                </a:lnTo>
                <a:lnTo>
                  <a:pt x="198247" y="6758"/>
                </a:lnTo>
                <a:lnTo>
                  <a:pt x="262216" y="11779"/>
                </a:lnTo>
                <a:lnTo>
                  <a:pt x="324544" y="18037"/>
                </a:lnTo>
                <a:lnTo>
                  <a:pt x="384820" y="25444"/>
                </a:lnTo>
                <a:lnTo>
                  <a:pt x="442634" y="33911"/>
                </a:lnTo>
                <a:lnTo>
                  <a:pt x="497574" y="43349"/>
                </a:lnTo>
                <a:lnTo>
                  <a:pt x="549230" y="53671"/>
                </a:lnTo>
                <a:lnTo>
                  <a:pt x="597191" y="64788"/>
                </a:lnTo>
                <a:lnTo>
                  <a:pt x="641046" y="76612"/>
                </a:lnTo>
                <a:lnTo>
                  <a:pt x="680385" y="89055"/>
                </a:lnTo>
                <a:lnTo>
                  <a:pt x="743871" y="115442"/>
                </a:lnTo>
                <a:lnTo>
                  <a:pt x="784362" y="143242"/>
                </a:lnTo>
                <a:lnTo>
                  <a:pt x="798573" y="171749"/>
                </a:lnTo>
                <a:lnTo>
                  <a:pt x="794933" y="186047"/>
                </a:lnTo>
                <a:lnTo>
                  <a:pt x="767121" y="214289"/>
                </a:lnTo>
                <a:lnTo>
                  <a:pt x="714669" y="241471"/>
                </a:lnTo>
                <a:lnTo>
                  <a:pt x="640862" y="266886"/>
                </a:lnTo>
                <a:lnTo>
                  <a:pt x="596978" y="278710"/>
                </a:lnTo>
                <a:lnTo>
                  <a:pt x="548986" y="289827"/>
                </a:lnTo>
                <a:lnTo>
                  <a:pt x="497298" y="300149"/>
                </a:lnTo>
                <a:lnTo>
                  <a:pt x="442324" y="309588"/>
                </a:lnTo>
                <a:lnTo>
                  <a:pt x="384476" y="318054"/>
                </a:lnTo>
                <a:lnTo>
                  <a:pt x="324162" y="325461"/>
                </a:lnTo>
                <a:lnTo>
                  <a:pt x="261795" y="331719"/>
                </a:lnTo>
                <a:lnTo>
                  <a:pt x="197785" y="336740"/>
                </a:lnTo>
                <a:lnTo>
                  <a:pt x="132542" y="340436"/>
                </a:lnTo>
                <a:lnTo>
                  <a:pt x="66476" y="342718"/>
                </a:lnTo>
                <a:lnTo>
                  <a:pt x="0" y="3434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68"/>
          <p:cNvSpPr/>
          <p:nvPr/>
        </p:nvSpPr>
        <p:spPr>
          <a:xfrm>
            <a:off x="6654638" y="343272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69"/>
          <p:cNvSpPr/>
          <p:nvPr/>
        </p:nvSpPr>
        <p:spPr>
          <a:xfrm>
            <a:off x="6654638" y="343272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0"/>
          <p:cNvSpPr/>
          <p:nvPr/>
        </p:nvSpPr>
        <p:spPr>
          <a:xfrm>
            <a:off x="6820517" y="3449225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1"/>
          <p:cNvSpPr/>
          <p:nvPr/>
        </p:nvSpPr>
        <p:spPr>
          <a:xfrm>
            <a:off x="6654638" y="356338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2"/>
          <p:cNvSpPr/>
          <p:nvPr/>
        </p:nvSpPr>
        <p:spPr>
          <a:xfrm>
            <a:off x="6654638" y="356338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3"/>
          <p:cNvSpPr/>
          <p:nvPr/>
        </p:nvSpPr>
        <p:spPr>
          <a:xfrm>
            <a:off x="6820517" y="357987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4"/>
          <p:cNvSpPr/>
          <p:nvPr/>
        </p:nvSpPr>
        <p:spPr>
          <a:xfrm>
            <a:off x="7089787" y="352528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5"/>
          <p:cNvSpPr/>
          <p:nvPr/>
        </p:nvSpPr>
        <p:spPr>
          <a:xfrm>
            <a:off x="7089712" y="3655986"/>
            <a:ext cx="2540" cy="38735"/>
          </a:xfrm>
          <a:custGeom>
            <a:avLst/>
            <a:gdLst/>
            <a:ahLst/>
            <a:cxnLst/>
            <a:rect l="l" t="t" r="r" b="b"/>
            <a:pathLst>
              <a:path w="2540" h="38735">
                <a:moveTo>
                  <a:pt x="20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6"/>
          <p:cNvSpPr/>
          <p:nvPr/>
        </p:nvSpPr>
        <p:spPr>
          <a:xfrm>
            <a:off x="7070137" y="334978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7"/>
          <p:cNvSpPr/>
          <p:nvPr/>
        </p:nvSpPr>
        <p:spPr>
          <a:xfrm>
            <a:off x="7070137" y="334978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78"/>
          <p:cNvSpPr/>
          <p:nvPr/>
        </p:nvSpPr>
        <p:spPr>
          <a:xfrm>
            <a:off x="7089787" y="3392222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39">
                <a:moveTo>
                  <a:pt x="0" y="404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79"/>
          <p:cNvSpPr/>
          <p:nvPr/>
        </p:nvSpPr>
        <p:spPr>
          <a:xfrm>
            <a:off x="7110562" y="3370824"/>
            <a:ext cx="782955" cy="345440"/>
          </a:xfrm>
          <a:custGeom>
            <a:avLst/>
            <a:gdLst/>
            <a:ahLst/>
            <a:cxnLst/>
            <a:rect l="l" t="t" r="r" b="b"/>
            <a:pathLst>
              <a:path w="782954" h="345439">
                <a:moveTo>
                  <a:pt x="1499" y="345011"/>
                </a:moveTo>
                <a:lnTo>
                  <a:pt x="70320" y="344134"/>
                </a:lnTo>
                <a:lnTo>
                  <a:pt x="138668" y="341570"/>
                </a:lnTo>
                <a:lnTo>
                  <a:pt x="206064" y="337427"/>
                </a:lnTo>
                <a:lnTo>
                  <a:pt x="272033" y="331810"/>
                </a:lnTo>
                <a:lnTo>
                  <a:pt x="336095" y="324823"/>
                </a:lnTo>
                <a:lnTo>
                  <a:pt x="397773" y="316572"/>
                </a:lnTo>
                <a:lnTo>
                  <a:pt x="456591" y="307162"/>
                </a:lnTo>
                <a:lnTo>
                  <a:pt x="512070" y="296699"/>
                </a:lnTo>
                <a:lnTo>
                  <a:pt x="563732" y="285288"/>
                </a:lnTo>
                <a:lnTo>
                  <a:pt x="611101" y="273034"/>
                </a:lnTo>
                <a:lnTo>
                  <a:pt x="653699" y="260043"/>
                </a:lnTo>
                <a:lnTo>
                  <a:pt x="691048" y="246420"/>
                </a:lnTo>
                <a:lnTo>
                  <a:pt x="748090" y="217699"/>
                </a:lnTo>
                <a:lnTo>
                  <a:pt x="778406" y="187715"/>
                </a:lnTo>
                <a:lnTo>
                  <a:pt x="782348" y="172512"/>
                </a:lnTo>
                <a:lnTo>
                  <a:pt x="778340" y="157307"/>
                </a:lnTo>
                <a:lnTo>
                  <a:pt x="747889" y="127318"/>
                </a:lnTo>
                <a:lnTo>
                  <a:pt x="690708" y="98595"/>
                </a:lnTo>
                <a:lnTo>
                  <a:pt x="653286" y="84971"/>
                </a:lnTo>
                <a:lnTo>
                  <a:pt x="610612" y="71979"/>
                </a:lnTo>
                <a:lnTo>
                  <a:pt x="563164" y="59725"/>
                </a:lnTo>
                <a:lnTo>
                  <a:pt x="511418" y="48313"/>
                </a:lnTo>
                <a:lnTo>
                  <a:pt x="455853" y="37850"/>
                </a:lnTo>
                <a:lnTo>
                  <a:pt x="396944" y="28440"/>
                </a:lnTo>
                <a:lnTo>
                  <a:pt x="335169" y="20189"/>
                </a:lnTo>
                <a:lnTo>
                  <a:pt x="271005" y="13201"/>
                </a:lnTo>
                <a:lnTo>
                  <a:pt x="204929" y="7584"/>
                </a:lnTo>
                <a:lnTo>
                  <a:pt x="137418" y="3440"/>
                </a:lnTo>
                <a:lnTo>
                  <a:pt x="68949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0"/>
          <p:cNvSpPr/>
          <p:nvPr/>
        </p:nvSpPr>
        <p:spPr>
          <a:xfrm>
            <a:off x="6654638" y="308777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1"/>
          <p:cNvSpPr/>
          <p:nvPr/>
        </p:nvSpPr>
        <p:spPr>
          <a:xfrm>
            <a:off x="6654638" y="308777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2"/>
          <p:cNvSpPr/>
          <p:nvPr/>
        </p:nvSpPr>
        <p:spPr>
          <a:xfrm>
            <a:off x="6820517" y="310426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3"/>
          <p:cNvSpPr/>
          <p:nvPr/>
        </p:nvSpPr>
        <p:spPr>
          <a:xfrm>
            <a:off x="6654638" y="32184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4"/>
          <p:cNvSpPr/>
          <p:nvPr/>
        </p:nvSpPr>
        <p:spPr>
          <a:xfrm>
            <a:off x="6654638" y="32184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5"/>
          <p:cNvSpPr/>
          <p:nvPr/>
        </p:nvSpPr>
        <p:spPr>
          <a:xfrm>
            <a:off x="6820517" y="3234932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6"/>
          <p:cNvSpPr/>
          <p:nvPr/>
        </p:nvSpPr>
        <p:spPr>
          <a:xfrm>
            <a:off x="7089787" y="318032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7"/>
          <p:cNvSpPr/>
          <p:nvPr/>
        </p:nvSpPr>
        <p:spPr>
          <a:xfrm>
            <a:off x="7089787" y="3311087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5">
                <a:moveTo>
                  <a:pt x="5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88"/>
          <p:cNvSpPr/>
          <p:nvPr/>
        </p:nvSpPr>
        <p:spPr>
          <a:xfrm>
            <a:off x="7070137" y="300961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89"/>
          <p:cNvSpPr/>
          <p:nvPr/>
        </p:nvSpPr>
        <p:spPr>
          <a:xfrm>
            <a:off x="7070137" y="300961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0"/>
          <p:cNvSpPr/>
          <p:nvPr/>
        </p:nvSpPr>
        <p:spPr>
          <a:xfrm>
            <a:off x="7089787" y="3051772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0" y="35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1"/>
          <p:cNvSpPr/>
          <p:nvPr/>
        </p:nvSpPr>
        <p:spPr>
          <a:xfrm>
            <a:off x="7110637" y="3030737"/>
            <a:ext cx="799465" cy="340360"/>
          </a:xfrm>
          <a:custGeom>
            <a:avLst/>
            <a:gdLst/>
            <a:ahLst/>
            <a:cxnLst/>
            <a:rect l="l" t="t" r="r" b="b"/>
            <a:pathLst>
              <a:path w="799465" h="340360">
                <a:moveTo>
                  <a:pt x="0" y="340199"/>
                </a:moveTo>
                <a:lnTo>
                  <a:pt x="66547" y="339426"/>
                </a:lnTo>
                <a:lnTo>
                  <a:pt x="132682" y="337165"/>
                </a:lnTo>
                <a:lnTo>
                  <a:pt x="197993" y="333505"/>
                </a:lnTo>
                <a:lnTo>
                  <a:pt x="262071" y="328532"/>
                </a:lnTo>
                <a:lnTo>
                  <a:pt x="324503" y="322334"/>
                </a:lnTo>
                <a:lnTo>
                  <a:pt x="384878" y="314999"/>
                </a:lnTo>
                <a:lnTo>
                  <a:pt x="442787" y="306613"/>
                </a:lnTo>
                <a:lnTo>
                  <a:pt x="497817" y="297266"/>
                </a:lnTo>
                <a:lnTo>
                  <a:pt x="549558" y="287043"/>
                </a:lnTo>
                <a:lnTo>
                  <a:pt x="597598" y="276032"/>
                </a:lnTo>
                <a:lnTo>
                  <a:pt x="641528" y="264322"/>
                </a:lnTo>
                <a:lnTo>
                  <a:pt x="680935" y="251999"/>
                </a:lnTo>
                <a:lnTo>
                  <a:pt x="744539" y="225866"/>
                </a:lnTo>
                <a:lnTo>
                  <a:pt x="785123" y="198332"/>
                </a:lnTo>
                <a:lnTo>
                  <a:pt x="799398" y="170099"/>
                </a:lnTo>
                <a:lnTo>
                  <a:pt x="795779" y="155939"/>
                </a:lnTo>
                <a:lnTo>
                  <a:pt x="767990" y="127968"/>
                </a:lnTo>
                <a:lnTo>
                  <a:pt x="715537" y="101047"/>
                </a:lnTo>
                <a:lnTo>
                  <a:pt x="641712" y="75876"/>
                </a:lnTo>
                <a:lnTo>
                  <a:pt x="597812" y="64166"/>
                </a:lnTo>
                <a:lnTo>
                  <a:pt x="549802" y="53156"/>
                </a:lnTo>
                <a:lnTo>
                  <a:pt x="498093" y="42933"/>
                </a:lnTo>
                <a:lnTo>
                  <a:pt x="443096" y="33585"/>
                </a:lnTo>
                <a:lnTo>
                  <a:pt x="385223" y="25199"/>
                </a:lnTo>
                <a:lnTo>
                  <a:pt x="324884" y="17864"/>
                </a:lnTo>
                <a:lnTo>
                  <a:pt x="262491" y="11666"/>
                </a:lnTo>
                <a:lnTo>
                  <a:pt x="198455" y="6693"/>
                </a:lnTo>
                <a:lnTo>
                  <a:pt x="133187" y="3033"/>
                </a:lnTo>
                <a:lnTo>
                  <a:pt x="67098" y="772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2"/>
          <p:cNvSpPr/>
          <p:nvPr/>
        </p:nvSpPr>
        <p:spPr>
          <a:xfrm>
            <a:off x="7091887" y="2953255"/>
            <a:ext cx="635" cy="60325"/>
          </a:xfrm>
          <a:custGeom>
            <a:avLst/>
            <a:gdLst/>
            <a:ahLst/>
            <a:cxnLst/>
            <a:rect l="l" t="t" r="r" b="b"/>
            <a:pathLst>
              <a:path w="634" h="60325">
                <a:moveTo>
                  <a:pt x="87" y="-4762"/>
                </a:moveTo>
                <a:lnTo>
                  <a:pt x="87" y="64912"/>
                </a:lnTo>
              </a:path>
            </a:pathLst>
          </a:custGeom>
          <a:ln w="96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3"/>
          <p:cNvSpPr/>
          <p:nvPr/>
        </p:nvSpPr>
        <p:spPr>
          <a:xfrm>
            <a:off x="7076312" y="291003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0" y="43184"/>
                </a:lnTo>
                <a:lnTo>
                  <a:pt x="15849" y="0"/>
                </a:lnTo>
                <a:lnTo>
                  <a:pt x="31474" y="432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4"/>
          <p:cNvSpPr/>
          <p:nvPr/>
        </p:nvSpPr>
        <p:spPr>
          <a:xfrm>
            <a:off x="7076312" y="291003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15849" y="0"/>
                </a:lnTo>
                <a:lnTo>
                  <a:pt x="0" y="43184"/>
                </a:lnTo>
                <a:lnTo>
                  <a:pt x="31474" y="432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5"/>
          <p:cNvSpPr txBox="1"/>
          <p:nvPr/>
        </p:nvSpPr>
        <p:spPr>
          <a:xfrm>
            <a:off x="7047289" y="2734951"/>
            <a:ext cx="95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"/>
                <a:cs typeface="Arial"/>
              </a:rPr>
              <a:t>..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2" name="object 96"/>
          <p:cNvSpPr/>
          <p:nvPr/>
        </p:nvSpPr>
        <p:spPr>
          <a:xfrm>
            <a:off x="7092612" y="2770725"/>
            <a:ext cx="635" cy="73025"/>
          </a:xfrm>
          <a:custGeom>
            <a:avLst/>
            <a:gdLst/>
            <a:ahLst/>
            <a:cxnLst/>
            <a:rect l="l" t="t" r="r" b="b"/>
            <a:pathLst>
              <a:path w="634" h="73025">
                <a:moveTo>
                  <a:pt x="174" y="-4762"/>
                </a:moveTo>
                <a:lnTo>
                  <a:pt x="174" y="77212"/>
                </a:lnTo>
              </a:path>
            </a:pathLst>
          </a:custGeom>
          <a:ln w="98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7"/>
          <p:cNvSpPr/>
          <p:nvPr/>
        </p:nvSpPr>
        <p:spPr>
          <a:xfrm>
            <a:off x="7077212" y="272750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0" y="43152"/>
                </a:lnTo>
                <a:lnTo>
                  <a:pt x="15949" y="0"/>
                </a:lnTo>
                <a:lnTo>
                  <a:pt x="31474" y="43297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98"/>
          <p:cNvSpPr/>
          <p:nvPr/>
        </p:nvSpPr>
        <p:spPr>
          <a:xfrm>
            <a:off x="7077212" y="272750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15949" y="0"/>
                </a:lnTo>
                <a:lnTo>
                  <a:pt x="0" y="43152"/>
                </a:lnTo>
                <a:lnTo>
                  <a:pt x="31474" y="432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99"/>
          <p:cNvSpPr/>
          <p:nvPr/>
        </p:nvSpPr>
        <p:spPr>
          <a:xfrm>
            <a:off x="6658263" y="24060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0"/>
          <p:cNvSpPr/>
          <p:nvPr/>
        </p:nvSpPr>
        <p:spPr>
          <a:xfrm>
            <a:off x="6658263" y="24060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1"/>
          <p:cNvSpPr/>
          <p:nvPr/>
        </p:nvSpPr>
        <p:spPr>
          <a:xfrm>
            <a:off x="6824137" y="2422575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2"/>
          <p:cNvSpPr/>
          <p:nvPr/>
        </p:nvSpPr>
        <p:spPr>
          <a:xfrm>
            <a:off x="6658263" y="25367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3"/>
          <p:cNvSpPr/>
          <p:nvPr/>
        </p:nvSpPr>
        <p:spPr>
          <a:xfrm>
            <a:off x="6658263" y="25367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4"/>
          <p:cNvSpPr/>
          <p:nvPr/>
        </p:nvSpPr>
        <p:spPr>
          <a:xfrm>
            <a:off x="6759951" y="2551295"/>
            <a:ext cx="664845" cy="77470"/>
          </a:xfrm>
          <a:custGeom>
            <a:avLst/>
            <a:gdLst/>
            <a:ahLst/>
            <a:cxnLst/>
            <a:rect l="l" t="t" r="r" b="b"/>
            <a:pathLst>
              <a:path w="664845" h="77469">
                <a:moveTo>
                  <a:pt x="7094" y="22472"/>
                </a:moveTo>
                <a:lnTo>
                  <a:pt x="1439" y="22472"/>
                </a:lnTo>
                <a:lnTo>
                  <a:pt x="1538" y="16321"/>
                </a:lnTo>
                <a:lnTo>
                  <a:pt x="3423" y="11360"/>
                </a:lnTo>
                <a:lnTo>
                  <a:pt x="10765" y="3819"/>
                </a:lnTo>
                <a:lnTo>
                  <a:pt x="15428" y="1934"/>
                </a:lnTo>
                <a:lnTo>
                  <a:pt x="26541" y="1934"/>
                </a:lnTo>
                <a:lnTo>
                  <a:pt x="31104" y="3323"/>
                </a:lnTo>
                <a:lnTo>
                  <a:pt x="35584" y="6697"/>
                </a:lnTo>
                <a:lnTo>
                  <a:pt x="16966" y="6697"/>
                </a:lnTo>
                <a:lnTo>
                  <a:pt x="13543" y="8036"/>
                </a:lnTo>
                <a:lnTo>
                  <a:pt x="8383" y="13394"/>
                </a:lnTo>
                <a:lnTo>
                  <a:pt x="7094" y="17164"/>
                </a:lnTo>
                <a:lnTo>
                  <a:pt x="7094" y="22472"/>
                </a:lnTo>
                <a:close/>
              </a:path>
              <a:path w="664845" h="77469">
                <a:moveTo>
                  <a:pt x="36052" y="61317"/>
                </a:moveTo>
                <a:lnTo>
                  <a:pt x="25697" y="61317"/>
                </a:lnTo>
                <a:lnTo>
                  <a:pt x="29468" y="60027"/>
                </a:lnTo>
                <a:lnTo>
                  <a:pt x="35619" y="54867"/>
                </a:lnTo>
                <a:lnTo>
                  <a:pt x="37157" y="51593"/>
                </a:lnTo>
                <a:lnTo>
                  <a:pt x="37157" y="43556"/>
                </a:lnTo>
                <a:lnTo>
                  <a:pt x="35817" y="40381"/>
                </a:lnTo>
                <a:lnTo>
                  <a:pt x="33139" y="38099"/>
                </a:lnTo>
                <a:lnTo>
                  <a:pt x="30459" y="35718"/>
                </a:lnTo>
                <a:lnTo>
                  <a:pt x="26789" y="34528"/>
                </a:lnTo>
                <a:lnTo>
                  <a:pt x="17512" y="34528"/>
                </a:lnTo>
                <a:lnTo>
                  <a:pt x="17512" y="29765"/>
                </a:lnTo>
                <a:lnTo>
                  <a:pt x="25797" y="29765"/>
                </a:lnTo>
                <a:lnTo>
                  <a:pt x="28674" y="28773"/>
                </a:lnTo>
                <a:lnTo>
                  <a:pt x="33536" y="24705"/>
                </a:lnTo>
                <a:lnTo>
                  <a:pt x="34776" y="21927"/>
                </a:lnTo>
                <a:lnTo>
                  <a:pt x="34776" y="14684"/>
                </a:lnTo>
                <a:lnTo>
                  <a:pt x="33536" y="11806"/>
                </a:lnTo>
                <a:lnTo>
                  <a:pt x="31055" y="9822"/>
                </a:lnTo>
                <a:lnTo>
                  <a:pt x="28574" y="7739"/>
                </a:lnTo>
                <a:lnTo>
                  <a:pt x="25301" y="6697"/>
                </a:lnTo>
                <a:lnTo>
                  <a:pt x="35584" y="6697"/>
                </a:lnTo>
                <a:lnTo>
                  <a:pt x="38546" y="8880"/>
                </a:lnTo>
                <a:lnTo>
                  <a:pt x="40431" y="12799"/>
                </a:lnTo>
                <a:lnTo>
                  <a:pt x="40431" y="21232"/>
                </a:lnTo>
                <a:lnTo>
                  <a:pt x="39489" y="24159"/>
                </a:lnTo>
                <a:lnTo>
                  <a:pt x="35817" y="29021"/>
                </a:lnTo>
                <a:lnTo>
                  <a:pt x="33287" y="30658"/>
                </a:lnTo>
                <a:lnTo>
                  <a:pt x="30014" y="31551"/>
                </a:lnTo>
                <a:lnTo>
                  <a:pt x="30014" y="31700"/>
                </a:lnTo>
                <a:lnTo>
                  <a:pt x="34280" y="32493"/>
                </a:lnTo>
                <a:lnTo>
                  <a:pt x="37455" y="34279"/>
                </a:lnTo>
                <a:lnTo>
                  <a:pt x="41622" y="39836"/>
                </a:lnTo>
                <a:lnTo>
                  <a:pt x="42664" y="43209"/>
                </a:lnTo>
                <a:lnTo>
                  <a:pt x="42664" y="52833"/>
                </a:lnTo>
                <a:lnTo>
                  <a:pt x="40629" y="57397"/>
                </a:lnTo>
                <a:lnTo>
                  <a:pt x="36052" y="61317"/>
                </a:lnTo>
                <a:close/>
              </a:path>
              <a:path w="664845" h="77469">
                <a:moveTo>
                  <a:pt x="27483" y="66079"/>
                </a:moveTo>
                <a:lnTo>
                  <a:pt x="15081" y="66079"/>
                </a:lnTo>
                <a:lnTo>
                  <a:pt x="9971" y="64343"/>
                </a:lnTo>
                <a:lnTo>
                  <a:pt x="5903" y="60870"/>
                </a:lnTo>
                <a:lnTo>
                  <a:pt x="1934" y="57298"/>
                </a:lnTo>
                <a:lnTo>
                  <a:pt x="112" y="52833"/>
                </a:lnTo>
                <a:lnTo>
                  <a:pt x="0" y="45144"/>
                </a:lnTo>
                <a:lnTo>
                  <a:pt x="99" y="44946"/>
                </a:lnTo>
                <a:lnTo>
                  <a:pt x="5754" y="44946"/>
                </a:lnTo>
                <a:lnTo>
                  <a:pt x="5754" y="50700"/>
                </a:lnTo>
                <a:lnTo>
                  <a:pt x="7143" y="54371"/>
                </a:lnTo>
                <a:lnTo>
                  <a:pt x="12700" y="59927"/>
                </a:lnTo>
                <a:lnTo>
                  <a:pt x="16470" y="61317"/>
                </a:lnTo>
                <a:lnTo>
                  <a:pt x="36052" y="61317"/>
                </a:lnTo>
                <a:lnTo>
                  <a:pt x="32593" y="64343"/>
                </a:lnTo>
                <a:lnTo>
                  <a:pt x="27483" y="66079"/>
                </a:lnTo>
                <a:close/>
              </a:path>
              <a:path w="664845" h="77469">
                <a:moveTo>
                  <a:pt x="53680" y="64740"/>
                </a:moveTo>
                <a:lnTo>
                  <a:pt x="46835" y="64740"/>
                </a:lnTo>
                <a:lnTo>
                  <a:pt x="64545" y="40927"/>
                </a:lnTo>
                <a:lnTo>
                  <a:pt x="48174" y="18901"/>
                </a:lnTo>
                <a:lnTo>
                  <a:pt x="55169" y="18901"/>
                </a:lnTo>
                <a:lnTo>
                  <a:pt x="68266" y="36313"/>
                </a:lnTo>
                <a:lnTo>
                  <a:pt x="74793" y="36313"/>
                </a:lnTo>
                <a:lnTo>
                  <a:pt x="71391" y="40778"/>
                </a:lnTo>
                <a:lnTo>
                  <a:pt x="74970" y="45541"/>
                </a:lnTo>
                <a:lnTo>
                  <a:pt x="67819" y="45541"/>
                </a:lnTo>
                <a:lnTo>
                  <a:pt x="53680" y="64740"/>
                </a:lnTo>
                <a:close/>
              </a:path>
              <a:path w="664845" h="77469">
                <a:moveTo>
                  <a:pt x="74793" y="36313"/>
                </a:moveTo>
                <a:lnTo>
                  <a:pt x="68266" y="36313"/>
                </a:lnTo>
                <a:lnTo>
                  <a:pt x="81065" y="18901"/>
                </a:lnTo>
                <a:lnTo>
                  <a:pt x="88060" y="18901"/>
                </a:lnTo>
                <a:lnTo>
                  <a:pt x="74793" y="36313"/>
                </a:lnTo>
                <a:close/>
              </a:path>
              <a:path w="664845" h="77469">
                <a:moveTo>
                  <a:pt x="89399" y="64740"/>
                </a:moveTo>
                <a:lnTo>
                  <a:pt x="82255" y="64740"/>
                </a:lnTo>
                <a:lnTo>
                  <a:pt x="67819" y="45541"/>
                </a:lnTo>
                <a:lnTo>
                  <a:pt x="74970" y="45541"/>
                </a:lnTo>
                <a:lnTo>
                  <a:pt x="89399" y="64740"/>
                </a:lnTo>
                <a:close/>
              </a:path>
              <a:path w="664845" h="77469">
                <a:moveTo>
                  <a:pt x="99241" y="22472"/>
                </a:moveTo>
                <a:lnTo>
                  <a:pt x="93586" y="22472"/>
                </a:lnTo>
                <a:lnTo>
                  <a:pt x="93685" y="16321"/>
                </a:lnTo>
                <a:lnTo>
                  <a:pt x="95570" y="11360"/>
                </a:lnTo>
                <a:lnTo>
                  <a:pt x="102912" y="3819"/>
                </a:lnTo>
                <a:lnTo>
                  <a:pt x="107576" y="1934"/>
                </a:lnTo>
                <a:lnTo>
                  <a:pt x="118688" y="1934"/>
                </a:lnTo>
                <a:lnTo>
                  <a:pt x="123252" y="3323"/>
                </a:lnTo>
                <a:lnTo>
                  <a:pt x="127732" y="6697"/>
                </a:lnTo>
                <a:lnTo>
                  <a:pt x="109114" y="6697"/>
                </a:lnTo>
                <a:lnTo>
                  <a:pt x="105691" y="8036"/>
                </a:lnTo>
                <a:lnTo>
                  <a:pt x="100531" y="13394"/>
                </a:lnTo>
                <a:lnTo>
                  <a:pt x="99241" y="17164"/>
                </a:lnTo>
                <a:lnTo>
                  <a:pt x="99241" y="22472"/>
                </a:lnTo>
                <a:close/>
              </a:path>
              <a:path w="664845" h="77469">
                <a:moveTo>
                  <a:pt x="128199" y="61317"/>
                </a:moveTo>
                <a:lnTo>
                  <a:pt x="117844" y="61317"/>
                </a:lnTo>
                <a:lnTo>
                  <a:pt x="121615" y="60027"/>
                </a:lnTo>
                <a:lnTo>
                  <a:pt x="127767" y="54867"/>
                </a:lnTo>
                <a:lnTo>
                  <a:pt x="129305" y="51593"/>
                </a:lnTo>
                <a:lnTo>
                  <a:pt x="129305" y="43556"/>
                </a:lnTo>
                <a:lnTo>
                  <a:pt x="127965" y="40381"/>
                </a:lnTo>
                <a:lnTo>
                  <a:pt x="125286" y="38099"/>
                </a:lnTo>
                <a:lnTo>
                  <a:pt x="122607" y="35718"/>
                </a:lnTo>
                <a:lnTo>
                  <a:pt x="118936" y="34528"/>
                </a:lnTo>
                <a:lnTo>
                  <a:pt x="109660" y="34528"/>
                </a:lnTo>
                <a:lnTo>
                  <a:pt x="109660" y="29765"/>
                </a:lnTo>
                <a:lnTo>
                  <a:pt x="117944" y="29765"/>
                </a:lnTo>
                <a:lnTo>
                  <a:pt x="120821" y="28773"/>
                </a:lnTo>
                <a:lnTo>
                  <a:pt x="125684" y="24705"/>
                </a:lnTo>
                <a:lnTo>
                  <a:pt x="126924" y="21927"/>
                </a:lnTo>
                <a:lnTo>
                  <a:pt x="126924" y="14684"/>
                </a:lnTo>
                <a:lnTo>
                  <a:pt x="125684" y="11806"/>
                </a:lnTo>
                <a:lnTo>
                  <a:pt x="123202" y="9822"/>
                </a:lnTo>
                <a:lnTo>
                  <a:pt x="120722" y="7739"/>
                </a:lnTo>
                <a:lnTo>
                  <a:pt x="117448" y="6697"/>
                </a:lnTo>
                <a:lnTo>
                  <a:pt x="127732" y="6697"/>
                </a:lnTo>
                <a:lnTo>
                  <a:pt x="130694" y="8880"/>
                </a:lnTo>
                <a:lnTo>
                  <a:pt x="132579" y="12799"/>
                </a:lnTo>
                <a:lnTo>
                  <a:pt x="132579" y="21232"/>
                </a:lnTo>
                <a:lnTo>
                  <a:pt x="131637" y="24159"/>
                </a:lnTo>
                <a:lnTo>
                  <a:pt x="127965" y="29021"/>
                </a:lnTo>
                <a:lnTo>
                  <a:pt x="125435" y="30658"/>
                </a:lnTo>
                <a:lnTo>
                  <a:pt x="122161" y="31551"/>
                </a:lnTo>
                <a:lnTo>
                  <a:pt x="122161" y="31700"/>
                </a:lnTo>
                <a:lnTo>
                  <a:pt x="126427" y="32493"/>
                </a:lnTo>
                <a:lnTo>
                  <a:pt x="129602" y="34279"/>
                </a:lnTo>
                <a:lnTo>
                  <a:pt x="133769" y="39836"/>
                </a:lnTo>
                <a:lnTo>
                  <a:pt x="134811" y="43209"/>
                </a:lnTo>
                <a:lnTo>
                  <a:pt x="134811" y="52833"/>
                </a:lnTo>
                <a:lnTo>
                  <a:pt x="132777" y="57397"/>
                </a:lnTo>
                <a:lnTo>
                  <a:pt x="128199" y="61317"/>
                </a:lnTo>
                <a:close/>
              </a:path>
              <a:path w="664845" h="77469">
                <a:moveTo>
                  <a:pt x="119630" y="66079"/>
                </a:moveTo>
                <a:lnTo>
                  <a:pt x="107229" y="66079"/>
                </a:lnTo>
                <a:lnTo>
                  <a:pt x="102119" y="64343"/>
                </a:lnTo>
                <a:lnTo>
                  <a:pt x="98051" y="60870"/>
                </a:lnTo>
                <a:lnTo>
                  <a:pt x="94082" y="57298"/>
                </a:lnTo>
                <a:lnTo>
                  <a:pt x="92259" y="52833"/>
                </a:lnTo>
                <a:lnTo>
                  <a:pt x="92147" y="45144"/>
                </a:lnTo>
                <a:lnTo>
                  <a:pt x="92246" y="44946"/>
                </a:lnTo>
                <a:lnTo>
                  <a:pt x="97902" y="44946"/>
                </a:lnTo>
                <a:lnTo>
                  <a:pt x="97902" y="50700"/>
                </a:lnTo>
                <a:lnTo>
                  <a:pt x="99291" y="54371"/>
                </a:lnTo>
                <a:lnTo>
                  <a:pt x="104848" y="59927"/>
                </a:lnTo>
                <a:lnTo>
                  <a:pt x="108618" y="61317"/>
                </a:lnTo>
                <a:lnTo>
                  <a:pt x="128199" y="61317"/>
                </a:lnTo>
                <a:lnTo>
                  <a:pt x="124741" y="64343"/>
                </a:lnTo>
                <a:lnTo>
                  <a:pt x="119630" y="66079"/>
                </a:lnTo>
                <a:close/>
              </a:path>
              <a:path w="664845" h="77469">
                <a:moveTo>
                  <a:pt x="193284" y="66079"/>
                </a:moveTo>
                <a:lnTo>
                  <a:pt x="181775" y="66079"/>
                </a:lnTo>
                <a:lnTo>
                  <a:pt x="176516" y="63797"/>
                </a:lnTo>
                <a:lnTo>
                  <a:pt x="172448" y="59233"/>
                </a:lnTo>
                <a:lnTo>
                  <a:pt x="168479" y="54669"/>
                </a:lnTo>
                <a:lnTo>
                  <a:pt x="166495" y="48865"/>
                </a:lnTo>
                <a:lnTo>
                  <a:pt x="166495" y="34776"/>
                </a:lnTo>
                <a:lnTo>
                  <a:pt x="168479" y="28971"/>
                </a:lnTo>
                <a:lnTo>
                  <a:pt x="176417" y="19843"/>
                </a:lnTo>
                <a:lnTo>
                  <a:pt x="181675" y="17561"/>
                </a:lnTo>
                <a:lnTo>
                  <a:pt x="193581" y="17561"/>
                </a:lnTo>
                <a:lnTo>
                  <a:pt x="197849" y="18950"/>
                </a:lnTo>
                <a:lnTo>
                  <a:pt x="201725" y="22324"/>
                </a:lnTo>
                <a:lnTo>
                  <a:pt x="183362" y="22324"/>
                </a:lnTo>
                <a:lnTo>
                  <a:pt x="179443" y="24209"/>
                </a:lnTo>
                <a:lnTo>
                  <a:pt x="176467" y="27979"/>
                </a:lnTo>
                <a:lnTo>
                  <a:pt x="173589" y="31749"/>
                </a:lnTo>
                <a:lnTo>
                  <a:pt x="172150" y="36363"/>
                </a:lnTo>
                <a:lnTo>
                  <a:pt x="172150" y="47277"/>
                </a:lnTo>
                <a:lnTo>
                  <a:pt x="173589" y="51891"/>
                </a:lnTo>
                <a:lnTo>
                  <a:pt x="176467" y="55661"/>
                </a:lnTo>
                <a:lnTo>
                  <a:pt x="179443" y="59431"/>
                </a:lnTo>
                <a:lnTo>
                  <a:pt x="183362" y="61317"/>
                </a:lnTo>
                <a:lnTo>
                  <a:pt x="201037" y="61317"/>
                </a:lnTo>
                <a:lnTo>
                  <a:pt x="197501" y="64541"/>
                </a:lnTo>
                <a:lnTo>
                  <a:pt x="193284" y="66079"/>
                </a:lnTo>
                <a:close/>
              </a:path>
              <a:path w="664845" h="77469">
                <a:moveTo>
                  <a:pt x="206828" y="33337"/>
                </a:moveTo>
                <a:lnTo>
                  <a:pt x="201172" y="33337"/>
                </a:lnTo>
                <a:lnTo>
                  <a:pt x="200378" y="29666"/>
                </a:lnTo>
                <a:lnTo>
                  <a:pt x="198890" y="26937"/>
                </a:lnTo>
                <a:lnTo>
                  <a:pt x="196708" y="25151"/>
                </a:lnTo>
                <a:lnTo>
                  <a:pt x="194524" y="23266"/>
                </a:lnTo>
                <a:lnTo>
                  <a:pt x="191696" y="22324"/>
                </a:lnTo>
                <a:lnTo>
                  <a:pt x="201725" y="22324"/>
                </a:lnTo>
                <a:lnTo>
                  <a:pt x="204297" y="24506"/>
                </a:lnTo>
                <a:lnTo>
                  <a:pt x="206232" y="28376"/>
                </a:lnTo>
                <a:lnTo>
                  <a:pt x="206828" y="33337"/>
                </a:lnTo>
                <a:close/>
              </a:path>
              <a:path w="664845" h="77469">
                <a:moveTo>
                  <a:pt x="201037" y="61317"/>
                </a:moveTo>
                <a:lnTo>
                  <a:pt x="191597" y="61317"/>
                </a:lnTo>
                <a:lnTo>
                  <a:pt x="194524" y="60126"/>
                </a:lnTo>
                <a:lnTo>
                  <a:pt x="197005" y="57745"/>
                </a:lnTo>
                <a:lnTo>
                  <a:pt x="199584" y="55363"/>
                </a:lnTo>
                <a:lnTo>
                  <a:pt x="201122" y="52238"/>
                </a:lnTo>
                <a:lnTo>
                  <a:pt x="201619" y="48368"/>
                </a:lnTo>
                <a:lnTo>
                  <a:pt x="207125" y="48368"/>
                </a:lnTo>
                <a:lnTo>
                  <a:pt x="206332" y="54024"/>
                </a:lnTo>
                <a:lnTo>
                  <a:pt x="204247" y="58390"/>
                </a:lnTo>
                <a:lnTo>
                  <a:pt x="201037" y="61317"/>
                </a:lnTo>
                <a:close/>
              </a:path>
              <a:path w="664845" h="77469">
                <a:moveTo>
                  <a:pt x="238806" y="66079"/>
                </a:moveTo>
                <a:lnTo>
                  <a:pt x="227892" y="66079"/>
                </a:lnTo>
                <a:lnTo>
                  <a:pt x="222634" y="63797"/>
                </a:lnTo>
                <a:lnTo>
                  <a:pt x="218565" y="59233"/>
                </a:lnTo>
                <a:lnTo>
                  <a:pt x="214596" y="54669"/>
                </a:lnTo>
                <a:lnTo>
                  <a:pt x="212612" y="48865"/>
                </a:lnTo>
                <a:lnTo>
                  <a:pt x="212612" y="34776"/>
                </a:lnTo>
                <a:lnTo>
                  <a:pt x="214596" y="28971"/>
                </a:lnTo>
                <a:lnTo>
                  <a:pt x="222534" y="19843"/>
                </a:lnTo>
                <a:lnTo>
                  <a:pt x="227792" y="17561"/>
                </a:lnTo>
                <a:lnTo>
                  <a:pt x="240889" y="17561"/>
                </a:lnTo>
                <a:lnTo>
                  <a:pt x="246148" y="19843"/>
                </a:lnTo>
                <a:lnTo>
                  <a:pt x="248305" y="22324"/>
                </a:lnTo>
                <a:lnTo>
                  <a:pt x="229430" y="22324"/>
                </a:lnTo>
                <a:lnTo>
                  <a:pt x="225561" y="24209"/>
                </a:lnTo>
                <a:lnTo>
                  <a:pt x="222470" y="28128"/>
                </a:lnTo>
                <a:lnTo>
                  <a:pt x="219707" y="31749"/>
                </a:lnTo>
                <a:lnTo>
                  <a:pt x="218267" y="36363"/>
                </a:lnTo>
                <a:lnTo>
                  <a:pt x="218267" y="47277"/>
                </a:lnTo>
                <a:lnTo>
                  <a:pt x="219707" y="51891"/>
                </a:lnTo>
                <a:lnTo>
                  <a:pt x="222584" y="55661"/>
                </a:lnTo>
                <a:lnTo>
                  <a:pt x="225561" y="59431"/>
                </a:lnTo>
                <a:lnTo>
                  <a:pt x="229479" y="61317"/>
                </a:lnTo>
                <a:lnTo>
                  <a:pt x="248299" y="61317"/>
                </a:lnTo>
                <a:lnTo>
                  <a:pt x="246098" y="62805"/>
                </a:lnTo>
                <a:lnTo>
                  <a:pt x="242725" y="64988"/>
                </a:lnTo>
                <a:lnTo>
                  <a:pt x="238806" y="66079"/>
                </a:lnTo>
                <a:close/>
              </a:path>
              <a:path w="664845" h="77469">
                <a:moveTo>
                  <a:pt x="248299" y="61317"/>
                </a:moveTo>
                <a:lnTo>
                  <a:pt x="239203" y="61317"/>
                </a:lnTo>
                <a:lnTo>
                  <a:pt x="243072" y="59431"/>
                </a:lnTo>
                <a:lnTo>
                  <a:pt x="248926" y="51792"/>
                </a:lnTo>
                <a:lnTo>
                  <a:pt x="250382" y="47277"/>
                </a:lnTo>
                <a:lnTo>
                  <a:pt x="250382" y="36363"/>
                </a:lnTo>
                <a:lnTo>
                  <a:pt x="248926" y="31898"/>
                </a:lnTo>
                <a:lnTo>
                  <a:pt x="245839" y="27979"/>
                </a:lnTo>
                <a:lnTo>
                  <a:pt x="243072" y="24258"/>
                </a:lnTo>
                <a:lnTo>
                  <a:pt x="239154" y="22324"/>
                </a:lnTo>
                <a:lnTo>
                  <a:pt x="248305" y="22324"/>
                </a:lnTo>
                <a:lnTo>
                  <a:pt x="254086" y="28971"/>
                </a:lnTo>
                <a:lnTo>
                  <a:pt x="256070" y="34776"/>
                </a:lnTo>
                <a:lnTo>
                  <a:pt x="256070" y="46087"/>
                </a:lnTo>
                <a:lnTo>
                  <a:pt x="255227" y="50105"/>
                </a:lnTo>
                <a:lnTo>
                  <a:pt x="253540" y="53875"/>
                </a:lnTo>
                <a:lnTo>
                  <a:pt x="251952" y="57546"/>
                </a:lnTo>
                <a:lnTo>
                  <a:pt x="249472" y="60523"/>
                </a:lnTo>
                <a:lnTo>
                  <a:pt x="248299" y="61317"/>
                </a:lnTo>
                <a:close/>
              </a:path>
              <a:path w="664845" h="77469">
                <a:moveTo>
                  <a:pt x="273517" y="26789"/>
                </a:moveTo>
                <a:lnTo>
                  <a:pt x="270063" y="26789"/>
                </a:lnTo>
                <a:lnTo>
                  <a:pt x="271155" y="24110"/>
                </a:lnTo>
                <a:lnTo>
                  <a:pt x="273040" y="21927"/>
                </a:lnTo>
                <a:lnTo>
                  <a:pt x="275719" y="20240"/>
                </a:lnTo>
                <a:lnTo>
                  <a:pt x="278398" y="18454"/>
                </a:lnTo>
                <a:lnTo>
                  <a:pt x="281424" y="17561"/>
                </a:lnTo>
                <a:lnTo>
                  <a:pt x="290651" y="17561"/>
                </a:lnTo>
                <a:lnTo>
                  <a:pt x="294868" y="19000"/>
                </a:lnTo>
                <a:lnTo>
                  <a:pt x="297863" y="22324"/>
                </a:lnTo>
                <a:lnTo>
                  <a:pt x="281275" y="22324"/>
                </a:lnTo>
                <a:lnTo>
                  <a:pt x="278596" y="23068"/>
                </a:lnTo>
                <a:lnTo>
                  <a:pt x="276314" y="24556"/>
                </a:lnTo>
                <a:lnTo>
                  <a:pt x="274131" y="26044"/>
                </a:lnTo>
                <a:lnTo>
                  <a:pt x="273517" y="26789"/>
                </a:lnTo>
                <a:close/>
              </a:path>
              <a:path w="664845" h="77469">
                <a:moveTo>
                  <a:pt x="269915" y="64740"/>
                </a:moveTo>
                <a:lnTo>
                  <a:pt x="264259" y="64740"/>
                </a:lnTo>
                <a:lnTo>
                  <a:pt x="264259" y="18901"/>
                </a:lnTo>
                <a:lnTo>
                  <a:pt x="269915" y="18901"/>
                </a:lnTo>
                <a:lnTo>
                  <a:pt x="269915" y="26789"/>
                </a:lnTo>
                <a:lnTo>
                  <a:pt x="273517" y="26789"/>
                </a:lnTo>
                <a:lnTo>
                  <a:pt x="272494" y="28029"/>
                </a:lnTo>
                <a:lnTo>
                  <a:pt x="271402" y="30509"/>
                </a:lnTo>
                <a:lnTo>
                  <a:pt x="270411" y="32990"/>
                </a:lnTo>
                <a:lnTo>
                  <a:pt x="269915" y="35470"/>
                </a:lnTo>
                <a:lnTo>
                  <a:pt x="269915" y="64740"/>
                </a:lnTo>
                <a:close/>
              </a:path>
              <a:path w="664845" h="77469">
                <a:moveTo>
                  <a:pt x="301466" y="64740"/>
                </a:moveTo>
                <a:lnTo>
                  <a:pt x="295960" y="64740"/>
                </a:lnTo>
                <a:lnTo>
                  <a:pt x="295960" y="31352"/>
                </a:lnTo>
                <a:lnTo>
                  <a:pt x="294967" y="28029"/>
                </a:lnTo>
                <a:lnTo>
                  <a:pt x="292983" y="25747"/>
                </a:lnTo>
                <a:lnTo>
                  <a:pt x="291097" y="23465"/>
                </a:lnTo>
                <a:lnTo>
                  <a:pt x="288221" y="22324"/>
                </a:lnTo>
                <a:lnTo>
                  <a:pt x="297863" y="22324"/>
                </a:lnTo>
                <a:lnTo>
                  <a:pt x="300127" y="24754"/>
                </a:lnTo>
                <a:lnTo>
                  <a:pt x="301466" y="29071"/>
                </a:lnTo>
                <a:lnTo>
                  <a:pt x="301466" y="64740"/>
                </a:lnTo>
                <a:close/>
              </a:path>
              <a:path w="664845" h="77469">
                <a:moveTo>
                  <a:pt x="330585" y="64740"/>
                </a:moveTo>
                <a:lnTo>
                  <a:pt x="324632" y="64740"/>
                </a:lnTo>
                <a:lnTo>
                  <a:pt x="306921" y="18901"/>
                </a:lnTo>
                <a:lnTo>
                  <a:pt x="313172" y="18901"/>
                </a:lnTo>
                <a:lnTo>
                  <a:pt x="327608" y="59084"/>
                </a:lnTo>
                <a:lnTo>
                  <a:pt x="332697" y="59084"/>
                </a:lnTo>
                <a:lnTo>
                  <a:pt x="330585" y="64740"/>
                </a:lnTo>
                <a:close/>
              </a:path>
              <a:path w="664845" h="77469">
                <a:moveTo>
                  <a:pt x="332697" y="59084"/>
                </a:moveTo>
                <a:lnTo>
                  <a:pt x="327757" y="59084"/>
                </a:lnTo>
                <a:lnTo>
                  <a:pt x="341896" y="18901"/>
                </a:lnTo>
                <a:lnTo>
                  <a:pt x="347700" y="18901"/>
                </a:lnTo>
                <a:lnTo>
                  <a:pt x="332697" y="59084"/>
                </a:lnTo>
                <a:close/>
              </a:path>
              <a:path w="664845" h="77469">
                <a:moveTo>
                  <a:pt x="351831" y="76943"/>
                </a:moveTo>
                <a:lnTo>
                  <a:pt x="351831" y="73074"/>
                </a:lnTo>
                <a:lnTo>
                  <a:pt x="353122" y="72578"/>
                </a:lnTo>
                <a:lnTo>
                  <a:pt x="354114" y="71536"/>
                </a:lnTo>
                <a:lnTo>
                  <a:pt x="354809" y="69949"/>
                </a:lnTo>
                <a:lnTo>
                  <a:pt x="355602" y="68460"/>
                </a:lnTo>
                <a:lnTo>
                  <a:pt x="355999" y="66873"/>
                </a:lnTo>
                <a:lnTo>
                  <a:pt x="355999" y="64740"/>
                </a:lnTo>
                <a:lnTo>
                  <a:pt x="352278" y="64740"/>
                </a:lnTo>
                <a:lnTo>
                  <a:pt x="352278" y="55363"/>
                </a:lnTo>
                <a:lnTo>
                  <a:pt x="359720" y="55363"/>
                </a:lnTo>
                <a:lnTo>
                  <a:pt x="359720" y="67617"/>
                </a:lnTo>
                <a:lnTo>
                  <a:pt x="359026" y="70048"/>
                </a:lnTo>
                <a:lnTo>
                  <a:pt x="357636" y="72330"/>
                </a:lnTo>
                <a:lnTo>
                  <a:pt x="356346" y="74612"/>
                </a:lnTo>
                <a:lnTo>
                  <a:pt x="354412" y="76150"/>
                </a:lnTo>
                <a:lnTo>
                  <a:pt x="351831" y="76943"/>
                </a:lnTo>
                <a:close/>
              </a:path>
              <a:path w="664845" h="77469">
                <a:moveTo>
                  <a:pt x="402840" y="35569"/>
                </a:moveTo>
                <a:lnTo>
                  <a:pt x="398077" y="35569"/>
                </a:lnTo>
                <a:lnTo>
                  <a:pt x="404180" y="3422"/>
                </a:lnTo>
                <a:lnTo>
                  <a:pt x="435284" y="3422"/>
                </a:lnTo>
                <a:lnTo>
                  <a:pt x="435284" y="8483"/>
                </a:lnTo>
                <a:lnTo>
                  <a:pt x="408049" y="8483"/>
                </a:lnTo>
                <a:lnTo>
                  <a:pt x="404030" y="29170"/>
                </a:lnTo>
                <a:lnTo>
                  <a:pt x="404180" y="29319"/>
                </a:lnTo>
                <a:lnTo>
                  <a:pt x="410492" y="29319"/>
                </a:lnTo>
                <a:lnTo>
                  <a:pt x="408942" y="30063"/>
                </a:lnTo>
                <a:lnTo>
                  <a:pt x="406561" y="31253"/>
                </a:lnTo>
                <a:lnTo>
                  <a:pt x="404526" y="33089"/>
                </a:lnTo>
                <a:lnTo>
                  <a:pt x="402840" y="35569"/>
                </a:lnTo>
                <a:close/>
              </a:path>
              <a:path w="664845" h="77469">
                <a:moveTo>
                  <a:pt x="410492" y="29319"/>
                </a:moveTo>
                <a:lnTo>
                  <a:pt x="404180" y="29319"/>
                </a:lnTo>
                <a:lnTo>
                  <a:pt x="405866" y="27433"/>
                </a:lnTo>
                <a:lnTo>
                  <a:pt x="407851" y="25995"/>
                </a:lnTo>
                <a:lnTo>
                  <a:pt x="412415" y="24010"/>
                </a:lnTo>
                <a:lnTo>
                  <a:pt x="414846" y="23514"/>
                </a:lnTo>
                <a:lnTo>
                  <a:pt x="423775" y="23514"/>
                </a:lnTo>
                <a:lnTo>
                  <a:pt x="428835" y="25499"/>
                </a:lnTo>
                <a:lnTo>
                  <a:pt x="431474" y="28277"/>
                </a:lnTo>
                <a:lnTo>
                  <a:pt x="414002" y="28277"/>
                </a:lnTo>
                <a:lnTo>
                  <a:pt x="411422" y="28872"/>
                </a:lnTo>
                <a:lnTo>
                  <a:pt x="410492" y="29319"/>
                </a:lnTo>
                <a:close/>
              </a:path>
              <a:path w="664845" h="77469">
                <a:moveTo>
                  <a:pt x="430638" y="61317"/>
                </a:moveTo>
                <a:lnTo>
                  <a:pt x="421592" y="61317"/>
                </a:lnTo>
                <a:lnTo>
                  <a:pt x="425263" y="59679"/>
                </a:lnTo>
                <a:lnTo>
                  <a:pt x="428141" y="56405"/>
                </a:lnTo>
                <a:lnTo>
                  <a:pt x="431117" y="53131"/>
                </a:lnTo>
                <a:lnTo>
                  <a:pt x="432605" y="49113"/>
                </a:lnTo>
                <a:lnTo>
                  <a:pt x="432605" y="39687"/>
                </a:lnTo>
                <a:lnTo>
                  <a:pt x="431068" y="35867"/>
                </a:lnTo>
                <a:lnTo>
                  <a:pt x="427992" y="32890"/>
                </a:lnTo>
                <a:lnTo>
                  <a:pt x="425016" y="29815"/>
                </a:lnTo>
                <a:lnTo>
                  <a:pt x="421245" y="28277"/>
                </a:lnTo>
                <a:lnTo>
                  <a:pt x="431474" y="28277"/>
                </a:lnTo>
                <a:lnTo>
                  <a:pt x="436376" y="33436"/>
                </a:lnTo>
                <a:lnTo>
                  <a:pt x="438261" y="38595"/>
                </a:lnTo>
                <a:lnTo>
                  <a:pt x="438261" y="50899"/>
                </a:lnTo>
                <a:lnTo>
                  <a:pt x="436177" y="55909"/>
                </a:lnTo>
                <a:lnTo>
                  <a:pt x="430638" y="61317"/>
                </a:lnTo>
                <a:close/>
              </a:path>
              <a:path w="664845" h="77469">
                <a:moveTo>
                  <a:pt x="422733" y="66079"/>
                </a:moveTo>
                <a:lnTo>
                  <a:pt x="411025" y="66079"/>
                </a:lnTo>
                <a:lnTo>
                  <a:pt x="406263" y="64392"/>
                </a:lnTo>
                <a:lnTo>
                  <a:pt x="398524" y="57645"/>
                </a:lnTo>
                <a:lnTo>
                  <a:pt x="396490" y="52933"/>
                </a:lnTo>
                <a:lnTo>
                  <a:pt x="396291" y="46880"/>
                </a:lnTo>
                <a:lnTo>
                  <a:pt x="401798" y="46880"/>
                </a:lnTo>
                <a:lnTo>
                  <a:pt x="401997" y="51246"/>
                </a:lnTo>
                <a:lnTo>
                  <a:pt x="403485" y="54768"/>
                </a:lnTo>
                <a:lnTo>
                  <a:pt x="406263" y="57447"/>
                </a:lnTo>
                <a:lnTo>
                  <a:pt x="409140" y="60027"/>
                </a:lnTo>
                <a:lnTo>
                  <a:pt x="412762" y="61317"/>
                </a:lnTo>
                <a:lnTo>
                  <a:pt x="430638" y="61317"/>
                </a:lnTo>
                <a:lnTo>
                  <a:pt x="427843" y="64045"/>
                </a:lnTo>
                <a:lnTo>
                  <a:pt x="422733" y="66079"/>
                </a:lnTo>
                <a:close/>
              </a:path>
              <a:path w="664845" h="77469">
                <a:moveTo>
                  <a:pt x="473090" y="64740"/>
                </a:moveTo>
                <a:lnTo>
                  <a:pt x="467435" y="64740"/>
                </a:lnTo>
                <a:lnTo>
                  <a:pt x="467435" y="18603"/>
                </a:lnTo>
                <a:lnTo>
                  <a:pt x="451064" y="18603"/>
                </a:lnTo>
                <a:lnTo>
                  <a:pt x="451064" y="14585"/>
                </a:lnTo>
                <a:lnTo>
                  <a:pt x="456124" y="14485"/>
                </a:lnTo>
                <a:lnTo>
                  <a:pt x="459647" y="14039"/>
                </a:lnTo>
                <a:lnTo>
                  <a:pt x="461631" y="13245"/>
                </a:lnTo>
                <a:lnTo>
                  <a:pt x="463714" y="12451"/>
                </a:lnTo>
                <a:lnTo>
                  <a:pt x="465252" y="11211"/>
                </a:lnTo>
                <a:lnTo>
                  <a:pt x="466244" y="9524"/>
                </a:lnTo>
                <a:lnTo>
                  <a:pt x="467335" y="7838"/>
                </a:lnTo>
                <a:lnTo>
                  <a:pt x="468080" y="5506"/>
                </a:lnTo>
                <a:lnTo>
                  <a:pt x="468476" y="2530"/>
                </a:lnTo>
                <a:lnTo>
                  <a:pt x="473090" y="2530"/>
                </a:lnTo>
                <a:lnTo>
                  <a:pt x="473090" y="64740"/>
                </a:lnTo>
                <a:close/>
              </a:path>
              <a:path w="664845" h="77469">
                <a:moveTo>
                  <a:pt x="502116" y="24110"/>
                </a:moveTo>
                <a:lnTo>
                  <a:pt x="496608" y="24110"/>
                </a:lnTo>
                <a:lnTo>
                  <a:pt x="496608" y="16767"/>
                </a:lnTo>
                <a:lnTo>
                  <a:pt x="498295" y="11608"/>
                </a:lnTo>
                <a:lnTo>
                  <a:pt x="501669" y="7739"/>
                </a:lnTo>
                <a:lnTo>
                  <a:pt x="505142" y="3869"/>
                </a:lnTo>
                <a:lnTo>
                  <a:pt x="510053" y="1934"/>
                </a:lnTo>
                <a:lnTo>
                  <a:pt x="522256" y="1934"/>
                </a:lnTo>
                <a:lnTo>
                  <a:pt x="526920" y="3522"/>
                </a:lnTo>
                <a:lnTo>
                  <a:pt x="530392" y="6697"/>
                </a:lnTo>
                <a:lnTo>
                  <a:pt x="511888" y="6697"/>
                </a:lnTo>
                <a:lnTo>
                  <a:pt x="508465" y="8135"/>
                </a:lnTo>
                <a:lnTo>
                  <a:pt x="503603" y="13791"/>
                </a:lnTo>
                <a:lnTo>
                  <a:pt x="502314" y="17710"/>
                </a:lnTo>
                <a:lnTo>
                  <a:pt x="502116" y="22770"/>
                </a:lnTo>
                <a:lnTo>
                  <a:pt x="502116" y="24110"/>
                </a:lnTo>
                <a:close/>
              </a:path>
              <a:path w="664845" h="77469">
                <a:moveTo>
                  <a:pt x="536048" y="64740"/>
                </a:moveTo>
                <a:lnTo>
                  <a:pt x="495120" y="64740"/>
                </a:lnTo>
                <a:lnTo>
                  <a:pt x="495120" y="60175"/>
                </a:lnTo>
                <a:lnTo>
                  <a:pt x="519479" y="36065"/>
                </a:lnTo>
                <a:lnTo>
                  <a:pt x="523993" y="32493"/>
                </a:lnTo>
                <a:lnTo>
                  <a:pt x="526374" y="29616"/>
                </a:lnTo>
                <a:lnTo>
                  <a:pt x="528854" y="26739"/>
                </a:lnTo>
                <a:lnTo>
                  <a:pt x="530095" y="23365"/>
                </a:lnTo>
                <a:lnTo>
                  <a:pt x="530095" y="15726"/>
                </a:lnTo>
                <a:lnTo>
                  <a:pt x="528805" y="12650"/>
                </a:lnTo>
                <a:lnTo>
                  <a:pt x="523646" y="7887"/>
                </a:lnTo>
                <a:lnTo>
                  <a:pt x="520322" y="6697"/>
                </a:lnTo>
                <a:lnTo>
                  <a:pt x="530392" y="6697"/>
                </a:lnTo>
                <a:lnTo>
                  <a:pt x="533964" y="9872"/>
                </a:lnTo>
                <a:lnTo>
                  <a:pt x="535750" y="14138"/>
                </a:lnTo>
                <a:lnTo>
                  <a:pt x="535634" y="24110"/>
                </a:lnTo>
                <a:lnTo>
                  <a:pt x="534411" y="27781"/>
                </a:lnTo>
                <a:lnTo>
                  <a:pt x="529152" y="35222"/>
                </a:lnTo>
                <a:lnTo>
                  <a:pt x="524340" y="39191"/>
                </a:lnTo>
                <a:lnTo>
                  <a:pt x="511740" y="46831"/>
                </a:lnTo>
                <a:lnTo>
                  <a:pt x="507820" y="49758"/>
                </a:lnTo>
                <a:lnTo>
                  <a:pt x="503256" y="54719"/>
                </a:lnTo>
                <a:lnTo>
                  <a:pt x="501867" y="57149"/>
                </a:lnTo>
                <a:lnTo>
                  <a:pt x="501371" y="59531"/>
                </a:lnTo>
                <a:lnTo>
                  <a:pt x="536048" y="59531"/>
                </a:lnTo>
                <a:lnTo>
                  <a:pt x="536048" y="64740"/>
                </a:lnTo>
                <a:close/>
              </a:path>
              <a:path w="664845" h="77469">
                <a:moveTo>
                  <a:pt x="549446" y="76943"/>
                </a:moveTo>
                <a:lnTo>
                  <a:pt x="549446" y="73074"/>
                </a:lnTo>
                <a:lnTo>
                  <a:pt x="550736" y="72578"/>
                </a:lnTo>
                <a:lnTo>
                  <a:pt x="551728" y="71536"/>
                </a:lnTo>
                <a:lnTo>
                  <a:pt x="552423" y="69949"/>
                </a:lnTo>
                <a:lnTo>
                  <a:pt x="553216" y="68460"/>
                </a:lnTo>
                <a:lnTo>
                  <a:pt x="553613" y="66873"/>
                </a:lnTo>
                <a:lnTo>
                  <a:pt x="553613" y="64740"/>
                </a:lnTo>
                <a:lnTo>
                  <a:pt x="549892" y="64740"/>
                </a:lnTo>
                <a:lnTo>
                  <a:pt x="549892" y="55363"/>
                </a:lnTo>
                <a:lnTo>
                  <a:pt x="557334" y="55363"/>
                </a:lnTo>
                <a:lnTo>
                  <a:pt x="557334" y="67617"/>
                </a:lnTo>
                <a:lnTo>
                  <a:pt x="556639" y="70048"/>
                </a:lnTo>
                <a:lnTo>
                  <a:pt x="555251" y="72330"/>
                </a:lnTo>
                <a:lnTo>
                  <a:pt x="553960" y="74612"/>
                </a:lnTo>
                <a:lnTo>
                  <a:pt x="552025" y="76150"/>
                </a:lnTo>
                <a:lnTo>
                  <a:pt x="549446" y="76943"/>
                </a:lnTo>
                <a:close/>
              </a:path>
              <a:path w="664845" h="77469">
                <a:moveTo>
                  <a:pt x="594203" y="66079"/>
                </a:moveTo>
                <a:lnTo>
                  <a:pt x="589441" y="66079"/>
                </a:lnTo>
                <a:lnTo>
                  <a:pt x="616825" y="0"/>
                </a:lnTo>
                <a:lnTo>
                  <a:pt x="621439" y="0"/>
                </a:lnTo>
                <a:lnTo>
                  <a:pt x="594203" y="66079"/>
                </a:lnTo>
                <a:close/>
              </a:path>
              <a:path w="664845" h="77469">
                <a:moveTo>
                  <a:pt x="630488" y="24110"/>
                </a:moveTo>
                <a:lnTo>
                  <a:pt x="624982" y="24110"/>
                </a:lnTo>
                <a:lnTo>
                  <a:pt x="624982" y="16767"/>
                </a:lnTo>
                <a:lnTo>
                  <a:pt x="626668" y="11608"/>
                </a:lnTo>
                <a:lnTo>
                  <a:pt x="630042" y="7739"/>
                </a:lnTo>
                <a:lnTo>
                  <a:pt x="633515" y="3869"/>
                </a:lnTo>
                <a:lnTo>
                  <a:pt x="638426" y="1934"/>
                </a:lnTo>
                <a:lnTo>
                  <a:pt x="650630" y="1934"/>
                </a:lnTo>
                <a:lnTo>
                  <a:pt x="655293" y="3522"/>
                </a:lnTo>
                <a:lnTo>
                  <a:pt x="658765" y="6697"/>
                </a:lnTo>
                <a:lnTo>
                  <a:pt x="640261" y="6697"/>
                </a:lnTo>
                <a:lnTo>
                  <a:pt x="636838" y="8135"/>
                </a:lnTo>
                <a:lnTo>
                  <a:pt x="631976" y="13791"/>
                </a:lnTo>
                <a:lnTo>
                  <a:pt x="630687" y="17710"/>
                </a:lnTo>
                <a:lnTo>
                  <a:pt x="630488" y="22770"/>
                </a:lnTo>
                <a:lnTo>
                  <a:pt x="630488" y="24110"/>
                </a:lnTo>
                <a:close/>
              </a:path>
              <a:path w="664845" h="77469">
                <a:moveTo>
                  <a:pt x="664421" y="64740"/>
                </a:moveTo>
                <a:lnTo>
                  <a:pt x="623493" y="64740"/>
                </a:lnTo>
                <a:lnTo>
                  <a:pt x="623493" y="60175"/>
                </a:lnTo>
                <a:lnTo>
                  <a:pt x="647852" y="36065"/>
                </a:lnTo>
                <a:lnTo>
                  <a:pt x="652366" y="32493"/>
                </a:lnTo>
                <a:lnTo>
                  <a:pt x="654748" y="29616"/>
                </a:lnTo>
                <a:lnTo>
                  <a:pt x="657228" y="26739"/>
                </a:lnTo>
                <a:lnTo>
                  <a:pt x="658468" y="23365"/>
                </a:lnTo>
                <a:lnTo>
                  <a:pt x="658468" y="15726"/>
                </a:lnTo>
                <a:lnTo>
                  <a:pt x="657178" y="12650"/>
                </a:lnTo>
                <a:lnTo>
                  <a:pt x="652019" y="7887"/>
                </a:lnTo>
                <a:lnTo>
                  <a:pt x="648695" y="6697"/>
                </a:lnTo>
                <a:lnTo>
                  <a:pt x="658765" y="6697"/>
                </a:lnTo>
                <a:lnTo>
                  <a:pt x="662337" y="9872"/>
                </a:lnTo>
                <a:lnTo>
                  <a:pt x="664123" y="14138"/>
                </a:lnTo>
                <a:lnTo>
                  <a:pt x="664007" y="24110"/>
                </a:lnTo>
                <a:lnTo>
                  <a:pt x="662784" y="27781"/>
                </a:lnTo>
                <a:lnTo>
                  <a:pt x="657525" y="35222"/>
                </a:lnTo>
                <a:lnTo>
                  <a:pt x="652713" y="39191"/>
                </a:lnTo>
                <a:lnTo>
                  <a:pt x="640113" y="46831"/>
                </a:lnTo>
                <a:lnTo>
                  <a:pt x="636193" y="49758"/>
                </a:lnTo>
                <a:lnTo>
                  <a:pt x="631630" y="54719"/>
                </a:lnTo>
                <a:lnTo>
                  <a:pt x="630240" y="57149"/>
                </a:lnTo>
                <a:lnTo>
                  <a:pt x="629745" y="59531"/>
                </a:lnTo>
                <a:lnTo>
                  <a:pt x="664421" y="59531"/>
                </a:lnTo>
                <a:lnTo>
                  <a:pt x="664421" y="64740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5"/>
          <p:cNvSpPr/>
          <p:nvPr/>
        </p:nvSpPr>
        <p:spPr>
          <a:xfrm>
            <a:off x="7093412" y="249863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6"/>
          <p:cNvSpPr/>
          <p:nvPr/>
        </p:nvSpPr>
        <p:spPr>
          <a:xfrm>
            <a:off x="7072962" y="267127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7"/>
          <p:cNvSpPr/>
          <p:nvPr/>
        </p:nvSpPr>
        <p:spPr>
          <a:xfrm>
            <a:off x="7072962" y="267127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08"/>
          <p:cNvSpPr/>
          <p:nvPr/>
        </p:nvSpPr>
        <p:spPr>
          <a:xfrm>
            <a:off x="7093212" y="2629576"/>
            <a:ext cx="635" cy="41910"/>
          </a:xfrm>
          <a:custGeom>
            <a:avLst/>
            <a:gdLst/>
            <a:ahLst/>
            <a:cxnLst/>
            <a:rect l="l" t="t" r="r" b="b"/>
            <a:pathLst>
              <a:path w="634" h="41910">
                <a:moveTo>
                  <a:pt x="149" y="-4762"/>
                </a:moveTo>
                <a:lnTo>
                  <a:pt x="149" y="46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09"/>
          <p:cNvSpPr/>
          <p:nvPr/>
        </p:nvSpPr>
        <p:spPr>
          <a:xfrm>
            <a:off x="7072962" y="232804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0"/>
          <p:cNvSpPr/>
          <p:nvPr/>
        </p:nvSpPr>
        <p:spPr>
          <a:xfrm>
            <a:off x="7072962" y="232804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1"/>
          <p:cNvSpPr/>
          <p:nvPr/>
        </p:nvSpPr>
        <p:spPr>
          <a:xfrm>
            <a:off x="7093112" y="2370374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149" y="-4762"/>
                </a:moveTo>
                <a:lnTo>
                  <a:pt x="149" y="40464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2"/>
          <p:cNvSpPr/>
          <p:nvPr/>
        </p:nvSpPr>
        <p:spPr>
          <a:xfrm>
            <a:off x="7113462" y="2349196"/>
            <a:ext cx="779780" cy="343535"/>
          </a:xfrm>
          <a:custGeom>
            <a:avLst/>
            <a:gdLst/>
            <a:ahLst/>
            <a:cxnLst/>
            <a:rect l="l" t="t" r="r" b="b"/>
            <a:pathLst>
              <a:path w="779779" h="343535">
                <a:moveTo>
                  <a:pt x="0" y="0"/>
                </a:moveTo>
                <a:lnTo>
                  <a:pt x="68673" y="873"/>
                </a:lnTo>
                <a:lnTo>
                  <a:pt x="136869" y="3422"/>
                </a:lnTo>
                <a:lnTo>
                  <a:pt x="204113" y="7544"/>
                </a:lnTo>
                <a:lnTo>
                  <a:pt x="269930" y="13132"/>
                </a:lnTo>
                <a:lnTo>
                  <a:pt x="333843" y="20083"/>
                </a:lnTo>
                <a:lnTo>
                  <a:pt x="395377" y="28291"/>
                </a:lnTo>
                <a:lnTo>
                  <a:pt x="454056" y="37652"/>
                </a:lnTo>
                <a:lnTo>
                  <a:pt x="509406" y="48060"/>
                </a:lnTo>
                <a:lnTo>
                  <a:pt x="560949" y="59411"/>
                </a:lnTo>
                <a:lnTo>
                  <a:pt x="608212" y="71601"/>
                </a:lnTo>
                <a:lnTo>
                  <a:pt x="650717" y="84524"/>
                </a:lnTo>
                <a:lnTo>
                  <a:pt x="687990" y="98076"/>
                </a:lnTo>
                <a:lnTo>
                  <a:pt x="744936" y="126647"/>
                </a:lnTo>
                <a:lnTo>
                  <a:pt x="775246" y="156475"/>
                </a:lnTo>
                <a:lnTo>
                  <a:pt x="779223" y="171599"/>
                </a:lnTo>
                <a:lnTo>
                  <a:pt x="775272" y="186723"/>
                </a:lnTo>
                <a:lnTo>
                  <a:pt x="745017" y="216551"/>
                </a:lnTo>
                <a:lnTo>
                  <a:pt x="688126" y="245122"/>
                </a:lnTo>
                <a:lnTo>
                  <a:pt x="650883" y="258674"/>
                </a:lnTo>
                <a:lnTo>
                  <a:pt x="608407" y="271597"/>
                </a:lnTo>
                <a:lnTo>
                  <a:pt x="561177" y="283787"/>
                </a:lnTo>
                <a:lnTo>
                  <a:pt x="509666" y="295138"/>
                </a:lnTo>
                <a:lnTo>
                  <a:pt x="454351" y="305547"/>
                </a:lnTo>
                <a:lnTo>
                  <a:pt x="395708" y="314907"/>
                </a:lnTo>
                <a:lnTo>
                  <a:pt x="334213" y="323115"/>
                </a:lnTo>
                <a:lnTo>
                  <a:pt x="270341" y="330066"/>
                </a:lnTo>
                <a:lnTo>
                  <a:pt x="204567" y="335654"/>
                </a:lnTo>
                <a:lnTo>
                  <a:pt x="137369" y="339776"/>
                </a:lnTo>
                <a:lnTo>
                  <a:pt x="69221" y="342326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3"/>
          <p:cNvSpPr/>
          <p:nvPr/>
        </p:nvSpPr>
        <p:spPr>
          <a:xfrm>
            <a:off x="6656438" y="206609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4"/>
          <p:cNvSpPr/>
          <p:nvPr/>
        </p:nvSpPr>
        <p:spPr>
          <a:xfrm>
            <a:off x="6656438" y="206609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5"/>
          <p:cNvSpPr/>
          <p:nvPr/>
        </p:nvSpPr>
        <p:spPr>
          <a:xfrm>
            <a:off x="6822327" y="2082600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6"/>
          <p:cNvSpPr/>
          <p:nvPr/>
        </p:nvSpPr>
        <p:spPr>
          <a:xfrm>
            <a:off x="6656438" y="21967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7"/>
          <p:cNvSpPr/>
          <p:nvPr/>
        </p:nvSpPr>
        <p:spPr>
          <a:xfrm>
            <a:off x="6656438" y="219675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18"/>
          <p:cNvSpPr/>
          <p:nvPr/>
        </p:nvSpPr>
        <p:spPr>
          <a:xfrm>
            <a:off x="6822327" y="22132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19"/>
          <p:cNvSpPr/>
          <p:nvPr/>
        </p:nvSpPr>
        <p:spPr>
          <a:xfrm>
            <a:off x="7091587" y="215865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0"/>
          <p:cNvSpPr/>
          <p:nvPr/>
        </p:nvSpPr>
        <p:spPr>
          <a:xfrm>
            <a:off x="7091712" y="2289346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4">
                <a:moveTo>
                  <a:pt x="14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1"/>
          <p:cNvSpPr/>
          <p:nvPr/>
        </p:nvSpPr>
        <p:spPr>
          <a:xfrm>
            <a:off x="7071562" y="1983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2"/>
          <p:cNvSpPr/>
          <p:nvPr/>
        </p:nvSpPr>
        <p:spPr>
          <a:xfrm>
            <a:off x="7071562" y="198316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4549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3"/>
          <p:cNvSpPr/>
          <p:nvPr/>
        </p:nvSpPr>
        <p:spPr>
          <a:xfrm>
            <a:off x="7091587" y="2025597"/>
            <a:ext cx="635" cy="40640"/>
          </a:xfrm>
          <a:custGeom>
            <a:avLst/>
            <a:gdLst/>
            <a:ahLst/>
            <a:cxnLst/>
            <a:rect l="l" t="t" r="r" b="b"/>
            <a:pathLst>
              <a:path w="634" h="40640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4"/>
          <p:cNvSpPr/>
          <p:nvPr/>
        </p:nvSpPr>
        <p:spPr>
          <a:xfrm>
            <a:off x="7111962" y="2004197"/>
            <a:ext cx="781050" cy="345440"/>
          </a:xfrm>
          <a:custGeom>
            <a:avLst/>
            <a:gdLst/>
            <a:ahLst/>
            <a:cxnLst/>
            <a:rect l="l" t="t" r="r" b="b"/>
            <a:pathLst>
              <a:path w="781050" h="345440">
                <a:moveTo>
                  <a:pt x="1499" y="344999"/>
                </a:moveTo>
                <a:lnTo>
                  <a:pt x="70197" y="344121"/>
                </a:lnTo>
                <a:lnTo>
                  <a:pt x="138422" y="341558"/>
                </a:lnTo>
                <a:lnTo>
                  <a:pt x="205698" y="337415"/>
                </a:lnTo>
                <a:lnTo>
                  <a:pt x="271548" y="331797"/>
                </a:lnTo>
                <a:lnTo>
                  <a:pt x="335495" y="324810"/>
                </a:lnTo>
                <a:lnTo>
                  <a:pt x="397063" y="316559"/>
                </a:lnTo>
                <a:lnTo>
                  <a:pt x="455775" y="307149"/>
                </a:lnTo>
                <a:lnTo>
                  <a:pt x="511154" y="296686"/>
                </a:lnTo>
                <a:lnTo>
                  <a:pt x="562724" y="285275"/>
                </a:lnTo>
                <a:lnTo>
                  <a:pt x="610008" y="273022"/>
                </a:lnTo>
                <a:lnTo>
                  <a:pt x="652530" y="260031"/>
                </a:lnTo>
                <a:lnTo>
                  <a:pt x="689812" y="246408"/>
                </a:lnTo>
                <a:lnTo>
                  <a:pt x="746751" y="217687"/>
                </a:lnTo>
                <a:lnTo>
                  <a:pt x="777013" y="187702"/>
                </a:lnTo>
                <a:lnTo>
                  <a:pt x="780948" y="172499"/>
                </a:lnTo>
                <a:lnTo>
                  <a:pt x="776947" y="157296"/>
                </a:lnTo>
                <a:lnTo>
                  <a:pt x="746551" y="127311"/>
                </a:lnTo>
                <a:lnTo>
                  <a:pt x="689472" y="98591"/>
                </a:lnTo>
                <a:lnTo>
                  <a:pt x="652116" y="84968"/>
                </a:lnTo>
                <a:lnTo>
                  <a:pt x="609519" y="71977"/>
                </a:lnTo>
                <a:lnTo>
                  <a:pt x="562156" y="59723"/>
                </a:lnTo>
                <a:lnTo>
                  <a:pt x="510503" y="48312"/>
                </a:lnTo>
                <a:lnTo>
                  <a:pt x="455037" y="37849"/>
                </a:lnTo>
                <a:lnTo>
                  <a:pt x="396233" y="28439"/>
                </a:lnTo>
                <a:lnTo>
                  <a:pt x="334569" y="20188"/>
                </a:lnTo>
                <a:lnTo>
                  <a:pt x="270520" y="13201"/>
                </a:lnTo>
                <a:lnTo>
                  <a:pt x="204562" y="7583"/>
                </a:lnTo>
                <a:lnTo>
                  <a:pt x="137172" y="3440"/>
                </a:lnTo>
                <a:lnTo>
                  <a:pt x="68826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5"/>
          <p:cNvSpPr/>
          <p:nvPr/>
        </p:nvSpPr>
        <p:spPr>
          <a:xfrm>
            <a:off x="6656438" y="172114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26"/>
          <p:cNvSpPr/>
          <p:nvPr/>
        </p:nvSpPr>
        <p:spPr>
          <a:xfrm>
            <a:off x="6656438" y="172114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7"/>
          <p:cNvSpPr/>
          <p:nvPr/>
        </p:nvSpPr>
        <p:spPr>
          <a:xfrm>
            <a:off x="6822327" y="173764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28"/>
          <p:cNvSpPr/>
          <p:nvPr/>
        </p:nvSpPr>
        <p:spPr>
          <a:xfrm>
            <a:off x="6656438" y="18518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29"/>
          <p:cNvSpPr/>
          <p:nvPr/>
        </p:nvSpPr>
        <p:spPr>
          <a:xfrm>
            <a:off x="6656438" y="185180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0"/>
          <p:cNvSpPr/>
          <p:nvPr/>
        </p:nvSpPr>
        <p:spPr>
          <a:xfrm>
            <a:off x="6822327" y="186830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1"/>
          <p:cNvSpPr/>
          <p:nvPr/>
        </p:nvSpPr>
        <p:spPr>
          <a:xfrm>
            <a:off x="7091587" y="18137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2"/>
          <p:cNvSpPr/>
          <p:nvPr/>
        </p:nvSpPr>
        <p:spPr>
          <a:xfrm>
            <a:off x="7091512" y="1944460"/>
            <a:ext cx="635" cy="38735"/>
          </a:xfrm>
          <a:custGeom>
            <a:avLst/>
            <a:gdLst/>
            <a:ahLst/>
            <a:cxnLst/>
            <a:rect l="l" t="t" r="r" b="b"/>
            <a:pathLst>
              <a:path w="634" h="38734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3"/>
          <p:cNvSpPr/>
          <p:nvPr/>
        </p:nvSpPr>
        <p:spPr>
          <a:xfrm>
            <a:off x="7112062" y="1652410"/>
            <a:ext cx="781050" cy="352425"/>
          </a:xfrm>
          <a:custGeom>
            <a:avLst/>
            <a:gdLst/>
            <a:ahLst/>
            <a:cxnLst/>
            <a:rect l="l" t="t" r="r" b="b"/>
            <a:pathLst>
              <a:path w="781050" h="352425">
                <a:moveTo>
                  <a:pt x="0" y="351899"/>
                </a:moveTo>
                <a:lnTo>
                  <a:pt x="68817" y="351003"/>
                </a:lnTo>
                <a:lnTo>
                  <a:pt x="137154" y="348389"/>
                </a:lnTo>
                <a:lnTo>
                  <a:pt x="204536" y="344163"/>
                </a:lnTo>
                <a:lnTo>
                  <a:pt x="270485" y="338433"/>
                </a:lnTo>
                <a:lnTo>
                  <a:pt x="334526" y="331306"/>
                </a:lnTo>
                <a:lnTo>
                  <a:pt x="396183" y="322890"/>
                </a:lnTo>
                <a:lnTo>
                  <a:pt x="454978" y="313292"/>
                </a:lnTo>
                <a:lnTo>
                  <a:pt x="510438" y="302620"/>
                </a:lnTo>
                <a:lnTo>
                  <a:pt x="562084" y="290981"/>
                </a:lnTo>
                <a:lnTo>
                  <a:pt x="609441" y="278482"/>
                </a:lnTo>
                <a:lnTo>
                  <a:pt x="652033" y="265231"/>
                </a:lnTo>
                <a:lnTo>
                  <a:pt x="689383" y="251336"/>
                </a:lnTo>
                <a:lnTo>
                  <a:pt x="746455" y="222041"/>
                </a:lnTo>
                <a:lnTo>
                  <a:pt x="776847" y="191456"/>
                </a:lnTo>
                <a:lnTo>
                  <a:pt x="780848" y="175949"/>
                </a:lnTo>
                <a:lnTo>
                  <a:pt x="776913" y="160442"/>
                </a:lnTo>
                <a:lnTo>
                  <a:pt x="746656" y="129858"/>
                </a:lnTo>
                <a:lnTo>
                  <a:pt x="689724" y="100563"/>
                </a:lnTo>
                <a:lnTo>
                  <a:pt x="652446" y="86667"/>
                </a:lnTo>
                <a:lnTo>
                  <a:pt x="609930" y="73416"/>
                </a:lnTo>
                <a:lnTo>
                  <a:pt x="562652" y="60918"/>
                </a:lnTo>
                <a:lnTo>
                  <a:pt x="511089" y="49278"/>
                </a:lnTo>
                <a:lnTo>
                  <a:pt x="455717" y="38606"/>
                </a:lnTo>
                <a:lnTo>
                  <a:pt x="397012" y="29008"/>
                </a:lnTo>
                <a:lnTo>
                  <a:pt x="335452" y="20592"/>
                </a:lnTo>
                <a:lnTo>
                  <a:pt x="271513" y="13465"/>
                </a:lnTo>
                <a:lnTo>
                  <a:pt x="205671" y="7735"/>
                </a:lnTo>
                <a:lnTo>
                  <a:pt x="138404" y="3509"/>
                </a:lnTo>
                <a:lnTo>
                  <a:pt x="70188" y="895"/>
                </a:ln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4"/>
          <p:cNvSpPr/>
          <p:nvPr/>
        </p:nvSpPr>
        <p:spPr>
          <a:xfrm>
            <a:off x="7072987" y="163128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20249" y="42299"/>
                </a:move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5"/>
          <p:cNvSpPr/>
          <p:nvPr/>
        </p:nvSpPr>
        <p:spPr>
          <a:xfrm>
            <a:off x="7072987" y="163128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40" h="42545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4549" y="6194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36"/>
          <p:cNvSpPr/>
          <p:nvPr/>
        </p:nvSpPr>
        <p:spPr>
          <a:xfrm>
            <a:off x="7091587" y="1673448"/>
            <a:ext cx="1905" cy="48260"/>
          </a:xfrm>
          <a:custGeom>
            <a:avLst/>
            <a:gdLst/>
            <a:ahLst/>
            <a:cxnLst/>
            <a:rect l="l" t="t" r="r" b="b"/>
            <a:pathLst>
              <a:path w="1904" h="48259">
                <a:moveTo>
                  <a:pt x="0" y="47699"/>
                </a:move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37"/>
          <p:cNvSpPr/>
          <p:nvPr/>
        </p:nvSpPr>
        <p:spPr>
          <a:xfrm>
            <a:off x="7093387" y="1583913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13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38"/>
          <p:cNvSpPr/>
          <p:nvPr/>
        </p:nvSpPr>
        <p:spPr>
          <a:xfrm>
            <a:off x="6658288" y="14912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39"/>
          <p:cNvSpPr/>
          <p:nvPr/>
        </p:nvSpPr>
        <p:spPr>
          <a:xfrm>
            <a:off x="6658288" y="14912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4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0"/>
          <p:cNvSpPr/>
          <p:nvPr/>
        </p:nvSpPr>
        <p:spPr>
          <a:xfrm>
            <a:off x="7016080" y="1507120"/>
            <a:ext cx="155674" cy="64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2"/>
          <p:cNvSpPr txBox="1"/>
          <p:nvPr/>
        </p:nvSpPr>
        <p:spPr>
          <a:xfrm>
            <a:off x="4577161" y="3443754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8" name="object 143"/>
          <p:cNvSpPr/>
          <p:nvPr/>
        </p:nvSpPr>
        <p:spPr>
          <a:xfrm>
            <a:off x="4092818" y="2569031"/>
            <a:ext cx="1406647" cy="18754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4"/>
          <p:cNvSpPr txBox="1"/>
          <p:nvPr/>
        </p:nvSpPr>
        <p:spPr>
          <a:xfrm>
            <a:off x="5542780" y="3335664"/>
            <a:ext cx="113665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>
              <a:lnSpc>
                <a:spcPts val="1664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  <a:tabLst>
                <a:tab pos="1123315" algn="l"/>
              </a:tabLst>
            </a:pPr>
            <a:r>
              <a:rPr sz="1400" spc="-5" dirty="0">
                <a:latin typeface="Arial"/>
                <a:cs typeface="Arial"/>
              </a:rPr>
              <a:t>identity 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0" name="object 145"/>
          <p:cNvSpPr txBox="1"/>
          <p:nvPr/>
        </p:nvSpPr>
        <p:spPr>
          <a:xfrm>
            <a:off x="3718165" y="2524403"/>
            <a:ext cx="631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1" name="object 146"/>
          <p:cNvSpPr txBox="1"/>
          <p:nvPr/>
        </p:nvSpPr>
        <p:spPr>
          <a:xfrm>
            <a:off x="3434492" y="3405902"/>
            <a:ext cx="340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F(x)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2" name="object 147"/>
          <p:cNvSpPr txBox="1"/>
          <p:nvPr/>
        </p:nvSpPr>
        <p:spPr>
          <a:xfrm>
            <a:off x="4653361" y="2300756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3" name="object 148"/>
          <p:cNvSpPr/>
          <p:nvPr/>
        </p:nvSpPr>
        <p:spPr>
          <a:xfrm>
            <a:off x="4535492" y="2304141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2248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49"/>
          <p:cNvSpPr/>
          <p:nvPr/>
        </p:nvSpPr>
        <p:spPr>
          <a:xfrm>
            <a:off x="4519742" y="226091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0"/>
          <p:cNvSpPr/>
          <p:nvPr/>
        </p:nvSpPr>
        <p:spPr>
          <a:xfrm>
            <a:off x="4519742" y="226091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1"/>
          <p:cNvSpPr txBox="1"/>
          <p:nvPr/>
        </p:nvSpPr>
        <p:spPr>
          <a:xfrm>
            <a:off x="3967891" y="4460403"/>
            <a:ext cx="1181100" cy="40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0" algn="ctr">
              <a:lnSpc>
                <a:spcPts val="149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490"/>
              </a:lnSpc>
            </a:pPr>
            <a:r>
              <a:rPr sz="1400" spc="-5" dirty="0">
                <a:latin typeface="Arial"/>
                <a:cs typeface="Arial"/>
              </a:rPr>
              <a:t>Residual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7" name="object 152"/>
          <p:cNvSpPr txBox="1"/>
          <p:nvPr/>
        </p:nvSpPr>
        <p:spPr>
          <a:xfrm>
            <a:off x="237975" y="2128386"/>
            <a:ext cx="22593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Full ResNet</a:t>
            </a:r>
            <a:r>
              <a:rPr sz="16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architecture: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8" name="object 153"/>
          <p:cNvSpPr txBox="1"/>
          <p:nvPr/>
        </p:nvSpPr>
        <p:spPr>
          <a:xfrm>
            <a:off x="398925" y="2376036"/>
            <a:ext cx="2521585" cy="299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610" indent="-295910">
              <a:lnSpc>
                <a:spcPct val="100000"/>
              </a:lnSpc>
              <a:spcBef>
                <a:spcPts val="100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Stack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residual</a:t>
            </a:r>
            <a:r>
              <a:rPr sz="16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blocks</a:t>
            </a:r>
            <a:endParaRPr sz="1600">
              <a:latin typeface="Arial"/>
              <a:cs typeface="Arial"/>
            </a:endParaRPr>
          </a:p>
          <a:p>
            <a:pPr marL="308610" marR="5080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Every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residual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block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has  two 3x3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600">
              <a:latin typeface="Arial"/>
              <a:cs typeface="Arial"/>
            </a:endParaRPr>
          </a:p>
          <a:p>
            <a:pPr marL="308610" marR="65405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Periodically,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double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#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of  filters and downsample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spatially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stride 2  (/2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 each</a:t>
            </a:r>
            <a:r>
              <a:rPr sz="1600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dimension)</a:t>
            </a:r>
            <a:endParaRPr sz="1600">
              <a:latin typeface="Arial"/>
              <a:cs typeface="Arial"/>
            </a:endParaRPr>
          </a:p>
          <a:p>
            <a:pPr marL="308610" marR="107950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Additional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conv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at  the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beginning</a:t>
            </a:r>
            <a:endParaRPr sz="1600">
              <a:latin typeface="Arial"/>
              <a:cs typeface="Arial"/>
            </a:endParaRPr>
          </a:p>
          <a:p>
            <a:pPr marL="308610" marR="61594" indent="-295910" algn="just">
              <a:lnSpc>
                <a:spcPct val="101600"/>
              </a:lnSpc>
              <a:buChar char="-"/>
              <a:tabLst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No FC layers at the</a:t>
            </a:r>
            <a:r>
              <a:rPr sz="16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end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(only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FC 1000 to output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classes)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9" name="object 154"/>
          <p:cNvSpPr/>
          <p:nvPr/>
        </p:nvSpPr>
        <p:spPr>
          <a:xfrm>
            <a:off x="6014289" y="2262939"/>
            <a:ext cx="219075" cy="2825115"/>
          </a:xfrm>
          <a:custGeom>
            <a:avLst/>
            <a:gdLst/>
            <a:ahLst/>
            <a:cxnLst/>
            <a:rect l="l" t="t" r="r" b="b"/>
            <a:pathLst>
              <a:path w="219075" h="2825115">
                <a:moveTo>
                  <a:pt x="0" y="2824794"/>
                </a:moveTo>
                <a:lnTo>
                  <a:pt x="69122" y="2823866"/>
                </a:lnTo>
                <a:lnTo>
                  <a:pt x="129156" y="2821280"/>
                </a:lnTo>
                <a:lnTo>
                  <a:pt x="176500" y="2817336"/>
                </a:lnTo>
                <a:lnTo>
                  <a:pt x="207549" y="2812333"/>
                </a:lnTo>
                <a:lnTo>
                  <a:pt x="218699" y="2806569"/>
                </a:lnTo>
                <a:lnTo>
                  <a:pt x="218699" y="18224"/>
                </a:lnTo>
                <a:lnTo>
                  <a:pt x="181954" y="8112"/>
                </a:lnTo>
                <a:lnTo>
                  <a:pt x="121334" y="3061"/>
                </a:lnTo>
                <a:lnTo>
                  <a:pt x="42863" y="353"/>
                </a:lnTo>
                <a:lnTo>
                  <a:pt x="0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5"/>
          <p:cNvSpPr txBox="1"/>
          <p:nvPr/>
        </p:nvSpPr>
        <p:spPr>
          <a:xfrm>
            <a:off x="7627560" y="1288286"/>
            <a:ext cx="126492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2440" algn="l"/>
              </a:tabLst>
            </a:pPr>
            <a:r>
              <a:rPr sz="10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No FC</a:t>
            </a:r>
            <a:r>
              <a:rPr sz="10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000">
              <a:latin typeface="Arial"/>
              <a:cs typeface="Arial"/>
            </a:endParaRPr>
          </a:p>
          <a:p>
            <a:pPr marL="511809" marR="103505">
              <a:lnSpc>
                <a:spcPct val="100000"/>
              </a:lnSpc>
            </a:pP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besides</a:t>
            </a:r>
            <a:r>
              <a:rPr sz="10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FC  1000 to  output  </a:t>
            </a:r>
            <a:r>
              <a:rPr sz="1000" dirty="0">
                <a:solidFill>
                  <a:srgbClr val="0000FF"/>
                </a:solidFill>
                <a:latin typeface="Arial"/>
                <a:cs typeface="Arial"/>
              </a:rPr>
              <a:t>classes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1" name="object 156"/>
          <p:cNvSpPr txBox="1"/>
          <p:nvPr/>
        </p:nvSpPr>
        <p:spPr>
          <a:xfrm>
            <a:off x="8126736" y="2202684"/>
            <a:ext cx="74549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Global  average  pooling</a:t>
            </a:r>
            <a:r>
              <a:rPr sz="10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layer  after last  </a:t>
            </a:r>
            <a:r>
              <a:rPr sz="1000" dirty="0">
                <a:solidFill>
                  <a:srgbClr val="0000FF"/>
                </a:solidFill>
                <a:latin typeface="Arial"/>
                <a:cs typeface="Arial"/>
              </a:rPr>
              <a:t>conv</a:t>
            </a:r>
            <a:r>
              <a:rPr sz="10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00FF"/>
                </a:solidFill>
                <a:latin typeface="Arial"/>
                <a:cs typeface="Arial"/>
              </a:rPr>
              <a:t>layer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2" name="object 157"/>
          <p:cNvSpPr/>
          <p:nvPr/>
        </p:nvSpPr>
        <p:spPr>
          <a:xfrm>
            <a:off x="7544286" y="1379001"/>
            <a:ext cx="105499" cy="819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163" name="object 5"/>
          <p:cNvSpPr/>
          <p:nvPr/>
        </p:nvSpPr>
        <p:spPr>
          <a:xfrm>
            <a:off x="5379739" y="171982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6"/>
          <p:cNvSpPr/>
          <p:nvPr/>
        </p:nvSpPr>
        <p:spPr>
          <a:xfrm>
            <a:off x="5379739" y="171982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7"/>
          <p:cNvSpPr/>
          <p:nvPr/>
        </p:nvSpPr>
        <p:spPr>
          <a:xfrm>
            <a:off x="5659238" y="1734386"/>
            <a:ext cx="314960" cy="66675"/>
          </a:xfrm>
          <a:custGeom>
            <a:avLst/>
            <a:gdLst/>
            <a:ahLst/>
            <a:cxnLst/>
            <a:rect l="l" t="t" r="r" b="b"/>
            <a:pathLst>
              <a:path w="314960" h="66675">
                <a:moveTo>
                  <a:pt x="43637" y="60870"/>
                </a:moveTo>
                <a:lnTo>
                  <a:pt x="31006" y="60870"/>
                </a:lnTo>
                <a:lnTo>
                  <a:pt x="34875" y="59729"/>
                </a:lnTo>
                <a:lnTo>
                  <a:pt x="38249" y="57447"/>
                </a:lnTo>
                <a:lnTo>
                  <a:pt x="41722" y="55165"/>
                </a:lnTo>
                <a:lnTo>
                  <a:pt x="43457" y="52040"/>
                </a:lnTo>
                <a:lnTo>
                  <a:pt x="43457" y="42614"/>
                </a:lnTo>
                <a:lnTo>
                  <a:pt x="39341" y="38844"/>
                </a:lnTo>
                <a:lnTo>
                  <a:pt x="31105" y="36760"/>
                </a:lnTo>
                <a:lnTo>
                  <a:pt x="22870" y="34776"/>
                </a:lnTo>
                <a:lnTo>
                  <a:pt x="17959" y="33535"/>
                </a:lnTo>
                <a:lnTo>
                  <a:pt x="16371" y="33039"/>
                </a:lnTo>
                <a:lnTo>
                  <a:pt x="11310" y="31849"/>
                </a:lnTo>
                <a:lnTo>
                  <a:pt x="7639" y="30013"/>
                </a:lnTo>
                <a:lnTo>
                  <a:pt x="5357" y="27533"/>
                </a:lnTo>
                <a:lnTo>
                  <a:pt x="3175" y="25052"/>
                </a:lnTo>
                <a:lnTo>
                  <a:pt x="2184" y="22125"/>
                </a:lnTo>
                <a:lnTo>
                  <a:pt x="2084" y="12997"/>
                </a:lnTo>
                <a:lnTo>
                  <a:pt x="3919" y="8830"/>
                </a:lnTo>
                <a:lnTo>
                  <a:pt x="11361" y="1785"/>
                </a:lnTo>
                <a:lnTo>
                  <a:pt x="16818" y="0"/>
                </a:lnTo>
                <a:lnTo>
                  <a:pt x="30708" y="0"/>
                </a:lnTo>
                <a:lnTo>
                  <a:pt x="36264" y="1785"/>
                </a:lnTo>
                <a:lnTo>
                  <a:pt x="40266" y="5060"/>
                </a:lnTo>
                <a:lnTo>
                  <a:pt x="19000" y="5060"/>
                </a:lnTo>
                <a:lnTo>
                  <a:pt x="15081" y="6151"/>
                </a:lnTo>
                <a:lnTo>
                  <a:pt x="12204" y="8334"/>
                </a:lnTo>
                <a:lnTo>
                  <a:pt x="9425" y="10517"/>
                </a:lnTo>
                <a:lnTo>
                  <a:pt x="8059" y="13592"/>
                </a:lnTo>
                <a:lnTo>
                  <a:pt x="8037" y="20091"/>
                </a:lnTo>
                <a:lnTo>
                  <a:pt x="8731" y="22125"/>
                </a:lnTo>
                <a:lnTo>
                  <a:pt x="10120" y="23812"/>
                </a:lnTo>
                <a:lnTo>
                  <a:pt x="11609" y="25399"/>
                </a:lnTo>
                <a:lnTo>
                  <a:pt x="14237" y="26640"/>
                </a:lnTo>
                <a:lnTo>
                  <a:pt x="18008" y="27533"/>
                </a:lnTo>
                <a:lnTo>
                  <a:pt x="38398" y="32593"/>
                </a:lnTo>
                <a:lnTo>
                  <a:pt x="42713" y="34676"/>
                </a:lnTo>
                <a:lnTo>
                  <a:pt x="45393" y="37355"/>
                </a:lnTo>
                <a:lnTo>
                  <a:pt x="48170" y="40034"/>
                </a:lnTo>
                <a:lnTo>
                  <a:pt x="49560" y="43556"/>
                </a:lnTo>
                <a:lnTo>
                  <a:pt x="49560" y="53280"/>
                </a:lnTo>
                <a:lnTo>
                  <a:pt x="47525" y="57645"/>
                </a:lnTo>
                <a:lnTo>
                  <a:pt x="43637" y="60870"/>
                </a:lnTo>
                <a:close/>
              </a:path>
              <a:path w="314960" h="66675">
                <a:moveTo>
                  <a:pt x="47327" y="19645"/>
                </a:moveTo>
                <a:lnTo>
                  <a:pt x="41374" y="19645"/>
                </a:lnTo>
                <a:lnTo>
                  <a:pt x="41076" y="15081"/>
                </a:lnTo>
                <a:lnTo>
                  <a:pt x="39291" y="11509"/>
                </a:lnTo>
                <a:lnTo>
                  <a:pt x="32743" y="6349"/>
                </a:lnTo>
                <a:lnTo>
                  <a:pt x="28724" y="5060"/>
                </a:lnTo>
                <a:lnTo>
                  <a:pt x="40266" y="5060"/>
                </a:lnTo>
                <a:lnTo>
                  <a:pt x="45095" y="8830"/>
                </a:lnTo>
                <a:lnTo>
                  <a:pt x="47327" y="13592"/>
                </a:lnTo>
                <a:lnTo>
                  <a:pt x="47327" y="19645"/>
                </a:lnTo>
                <a:close/>
              </a:path>
              <a:path w="314960" h="66675">
                <a:moveTo>
                  <a:pt x="33338" y="66079"/>
                </a:moveTo>
                <a:lnTo>
                  <a:pt x="17463" y="66079"/>
                </a:lnTo>
                <a:lnTo>
                  <a:pt x="11261" y="64293"/>
                </a:lnTo>
                <a:lnTo>
                  <a:pt x="6697" y="60721"/>
                </a:lnTo>
                <a:lnTo>
                  <a:pt x="2232" y="57149"/>
                </a:lnTo>
                <a:lnTo>
                  <a:pt x="21" y="52040"/>
                </a:lnTo>
                <a:lnTo>
                  <a:pt x="0" y="43904"/>
                </a:lnTo>
                <a:lnTo>
                  <a:pt x="6102" y="43904"/>
                </a:lnTo>
                <a:lnTo>
                  <a:pt x="6102" y="49906"/>
                </a:lnTo>
                <a:lnTo>
                  <a:pt x="7839" y="54074"/>
                </a:lnTo>
                <a:lnTo>
                  <a:pt x="11310" y="56852"/>
                </a:lnTo>
                <a:lnTo>
                  <a:pt x="14783" y="59531"/>
                </a:lnTo>
                <a:lnTo>
                  <a:pt x="19893" y="60870"/>
                </a:lnTo>
                <a:lnTo>
                  <a:pt x="43637" y="60870"/>
                </a:lnTo>
                <a:lnTo>
                  <a:pt x="39390" y="64392"/>
                </a:lnTo>
                <a:lnTo>
                  <a:pt x="33338" y="66079"/>
                </a:lnTo>
                <a:close/>
              </a:path>
              <a:path w="314960" h="66675">
                <a:moveTo>
                  <a:pt x="82010" y="66079"/>
                </a:moveTo>
                <a:lnTo>
                  <a:pt x="71096" y="66079"/>
                </a:lnTo>
                <a:lnTo>
                  <a:pt x="65837" y="63797"/>
                </a:lnTo>
                <a:lnTo>
                  <a:pt x="61769" y="59233"/>
                </a:lnTo>
                <a:lnTo>
                  <a:pt x="57801" y="54669"/>
                </a:lnTo>
                <a:lnTo>
                  <a:pt x="55817" y="48865"/>
                </a:lnTo>
                <a:lnTo>
                  <a:pt x="55817" y="34776"/>
                </a:lnTo>
                <a:lnTo>
                  <a:pt x="57801" y="28971"/>
                </a:lnTo>
                <a:lnTo>
                  <a:pt x="65738" y="19843"/>
                </a:lnTo>
                <a:lnTo>
                  <a:pt x="70997" y="17561"/>
                </a:lnTo>
                <a:lnTo>
                  <a:pt x="84094" y="17561"/>
                </a:lnTo>
                <a:lnTo>
                  <a:pt x="89352" y="19843"/>
                </a:lnTo>
                <a:lnTo>
                  <a:pt x="91509" y="22324"/>
                </a:lnTo>
                <a:lnTo>
                  <a:pt x="72634" y="22324"/>
                </a:lnTo>
                <a:lnTo>
                  <a:pt x="68764" y="24209"/>
                </a:lnTo>
                <a:lnTo>
                  <a:pt x="65674" y="28128"/>
                </a:lnTo>
                <a:lnTo>
                  <a:pt x="62910" y="31749"/>
                </a:lnTo>
                <a:lnTo>
                  <a:pt x="61472" y="36363"/>
                </a:lnTo>
                <a:lnTo>
                  <a:pt x="61472" y="47277"/>
                </a:lnTo>
                <a:lnTo>
                  <a:pt x="62910" y="51891"/>
                </a:lnTo>
                <a:lnTo>
                  <a:pt x="65788" y="55661"/>
                </a:lnTo>
                <a:lnTo>
                  <a:pt x="68764" y="59431"/>
                </a:lnTo>
                <a:lnTo>
                  <a:pt x="72684" y="61317"/>
                </a:lnTo>
                <a:lnTo>
                  <a:pt x="91502" y="61317"/>
                </a:lnTo>
                <a:lnTo>
                  <a:pt x="89303" y="62805"/>
                </a:lnTo>
                <a:lnTo>
                  <a:pt x="85929" y="64988"/>
                </a:lnTo>
                <a:lnTo>
                  <a:pt x="82010" y="66079"/>
                </a:lnTo>
                <a:close/>
              </a:path>
              <a:path w="314960" h="66675">
                <a:moveTo>
                  <a:pt x="91502" y="61317"/>
                </a:moveTo>
                <a:lnTo>
                  <a:pt x="82407" y="61317"/>
                </a:lnTo>
                <a:lnTo>
                  <a:pt x="86277" y="59431"/>
                </a:lnTo>
                <a:lnTo>
                  <a:pt x="92130" y="51792"/>
                </a:lnTo>
                <a:lnTo>
                  <a:pt x="93587" y="47277"/>
                </a:lnTo>
                <a:lnTo>
                  <a:pt x="93586" y="36363"/>
                </a:lnTo>
                <a:lnTo>
                  <a:pt x="92130" y="31898"/>
                </a:lnTo>
                <a:lnTo>
                  <a:pt x="89044" y="27979"/>
                </a:lnTo>
                <a:lnTo>
                  <a:pt x="86277" y="24258"/>
                </a:lnTo>
                <a:lnTo>
                  <a:pt x="82357" y="22324"/>
                </a:lnTo>
                <a:lnTo>
                  <a:pt x="91509" y="22324"/>
                </a:lnTo>
                <a:lnTo>
                  <a:pt x="97290" y="28971"/>
                </a:lnTo>
                <a:lnTo>
                  <a:pt x="99275" y="34776"/>
                </a:lnTo>
                <a:lnTo>
                  <a:pt x="99275" y="46087"/>
                </a:lnTo>
                <a:lnTo>
                  <a:pt x="98431" y="50105"/>
                </a:lnTo>
                <a:lnTo>
                  <a:pt x="96744" y="53875"/>
                </a:lnTo>
                <a:lnTo>
                  <a:pt x="95157" y="57546"/>
                </a:lnTo>
                <a:lnTo>
                  <a:pt x="92676" y="60523"/>
                </a:lnTo>
                <a:lnTo>
                  <a:pt x="91502" y="61317"/>
                </a:lnTo>
                <a:close/>
              </a:path>
              <a:path w="314960" h="66675">
                <a:moveTo>
                  <a:pt x="116244" y="18901"/>
                </a:moveTo>
                <a:lnTo>
                  <a:pt x="110588" y="18901"/>
                </a:lnTo>
                <a:lnTo>
                  <a:pt x="110588" y="9624"/>
                </a:lnTo>
                <a:lnTo>
                  <a:pt x="111482" y="6201"/>
                </a:lnTo>
                <a:lnTo>
                  <a:pt x="115153" y="2331"/>
                </a:lnTo>
                <a:lnTo>
                  <a:pt x="117981" y="1339"/>
                </a:lnTo>
                <a:lnTo>
                  <a:pt x="124033" y="1339"/>
                </a:lnTo>
                <a:lnTo>
                  <a:pt x="125570" y="1438"/>
                </a:lnTo>
                <a:lnTo>
                  <a:pt x="126365" y="1637"/>
                </a:lnTo>
                <a:lnTo>
                  <a:pt x="126365" y="5953"/>
                </a:lnTo>
                <a:lnTo>
                  <a:pt x="120163" y="5953"/>
                </a:lnTo>
                <a:lnTo>
                  <a:pt x="118576" y="6498"/>
                </a:lnTo>
                <a:lnTo>
                  <a:pt x="117583" y="7590"/>
                </a:lnTo>
                <a:lnTo>
                  <a:pt x="116690" y="8681"/>
                </a:lnTo>
                <a:lnTo>
                  <a:pt x="116244" y="10417"/>
                </a:lnTo>
                <a:lnTo>
                  <a:pt x="116244" y="18901"/>
                </a:lnTo>
                <a:close/>
              </a:path>
              <a:path w="314960" h="66675">
                <a:moveTo>
                  <a:pt x="139535" y="18901"/>
                </a:moveTo>
                <a:lnTo>
                  <a:pt x="133880" y="18901"/>
                </a:lnTo>
                <a:lnTo>
                  <a:pt x="133880" y="5060"/>
                </a:lnTo>
                <a:lnTo>
                  <a:pt x="139535" y="5060"/>
                </a:lnTo>
                <a:lnTo>
                  <a:pt x="139535" y="18901"/>
                </a:lnTo>
                <a:close/>
              </a:path>
              <a:path w="314960" h="66675">
                <a:moveTo>
                  <a:pt x="126365" y="6548"/>
                </a:moveTo>
                <a:lnTo>
                  <a:pt x="125670" y="6349"/>
                </a:lnTo>
                <a:lnTo>
                  <a:pt x="124925" y="6201"/>
                </a:lnTo>
                <a:lnTo>
                  <a:pt x="123338" y="6002"/>
                </a:lnTo>
                <a:lnTo>
                  <a:pt x="122743" y="5953"/>
                </a:lnTo>
                <a:lnTo>
                  <a:pt x="126365" y="5953"/>
                </a:lnTo>
                <a:lnTo>
                  <a:pt x="126365" y="6548"/>
                </a:lnTo>
                <a:close/>
              </a:path>
              <a:path w="314960" h="66675">
                <a:moveTo>
                  <a:pt x="125174" y="23663"/>
                </a:moveTo>
                <a:lnTo>
                  <a:pt x="102701" y="23663"/>
                </a:lnTo>
                <a:lnTo>
                  <a:pt x="102701" y="18901"/>
                </a:lnTo>
                <a:lnTo>
                  <a:pt x="125174" y="18901"/>
                </a:lnTo>
                <a:lnTo>
                  <a:pt x="125174" y="23663"/>
                </a:lnTo>
                <a:close/>
              </a:path>
              <a:path w="314960" h="66675">
                <a:moveTo>
                  <a:pt x="148763" y="23663"/>
                </a:moveTo>
                <a:lnTo>
                  <a:pt x="125843" y="23663"/>
                </a:lnTo>
                <a:lnTo>
                  <a:pt x="125843" y="18901"/>
                </a:lnTo>
                <a:lnTo>
                  <a:pt x="148763" y="18901"/>
                </a:lnTo>
                <a:lnTo>
                  <a:pt x="148763" y="23663"/>
                </a:lnTo>
                <a:close/>
              </a:path>
              <a:path w="314960" h="66675">
                <a:moveTo>
                  <a:pt x="116244" y="64740"/>
                </a:moveTo>
                <a:lnTo>
                  <a:pt x="110588" y="64740"/>
                </a:lnTo>
                <a:lnTo>
                  <a:pt x="110588" y="23663"/>
                </a:lnTo>
                <a:lnTo>
                  <a:pt x="116244" y="23663"/>
                </a:lnTo>
                <a:lnTo>
                  <a:pt x="116244" y="64740"/>
                </a:lnTo>
                <a:close/>
              </a:path>
              <a:path w="314960" h="66675">
                <a:moveTo>
                  <a:pt x="147175" y="65186"/>
                </a:moveTo>
                <a:lnTo>
                  <a:pt x="140081" y="65186"/>
                </a:lnTo>
                <a:lnTo>
                  <a:pt x="137452" y="64492"/>
                </a:lnTo>
                <a:lnTo>
                  <a:pt x="135963" y="63102"/>
                </a:lnTo>
                <a:lnTo>
                  <a:pt x="134574" y="61713"/>
                </a:lnTo>
                <a:lnTo>
                  <a:pt x="133975" y="59531"/>
                </a:lnTo>
                <a:lnTo>
                  <a:pt x="133880" y="23663"/>
                </a:lnTo>
                <a:lnTo>
                  <a:pt x="139535" y="23663"/>
                </a:lnTo>
                <a:lnTo>
                  <a:pt x="139535" y="57199"/>
                </a:lnTo>
                <a:lnTo>
                  <a:pt x="139932" y="58737"/>
                </a:lnTo>
                <a:lnTo>
                  <a:pt x="140725" y="59531"/>
                </a:lnTo>
                <a:lnTo>
                  <a:pt x="141619" y="60225"/>
                </a:lnTo>
                <a:lnTo>
                  <a:pt x="142760" y="60572"/>
                </a:lnTo>
                <a:lnTo>
                  <a:pt x="148763" y="60572"/>
                </a:lnTo>
                <a:lnTo>
                  <a:pt x="148763" y="65037"/>
                </a:lnTo>
                <a:lnTo>
                  <a:pt x="147969" y="65136"/>
                </a:lnTo>
                <a:lnTo>
                  <a:pt x="147175" y="65186"/>
                </a:lnTo>
                <a:close/>
              </a:path>
              <a:path w="314960" h="66675">
                <a:moveTo>
                  <a:pt x="148763" y="60572"/>
                </a:moveTo>
                <a:lnTo>
                  <a:pt x="146233" y="60572"/>
                </a:lnTo>
                <a:lnTo>
                  <a:pt x="148763" y="60275"/>
                </a:lnTo>
                <a:lnTo>
                  <a:pt x="148763" y="60572"/>
                </a:lnTo>
                <a:close/>
              </a:path>
              <a:path w="314960" h="66675">
                <a:moveTo>
                  <a:pt x="166066" y="26640"/>
                </a:moveTo>
                <a:lnTo>
                  <a:pt x="162254" y="26640"/>
                </a:lnTo>
                <a:lnTo>
                  <a:pt x="163842" y="23564"/>
                </a:lnTo>
                <a:lnTo>
                  <a:pt x="165875" y="21282"/>
                </a:lnTo>
                <a:lnTo>
                  <a:pt x="168355" y="19794"/>
                </a:lnTo>
                <a:lnTo>
                  <a:pt x="170936" y="18305"/>
                </a:lnTo>
                <a:lnTo>
                  <a:pt x="173912" y="17561"/>
                </a:lnTo>
                <a:lnTo>
                  <a:pt x="180461" y="17561"/>
                </a:lnTo>
                <a:lnTo>
                  <a:pt x="183189" y="18355"/>
                </a:lnTo>
                <a:lnTo>
                  <a:pt x="185471" y="19942"/>
                </a:lnTo>
                <a:lnTo>
                  <a:pt x="187852" y="21431"/>
                </a:lnTo>
                <a:lnTo>
                  <a:pt x="188522" y="22324"/>
                </a:lnTo>
                <a:lnTo>
                  <a:pt x="171630" y="22324"/>
                </a:lnTo>
                <a:lnTo>
                  <a:pt x="168207" y="23861"/>
                </a:lnTo>
                <a:lnTo>
                  <a:pt x="166066" y="26640"/>
                </a:lnTo>
                <a:close/>
              </a:path>
              <a:path w="314960" h="66675">
                <a:moveTo>
                  <a:pt x="194550" y="26491"/>
                </a:moveTo>
                <a:lnTo>
                  <a:pt x="190382" y="26491"/>
                </a:lnTo>
                <a:lnTo>
                  <a:pt x="191819" y="23713"/>
                </a:lnTo>
                <a:lnTo>
                  <a:pt x="191916" y="23564"/>
                </a:lnTo>
                <a:lnTo>
                  <a:pt x="193855" y="21431"/>
                </a:lnTo>
                <a:lnTo>
                  <a:pt x="196335" y="19942"/>
                </a:lnTo>
                <a:lnTo>
                  <a:pt x="198915" y="18355"/>
                </a:lnTo>
                <a:lnTo>
                  <a:pt x="201842" y="17561"/>
                </a:lnTo>
                <a:lnTo>
                  <a:pt x="210177" y="17561"/>
                </a:lnTo>
                <a:lnTo>
                  <a:pt x="213947" y="18950"/>
                </a:lnTo>
                <a:lnTo>
                  <a:pt x="216978" y="22324"/>
                </a:lnTo>
                <a:lnTo>
                  <a:pt x="199709" y="22324"/>
                </a:lnTo>
                <a:lnTo>
                  <a:pt x="196633" y="23713"/>
                </a:lnTo>
                <a:lnTo>
                  <a:pt x="194550" y="26491"/>
                </a:lnTo>
                <a:close/>
              </a:path>
              <a:path w="314960" h="66675">
                <a:moveTo>
                  <a:pt x="162402" y="64740"/>
                </a:moveTo>
                <a:lnTo>
                  <a:pt x="156896" y="64740"/>
                </a:lnTo>
                <a:lnTo>
                  <a:pt x="156896" y="18901"/>
                </a:lnTo>
                <a:lnTo>
                  <a:pt x="162105" y="18901"/>
                </a:lnTo>
                <a:lnTo>
                  <a:pt x="162105" y="26640"/>
                </a:lnTo>
                <a:lnTo>
                  <a:pt x="166066" y="26640"/>
                </a:lnTo>
                <a:lnTo>
                  <a:pt x="163543" y="29914"/>
                </a:lnTo>
                <a:lnTo>
                  <a:pt x="162402" y="33833"/>
                </a:lnTo>
                <a:lnTo>
                  <a:pt x="162402" y="64740"/>
                </a:lnTo>
                <a:close/>
              </a:path>
              <a:path w="314960" h="66675">
                <a:moveTo>
                  <a:pt x="191424" y="64740"/>
                </a:moveTo>
                <a:lnTo>
                  <a:pt x="185769" y="64740"/>
                </a:lnTo>
                <a:lnTo>
                  <a:pt x="185695" y="29616"/>
                </a:lnTo>
                <a:lnTo>
                  <a:pt x="184975" y="27185"/>
                </a:lnTo>
                <a:lnTo>
                  <a:pt x="183388" y="25300"/>
                </a:lnTo>
                <a:lnTo>
                  <a:pt x="181800" y="23316"/>
                </a:lnTo>
                <a:lnTo>
                  <a:pt x="179369" y="22324"/>
                </a:lnTo>
                <a:lnTo>
                  <a:pt x="188522" y="22324"/>
                </a:lnTo>
                <a:lnTo>
                  <a:pt x="189452" y="23564"/>
                </a:lnTo>
                <a:lnTo>
                  <a:pt x="189566" y="23861"/>
                </a:lnTo>
                <a:lnTo>
                  <a:pt x="190382" y="26491"/>
                </a:lnTo>
                <a:lnTo>
                  <a:pt x="194550" y="26491"/>
                </a:lnTo>
                <a:lnTo>
                  <a:pt x="192466" y="29269"/>
                </a:lnTo>
                <a:lnTo>
                  <a:pt x="191424" y="33238"/>
                </a:lnTo>
                <a:lnTo>
                  <a:pt x="191424" y="64740"/>
                </a:lnTo>
                <a:close/>
              </a:path>
              <a:path w="314960" h="66675">
                <a:moveTo>
                  <a:pt x="220148" y="64740"/>
                </a:moveTo>
                <a:lnTo>
                  <a:pt x="214641" y="64740"/>
                </a:lnTo>
                <a:lnTo>
                  <a:pt x="214532" y="29269"/>
                </a:lnTo>
                <a:lnTo>
                  <a:pt x="213749" y="26789"/>
                </a:lnTo>
                <a:lnTo>
                  <a:pt x="211963" y="25003"/>
                </a:lnTo>
                <a:lnTo>
                  <a:pt x="210276" y="23217"/>
                </a:lnTo>
                <a:lnTo>
                  <a:pt x="207547" y="22324"/>
                </a:lnTo>
                <a:lnTo>
                  <a:pt x="216978" y="22324"/>
                </a:lnTo>
                <a:lnTo>
                  <a:pt x="218907" y="24407"/>
                </a:lnTo>
                <a:lnTo>
                  <a:pt x="220148" y="28227"/>
                </a:lnTo>
                <a:lnTo>
                  <a:pt x="220148" y="64740"/>
                </a:lnTo>
                <a:close/>
              </a:path>
              <a:path w="314960" h="66675">
                <a:moveTo>
                  <a:pt x="235969" y="32890"/>
                </a:moveTo>
                <a:lnTo>
                  <a:pt x="230314" y="32890"/>
                </a:lnTo>
                <a:lnTo>
                  <a:pt x="230612" y="27930"/>
                </a:lnTo>
                <a:lnTo>
                  <a:pt x="232348" y="24159"/>
                </a:lnTo>
                <a:lnTo>
                  <a:pt x="235523" y="21579"/>
                </a:lnTo>
                <a:lnTo>
                  <a:pt x="238697" y="18901"/>
                </a:lnTo>
                <a:lnTo>
                  <a:pt x="243163" y="17561"/>
                </a:lnTo>
                <a:lnTo>
                  <a:pt x="254771" y="17561"/>
                </a:lnTo>
                <a:lnTo>
                  <a:pt x="259037" y="18851"/>
                </a:lnTo>
                <a:lnTo>
                  <a:pt x="261716" y="21431"/>
                </a:lnTo>
                <a:lnTo>
                  <a:pt x="262717" y="22324"/>
                </a:lnTo>
                <a:lnTo>
                  <a:pt x="244403" y="22324"/>
                </a:lnTo>
                <a:lnTo>
                  <a:pt x="241426" y="23217"/>
                </a:lnTo>
                <a:lnTo>
                  <a:pt x="239243" y="25003"/>
                </a:lnTo>
                <a:lnTo>
                  <a:pt x="237160" y="26789"/>
                </a:lnTo>
                <a:lnTo>
                  <a:pt x="236069" y="29418"/>
                </a:lnTo>
                <a:lnTo>
                  <a:pt x="235969" y="32890"/>
                </a:lnTo>
                <a:close/>
              </a:path>
              <a:path w="314960" h="66675">
                <a:moveTo>
                  <a:pt x="247627" y="66079"/>
                </a:moveTo>
                <a:lnTo>
                  <a:pt x="239194" y="66079"/>
                </a:lnTo>
                <a:lnTo>
                  <a:pt x="235424" y="64938"/>
                </a:lnTo>
                <a:lnTo>
                  <a:pt x="232488" y="62606"/>
                </a:lnTo>
                <a:lnTo>
                  <a:pt x="229768" y="60275"/>
                </a:lnTo>
                <a:lnTo>
                  <a:pt x="228503" y="57249"/>
                </a:lnTo>
                <a:lnTo>
                  <a:pt x="228379" y="48220"/>
                </a:lnTo>
                <a:lnTo>
                  <a:pt x="229916" y="44896"/>
                </a:lnTo>
                <a:lnTo>
                  <a:pt x="232993" y="42713"/>
                </a:lnTo>
                <a:lnTo>
                  <a:pt x="236069" y="40431"/>
                </a:lnTo>
                <a:lnTo>
                  <a:pt x="242964" y="38794"/>
                </a:lnTo>
                <a:lnTo>
                  <a:pt x="256061" y="37603"/>
                </a:lnTo>
                <a:lnTo>
                  <a:pt x="257747" y="37058"/>
                </a:lnTo>
                <a:lnTo>
                  <a:pt x="259732" y="35272"/>
                </a:lnTo>
                <a:lnTo>
                  <a:pt x="260228" y="33783"/>
                </a:lnTo>
                <a:lnTo>
                  <a:pt x="260228" y="28624"/>
                </a:lnTo>
                <a:lnTo>
                  <a:pt x="259286" y="26292"/>
                </a:lnTo>
                <a:lnTo>
                  <a:pt x="255515" y="23117"/>
                </a:lnTo>
                <a:lnTo>
                  <a:pt x="252439" y="22324"/>
                </a:lnTo>
                <a:lnTo>
                  <a:pt x="262717" y="22324"/>
                </a:lnTo>
                <a:lnTo>
                  <a:pt x="264495" y="23911"/>
                </a:lnTo>
                <a:lnTo>
                  <a:pt x="265884" y="27433"/>
                </a:lnTo>
                <a:lnTo>
                  <a:pt x="265884" y="39736"/>
                </a:lnTo>
                <a:lnTo>
                  <a:pt x="260079" y="39736"/>
                </a:lnTo>
                <a:lnTo>
                  <a:pt x="259484" y="40729"/>
                </a:lnTo>
                <a:lnTo>
                  <a:pt x="257698" y="41423"/>
                </a:lnTo>
                <a:lnTo>
                  <a:pt x="251745" y="42217"/>
                </a:lnTo>
                <a:lnTo>
                  <a:pt x="248471" y="42763"/>
                </a:lnTo>
                <a:lnTo>
                  <a:pt x="244899" y="43457"/>
                </a:lnTo>
                <a:lnTo>
                  <a:pt x="241327" y="44053"/>
                </a:lnTo>
                <a:lnTo>
                  <a:pt x="238598" y="45045"/>
                </a:lnTo>
                <a:lnTo>
                  <a:pt x="236713" y="46434"/>
                </a:lnTo>
                <a:lnTo>
                  <a:pt x="234927" y="47823"/>
                </a:lnTo>
                <a:lnTo>
                  <a:pt x="234034" y="49758"/>
                </a:lnTo>
                <a:lnTo>
                  <a:pt x="234034" y="55016"/>
                </a:lnTo>
                <a:lnTo>
                  <a:pt x="235027" y="57249"/>
                </a:lnTo>
                <a:lnTo>
                  <a:pt x="237011" y="58935"/>
                </a:lnTo>
                <a:lnTo>
                  <a:pt x="239095" y="60523"/>
                </a:lnTo>
                <a:lnTo>
                  <a:pt x="241525" y="61317"/>
                </a:lnTo>
                <a:lnTo>
                  <a:pt x="257103" y="61317"/>
                </a:lnTo>
                <a:lnTo>
                  <a:pt x="255813" y="62606"/>
                </a:lnTo>
                <a:lnTo>
                  <a:pt x="253234" y="63995"/>
                </a:lnTo>
                <a:lnTo>
                  <a:pt x="250752" y="65384"/>
                </a:lnTo>
                <a:lnTo>
                  <a:pt x="247627" y="66079"/>
                </a:lnTo>
                <a:close/>
              </a:path>
              <a:path w="314960" h="66675">
                <a:moveTo>
                  <a:pt x="257103" y="61317"/>
                </a:moveTo>
                <a:lnTo>
                  <a:pt x="248867" y="61317"/>
                </a:lnTo>
                <a:lnTo>
                  <a:pt x="252638" y="59977"/>
                </a:lnTo>
                <a:lnTo>
                  <a:pt x="258690" y="54520"/>
                </a:lnTo>
                <a:lnTo>
                  <a:pt x="260228" y="51147"/>
                </a:lnTo>
                <a:lnTo>
                  <a:pt x="260228" y="39736"/>
                </a:lnTo>
                <a:lnTo>
                  <a:pt x="265884" y="39736"/>
                </a:lnTo>
                <a:lnTo>
                  <a:pt x="265884" y="56703"/>
                </a:lnTo>
                <a:lnTo>
                  <a:pt x="260526" y="56703"/>
                </a:lnTo>
                <a:lnTo>
                  <a:pt x="258244" y="60175"/>
                </a:lnTo>
                <a:lnTo>
                  <a:pt x="257103" y="61317"/>
                </a:lnTo>
                <a:close/>
              </a:path>
              <a:path w="314960" h="66675">
                <a:moveTo>
                  <a:pt x="269009" y="64740"/>
                </a:moveTo>
                <a:lnTo>
                  <a:pt x="264842" y="64740"/>
                </a:lnTo>
                <a:lnTo>
                  <a:pt x="263155" y="64144"/>
                </a:lnTo>
                <a:lnTo>
                  <a:pt x="261171" y="61763"/>
                </a:lnTo>
                <a:lnTo>
                  <a:pt x="260779" y="60275"/>
                </a:lnTo>
                <a:lnTo>
                  <a:pt x="260674" y="56703"/>
                </a:lnTo>
                <a:lnTo>
                  <a:pt x="265884" y="56703"/>
                </a:lnTo>
                <a:lnTo>
                  <a:pt x="265884" y="57745"/>
                </a:lnTo>
                <a:lnTo>
                  <a:pt x="266131" y="58489"/>
                </a:lnTo>
                <a:lnTo>
                  <a:pt x="267124" y="59679"/>
                </a:lnTo>
                <a:lnTo>
                  <a:pt x="267967" y="59977"/>
                </a:lnTo>
                <a:lnTo>
                  <a:pt x="270795" y="59977"/>
                </a:lnTo>
                <a:lnTo>
                  <a:pt x="270795" y="64442"/>
                </a:lnTo>
                <a:lnTo>
                  <a:pt x="269505" y="64640"/>
                </a:lnTo>
                <a:lnTo>
                  <a:pt x="269009" y="64740"/>
                </a:lnTo>
                <a:close/>
              </a:path>
              <a:path w="314960" h="66675">
                <a:moveTo>
                  <a:pt x="270795" y="59977"/>
                </a:moveTo>
                <a:lnTo>
                  <a:pt x="270051" y="59977"/>
                </a:lnTo>
                <a:lnTo>
                  <a:pt x="270597" y="59779"/>
                </a:lnTo>
                <a:lnTo>
                  <a:pt x="270795" y="59679"/>
                </a:lnTo>
                <a:lnTo>
                  <a:pt x="270795" y="59977"/>
                </a:lnTo>
                <a:close/>
              </a:path>
              <a:path w="314960" h="66675">
                <a:moveTo>
                  <a:pt x="278663" y="64740"/>
                </a:moveTo>
                <a:lnTo>
                  <a:pt x="271817" y="64740"/>
                </a:lnTo>
                <a:lnTo>
                  <a:pt x="289527" y="40927"/>
                </a:lnTo>
                <a:lnTo>
                  <a:pt x="273157" y="18901"/>
                </a:lnTo>
                <a:lnTo>
                  <a:pt x="280151" y="18901"/>
                </a:lnTo>
                <a:lnTo>
                  <a:pt x="293248" y="36313"/>
                </a:lnTo>
                <a:lnTo>
                  <a:pt x="299776" y="36313"/>
                </a:lnTo>
                <a:lnTo>
                  <a:pt x="296374" y="40778"/>
                </a:lnTo>
                <a:lnTo>
                  <a:pt x="299953" y="45541"/>
                </a:lnTo>
                <a:lnTo>
                  <a:pt x="292802" y="45541"/>
                </a:lnTo>
                <a:lnTo>
                  <a:pt x="278663" y="64740"/>
                </a:lnTo>
                <a:close/>
              </a:path>
              <a:path w="314960" h="66675">
                <a:moveTo>
                  <a:pt x="299776" y="36313"/>
                </a:moveTo>
                <a:lnTo>
                  <a:pt x="293248" y="36313"/>
                </a:lnTo>
                <a:lnTo>
                  <a:pt x="306048" y="18901"/>
                </a:lnTo>
                <a:lnTo>
                  <a:pt x="313043" y="18901"/>
                </a:lnTo>
                <a:lnTo>
                  <a:pt x="299776" y="36313"/>
                </a:lnTo>
                <a:close/>
              </a:path>
              <a:path w="314960" h="66675">
                <a:moveTo>
                  <a:pt x="314382" y="64740"/>
                </a:moveTo>
                <a:lnTo>
                  <a:pt x="307238" y="64740"/>
                </a:lnTo>
                <a:lnTo>
                  <a:pt x="292802" y="45541"/>
                </a:lnTo>
                <a:lnTo>
                  <a:pt x="299953" y="45541"/>
                </a:lnTo>
                <a:lnTo>
                  <a:pt x="314382" y="64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8"/>
          <p:cNvSpPr/>
          <p:nvPr/>
        </p:nvSpPr>
        <p:spPr>
          <a:xfrm>
            <a:off x="5376564" y="53001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9"/>
          <p:cNvSpPr/>
          <p:nvPr/>
        </p:nvSpPr>
        <p:spPr>
          <a:xfrm>
            <a:off x="5376564" y="530011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0"/>
          <p:cNvSpPr/>
          <p:nvPr/>
        </p:nvSpPr>
        <p:spPr>
          <a:xfrm>
            <a:off x="5567165" y="5316615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4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4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4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4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4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4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4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4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4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4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4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4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4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4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4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4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4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4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4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4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4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4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4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4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4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4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4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1"/>
          <p:cNvSpPr/>
          <p:nvPr/>
        </p:nvSpPr>
        <p:spPr>
          <a:xfrm>
            <a:off x="5374789" y="578456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2"/>
          <p:cNvSpPr/>
          <p:nvPr/>
        </p:nvSpPr>
        <p:spPr>
          <a:xfrm>
            <a:off x="5374788" y="578456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3"/>
          <p:cNvSpPr/>
          <p:nvPr/>
        </p:nvSpPr>
        <p:spPr>
          <a:xfrm>
            <a:off x="5490581" y="5799111"/>
            <a:ext cx="638175" cy="77470"/>
          </a:xfrm>
          <a:custGeom>
            <a:avLst/>
            <a:gdLst/>
            <a:ahLst/>
            <a:cxnLst/>
            <a:rect l="l" t="t" r="r" b="b"/>
            <a:pathLst>
              <a:path w="638175" h="77470">
                <a:moveTo>
                  <a:pt x="14882" y="64740"/>
                </a:moveTo>
                <a:lnTo>
                  <a:pt x="8781" y="64740"/>
                </a:lnTo>
                <a:lnTo>
                  <a:pt x="9619" y="56945"/>
                </a:lnTo>
                <a:lnTo>
                  <a:pt x="28593" y="15431"/>
                </a:lnTo>
                <a:lnTo>
                  <a:pt x="34379" y="8483"/>
                </a:lnTo>
                <a:lnTo>
                  <a:pt x="0" y="8483"/>
                </a:lnTo>
                <a:lnTo>
                  <a:pt x="0" y="3422"/>
                </a:lnTo>
                <a:lnTo>
                  <a:pt x="40034" y="3422"/>
                </a:lnTo>
                <a:lnTo>
                  <a:pt x="40034" y="8483"/>
                </a:lnTo>
                <a:lnTo>
                  <a:pt x="34677" y="14585"/>
                </a:lnTo>
                <a:lnTo>
                  <a:pt x="29914" y="20984"/>
                </a:lnTo>
                <a:lnTo>
                  <a:pt x="15672" y="56954"/>
                </a:lnTo>
                <a:lnTo>
                  <a:pt x="14882" y="64740"/>
                </a:lnTo>
                <a:close/>
              </a:path>
              <a:path w="638175" h="77470">
                <a:moveTo>
                  <a:pt x="51944" y="64740"/>
                </a:moveTo>
                <a:lnTo>
                  <a:pt x="45098" y="64740"/>
                </a:lnTo>
                <a:lnTo>
                  <a:pt x="62808" y="40927"/>
                </a:lnTo>
                <a:lnTo>
                  <a:pt x="46438" y="18901"/>
                </a:lnTo>
                <a:lnTo>
                  <a:pt x="53433" y="18901"/>
                </a:lnTo>
                <a:lnTo>
                  <a:pt x="66530" y="36313"/>
                </a:lnTo>
                <a:lnTo>
                  <a:pt x="73057" y="36313"/>
                </a:lnTo>
                <a:lnTo>
                  <a:pt x="69655" y="40778"/>
                </a:lnTo>
                <a:lnTo>
                  <a:pt x="73234" y="45541"/>
                </a:lnTo>
                <a:lnTo>
                  <a:pt x="66083" y="45541"/>
                </a:lnTo>
                <a:lnTo>
                  <a:pt x="51944" y="64740"/>
                </a:lnTo>
                <a:close/>
              </a:path>
              <a:path w="638175" h="77470">
                <a:moveTo>
                  <a:pt x="73057" y="36313"/>
                </a:moveTo>
                <a:lnTo>
                  <a:pt x="66530" y="36313"/>
                </a:lnTo>
                <a:lnTo>
                  <a:pt x="79328" y="18901"/>
                </a:lnTo>
                <a:lnTo>
                  <a:pt x="86323" y="18901"/>
                </a:lnTo>
                <a:lnTo>
                  <a:pt x="73057" y="36313"/>
                </a:lnTo>
                <a:close/>
              </a:path>
              <a:path w="638175" h="77470">
                <a:moveTo>
                  <a:pt x="87663" y="64740"/>
                </a:moveTo>
                <a:lnTo>
                  <a:pt x="80519" y="64740"/>
                </a:lnTo>
                <a:lnTo>
                  <a:pt x="66083" y="45541"/>
                </a:lnTo>
                <a:lnTo>
                  <a:pt x="73234" y="45541"/>
                </a:lnTo>
                <a:lnTo>
                  <a:pt x="87663" y="64740"/>
                </a:lnTo>
                <a:close/>
              </a:path>
              <a:path w="638175" h="77470">
                <a:moveTo>
                  <a:pt x="107030" y="64740"/>
                </a:moveTo>
                <a:lnTo>
                  <a:pt x="100928" y="64740"/>
                </a:lnTo>
                <a:lnTo>
                  <a:pt x="101767" y="56945"/>
                </a:lnTo>
                <a:lnTo>
                  <a:pt x="120741" y="15431"/>
                </a:lnTo>
                <a:lnTo>
                  <a:pt x="126526" y="8483"/>
                </a:lnTo>
                <a:lnTo>
                  <a:pt x="92147" y="8483"/>
                </a:lnTo>
                <a:lnTo>
                  <a:pt x="92147" y="3422"/>
                </a:lnTo>
                <a:lnTo>
                  <a:pt x="132181" y="3422"/>
                </a:lnTo>
                <a:lnTo>
                  <a:pt x="132181" y="8483"/>
                </a:lnTo>
                <a:lnTo>
                  <a:pt x="126824" y="14585"/>
                </a:lnTo>
                <a:lnTo>
                  <a:pt x="122062" y="20984"/>
                </a:lnTo>
                <a:lnTo>
                  <a:pt x="107819" y="56954"/>
                </a:lnTo>
                <a:lnTo>
                  <a:pt x="107030" y="64740"/>
                </a:lnTo>
                <a:close/>
              </a:path>
              <a:path w="638175" h="77470">
                <a:moveTo>
                  <a:pt x="191548" y="66079"/>
                </a:moveTo>
                <a:lnTo>
                  <a:pt x="180039" y="66079"/>
                </a:lnTo>
                <a:lnTo>
                  <a:pt x="174780" y="63797"/>
                </a:lnTo>
                <a:lnTo>
                  <a:pt x="170712" y="59233"/>
                </a:lnTo>
                <a:lnTo>
                  <a:pt x="166743" y="54669"/>
                </a:lnTo>
                <a:lnTo>
                  <a:pt x="164759" y="48865"/>
                </a:lnTo>
                <a:lnTo>
                  <a:pt x="164759" y="34776"/>
                </a:lnTo>
                <a:lnTo>
                  <a:pt x="166743" y="28971"/>
                </a:lnTo>
                <a:lnTo>
                  <a:pt x="174681" y="19843"/>
                </a:lnTo>
                <a:lnTo>
                  <a:pt x="179939" y="17561"/>
                </a:lnTo>
                <a:lnTo>
                  <a:pt x="191845" y="17561"/>
                </a:lnTo>
                <a:lnTo>
                  <a:pt x="196112" y="18950"/>
                </a:lnTo>
                <a:lnTo>
                  <a:pt x="199988" y="22324"/>
                </a:lnTo>
                <a:lnTo>
                  <a:pt x="181626" y="22324"/>
                </a:lnTo>
                <a:lnTo>
                  <a:pt x="177707" y="24209"/>
                </a:lnTo>
                <a:lnTo>
                  <a:pt x="174731" y="27979"/>
                </a:lnTo>
                <a:lnTo>
                  <a:pt x="171853" y="31749"/>
                </a:lnTo>
                <a:lnTo>
                  <a:pt x="170414" y="36363"/>
                </a:lnTo>
                <a:lnTo>
                  <a:pt x="170414" y="47277"/>
                </a:lnTo>
                <a:lnTo>
                  <a:pt x="171853" y="51891"/>
                </a:lnTo>
                <a:lnTo>
                  <a:pt x="174731" y="55661"/>
                </a:lnTo>
                <a:lnTo>
                  <a:pt x="177707" y="59431"/>
                </a:lnTo>
                <a:lnTo>
                  <a:pt x="181626" y="61317"/>
                </a:lnTo>
                <a:lnTo>
                  <a:pt x="199301" y="61317"/>
                </a:lnTo>
                <a:lnTo>
                  <a:pt x="195765" y="64541"/>
                </a:lnTo>
                <a:lnTo>
                  <a:pt x="191548" y="66079"/>
                </a:lnTo>
                <a:close/>
              </a:path>
              <a:path w="638175" h="77470">
                <a:moveTo>
                  <a:pt x="205091" y="33337"/>
                </a:moveTo>
                <a:lnTo>
                  <a:pt x="199435" y="33337"/>
                </a:lnTo>
                <a:lnTo>
                  <a:pt x="198642" y="29666"/>
                </a:lnTo>
                <a:lnTo>
                  <a:pt x="197153" y="26937"/>
                </a:lnTo>
                <a:lnTo>
                  <a:pt x="194971" y="25151"/>
                </a:lnTo>
                <a:lnTo>
                  <a:pt x="192788" y="23266"/>
                </a:lnTo>
                <a:lnTo>
                  <a:pt x="189960" y="22324"/>
                </a:lnTo>
                <a:lnTo>
                  <a:pt x="199988" y="22324"/>
                </a:lnTo>
                <a:lnTo>
                  <a:pt x="202561" y="24506"/>
                </a:lnTo>
                <a:lnTo>
                  <a:pt x="204496" y="28376"/>
                </a:lnTo>
                <a:lnTo>
                  <a:pt x="205091" y="33337"/>
                </a:lnTo>
                <a:close/>
              </a:path>
              <a:path w="638175" h="77470">
                <a:moveTo>
                  <a:pt x="199301" y="61317"/>
                </a:moveTo>
                <a:lnTo>
                  <a:pt x="189861" y="61317"/>
                </a:lnTo>
                <a:lnTo>
                  <a:pt x="192788" y="60126"/>
                </a:lnTo>
                <a:lnTo>
                  <a:pt x="195268" y="57745"/>
                </a:lnTo>
                <a:lnTo>
                  <a:pt x="197849" y="55363"/>
                </a:lnTo>
                <a:lnTo>
                  <a:pt x="199386" y="52238"/>
                </a:lnTo>
                <a:lnTo>
                  <a:pt x="199882" y="48368"/>
                </a:lnTo>
                <a:lnTo>
                  <a:pt x="205389" y="48368"/>
                </a:lnTo>
                <a:lnTo>
                  <a:pt x="204595" y="54024"/>
                </a:lnTo>
                <a:lnTo>
                  <a:pt x="202511" y="58390"/>
                </a:lnTo>
                <a:lnTo>
                  <a:pt x="199301" y="61317"/>
                </a:lnTo>
                <a:close/>
              </a:path>
              <a:path w="638175" h="77470">
                <a:moveTo>
                  <a:pt x="237070" y="66079"/>
                </a:moveTo>
                <a:lnTo>
                  <a:pt x="226156" y="66079"/>
                </a:lnTo>
                <a:lnTo>
                  <a:pt x="220897" y="63797"/>
                </a:lnTo>
                <a:lnTo>
                  <a:pt x="216829" y="59233"/>
                </a:lnTo>
                <a:lnTo>
                  <a:pt x="212860" y="54669"/>
                </a:lnTo>
                <a:lnTo>
                  <a:pt x="210876" y="48865"/>
                </a:lnTo>
                <a:lnTo>
                  <a:pt x="210876" y="34776"/>
                </a:lnTo>
                <a:lnTo>
                  <a:pt x="212860" y="28971"/>
                </a:lnTo>
                <a:lnTo>
                  <a:pt x="220798" y="19843"/>
                </a:lnTo>
                <a:lnTo>
                  <a:pt x="226056" y="17561"/>
                </a:lnTo>
                <a:lnTo>
                  <a:pt x="239153" y="17561"/>
                </a:lnTo>
                <a:lnTo>
                  <a:pt x="244411" y="19843"/>
                </a:lnTo>
                <a:lnTo>
                  <a:pt x="246569" y="22324"/>
                </a:lnTo>
                <a:lnTo>
                  <a:pt x="227693" y="22324"/>
                </a:lnTo>
                <a:lnTo>
                  <a:pt x="223824" y="24209"/>
                </a:lnTo>
                <a:lnTo>
                  <a:pt x="220734" y="28128"/>
                </a:lnTo>
                <a:lnTo>
                  <a:pt x="217970" y="31749"/>
                </a:lnTo>
                <a:lnTo>
                  <a:pt x="216531" y="36363"/>
                </a:lnTo>
                <a:lnTo>
                  <a:pt x="216531" y="47277"/>
                </a:lnTo>
                <a:lnTo>
                  <a:pt x="217970" y="51891"/>
                </a:lnTo>
                <a:lnTo>
                  <a:pt x="220848" y="55661"/>
                </a:lnTo>
                <a:lnTo>
                  <a:pt x="223824" y="59431"/>
                </a:lnTo>
                <a:lnTo>
                  <a:pt x="227743" y="61317"/>
                </a:lnTo>
                <a:lnTo>
                  <a:pt x="246562" y="61317"/>
                </a:lnTo>
                <a:lnTo>
                  <a:pt x="244362" y="62805"/>
                </a:lnTo>
                <a:lnTo>
                  <a:pt x="240989" y="64988"/>
                </a:lnTo>
                <a:lnTo>
                  <a:pt x="237070" y="66079"/>
                </a:lnTo>
                <a:close/>
              </a:path>
              <a:path w="638175" h="77470">
                <a:moveTo>
                  <a:pt x="246562" y="61317"/>
                </a:moveTo>
                <a:lnTo>
                  <a:pt x="237467" y="61317"/>
                </a:lnTo>
                <a:lnTo>
                  <a:pt x="241336" y="59431"/>
                </a:lnTo>
                <a:lnTo>
                  <a:pt x="247190" y="51792"/>
                </a:lnTo>
                <a:lnTo>
                  <a:pt x="248646" y="47277"/>
                </a:lnTo>
                <a:lnTo>
                  <a:pt x="248645" y="36363"/>
                </a:lnTo>
                <a:lnTo>
                  <a:pt x="247190" y="31898"/>
                </a:lnTo>
                <a:lnTo>
                  <a:pt x="244103" y="27979"/>
                </a:lnTo>
                <a:lnTo>
                  <a:pt x="241336" y="24258"/>
                </a:lnTo>
                <a:lnTo>
                  <a:pt x="237417" y="22324"/>
                </a:lnTo>
                <a:lnTo>
                  <a:pt x="246569" y="22324"/>
                </a:lnTo>
                <a:lnTo>
                  <a:pt x="252350" y="28971"/>
                </a:lnTo>
                <a:lnTo>
                  <a:pt x="254334" y="34776"/>
                </a:lnTo>
                <a:lnTo>
                  <a:pt x="254334" y="46087"/>
                </a:lnTo>
                <a:lnTo>
                  <a:pt x="253491" y="50105"/>
                </a:lnTo>
                <a:lnTo>
                  <a:pt x="251804" y="53875"/>
                </a:lnTo>
                <a:lnTo>
                  <a:pt x="250216" y="57546"/>
                </a:lnTo>
                <a:lnTo>
                  <a:pt x="247736" y="60523"/>
                </a:lnTo>
                <a:lnTo>
                  <a:pt x="246562" y="61317"/>
                </a:lnTo>
                <a:close/>
              </a:path>
              <a:path w="638175" h="77470">
                <a:moveTo>
                  <a:pt x="271781" y="26789"/>
                </a:moveTo>
                <a:lnTo>
                  <a:pt x="268327" y="26789"/>
                </a:lnTo>
                <a:lnTo>
                  <a:pt x="269418" y="24110"/>
                </a:lnTo>
                <a:lnTo>
                  <a:pt x="271303" y="21927"/>
                </a:lnTo>
                <a:lnTo>
                  <a:pt x="273983" y="20240"/>
                </a:lnTo>
                <a:lnTo>
                  <a:pt x="276661" y="18454"/>
                </a:lnTo>
                <a:lnTo>
                  <a:pt x="279687" y="17561"/>
                </a:lnTo>
                <a:lnTo>
                  <a:pt x="288915" y="17561"/>
                </a:lnTo>
                <a:lnTo>
                  <a:pt x="293132" y="19000"/>
                </a:lnTo>
                <a:lnTo>
                  <a:pt x="296127" y="22324"/>
                </a:lnTo>
                <a:lnTo>
                  <a:pt x="279539" y="22324"/>
                </a:lnTo>
                <a:lnTo>
                  <a:pt x="276859" y="23068"/>
                </a:lnTo>
                <a:lnTo>
                  <a:pt x="274578" y="24556"/>
                </a:lnTo>
                <a:lnTo>
                  <a:pt x="272395" y="26044"/>
                </a:lnTo>
                <a:lnTo>
                  <a:pt x="271781" y="26789"/>
                </a:lnTo>
                <a:close/>
              </a:path>
              <a:path w="638175" h="77470">
                <a:moveTo>
                  <a:pt x="268178" y="64740"/>
                </a:moveTo>
                <a:lnTo>
                  <a:pt x="262522" y="64740"/>
                </a:lnTo>
                <a:lnTo>
                  <a:pt x="262522" y="18901"/>
                </a:lnTo>
                <a:lnTo>
                  <a:pt x="268178" y="18901"/>
                </a:lnTo>
                <a:lnTo>
                  <a:pt x="268178" y="26789"/>
                </a:lnTo>
                <a:lnTo>
                  <a:pt x="271781" y="26789"/>
                </a:lnTo>
                <a:lnTo>
                  <a:pt x="270758" y="28029"/>
                </a:lnTo>
                <a:lnTo>
                  <a:pt x="269666" y="30509"/>
                </a:lnTo>
                <a:lnTo>
                  <a:pt x="268674" y="32990"/>
                </a:lnTo>
                <a:lnTo>
                  <a:pt x="268178" y="35470"/>
                </a:lnTo>
                <a:lnTo>
                  <a:pt x="268178" y="64740"/>
                </a:lnTo>
                <a:close/>
              </a:path>
              <a:path w="638175" h="77470">
                <a:moveTo>
                  <a:pt x="299730" y="64740"/>
                </a:moveTo>
                <a:lnTo>
                  <a:pt x="294223" y="64740"/>
                </a:lnTo>
                <a:lnTo>
                  <a:pt x="294223" y="31352"/>
                </a:lnTo>
                <a:lnTo>
                  <a:pt x="293231" y="28029"/>
                </a:lnTo>
                <a:lnTo>
                  <a:pt x="291247" y="25747"/>
                </a:lnTo>
                <a:lnTo>
                  <a:pt x="289361" y="23465"/>
                </a:lnTo>
                <a:lnTo>
                  <a:pt x="286484" y="22324"/>
                </a:lnTo>
                <a:lnTo>
                  <a:pt x="296127" y="22324"/>
                </a:lnTo>
                <a:lnTo>
                  <a:pt x="298390" y="24754"/>
                </a:lnTo>
                <a:lnTo>
                  <a:pt x="299730" y="29071"/>
                </a:lnTo>
                <a:lnTo>
                  <a:pt x="299730" y="64740"/>
                </a:lnTo>
                <a:close/>
              </a:path>
              <a:path w="638175" h="77470">
                <a:moveTo>
                  <a:pt x="328849" y="64740"/>
                </a:moveTo>
                <a:lnTo>
                  <a:pt x="322895" y="64740"/>
                </a:lnTo>
                <a:lnTo>
                  <a:pt x="305185" y="18901"/>
                </a:lnTo>
                <a:lnTo>
                  <a:pt x="311436" y="18901"/>
                </a:lnTo>
                <a:lnTo>
                  <a:pt x="325872" y="59084"/>
                </a:lnTo>
                <a:lnTo>
                  <a:pt x="330960" y="59084"/>
                </a:lnTo>
                <a:lnTo>
                  <a:pt x="328849" y="64740"/>
                </a:lnTo>
                <a:close/>
              </a:path>
              <a:path w="638175" h="77470">
                <a:moveTo>
                  <a:pt x="330960" y="59084"/>
                </a:moveTo>
                <a:lnTo>
                  <a:pt x="326021" y="59084"/>
                </a:lnTo>
                <a:lnTo>
                  <a:pt x="340159" y="18901"/>
                </a:lnTo>
                <a:lnTo>
                  <a:pt x="345964" y="18901"/>
                </a:lnTo>
                <a:lnTo>
                  <a:pt x="330960" y="59084"/>
                </a:lnTo>
                <a:close/>
              </a:path>
              <a:path w="638175" h="77470">
                <a:moveTo>
                  <a:pt x="350096" y="76943"/>
                </a:moveTo>
                <a:lnTo>
                  <a:pt x="350096" y="73074"/>
                </a:lnTo>
                <a:lnTo>
                  <a:pt x="351386" y="72578"/>
                </a:lnTo>
                <a:lnTo>
                  <a:pt x="352377" y="71536"/>
                </a:lnTo>
                <a:lnTo>
                  <a:pt x="353072" y="69949"/>
                </a:lnTo>
                <a:lnTo>
                  <a:pt x="353866" y="68460"/>
                </a:lnTo>
                <a:lnTo>
                  <a:pt x="354263" y="66873"/>
                </a:lnTo>
                <a:lnTo>
                  <a:pt x="354263" y="64740"/>
                </a:lnTo>
                <a:lnTo>
                  <a:pt x="350542" y="64740"/>
                </a:lnTo>
                <a:lnTo>
                  <a:pt x="350542" y="55363"/>
                </a:lnTo>
                <a:lnTo>
                  <a:pt x="357984" y="55363"/>
                </a:lnTo>
                <a:lnTo>
                  <a:pt x="357984" y="67617"/>
                </a:lnTo>
                <a:lnTo>
                  <a:pt x="357289" y="70048"/>
                </a:lnTo>
                <a:lnTo>
                  <a:pt x="355899" y="72330"/>
                </a:lnTo>
                <a:lnTo>
                  <a:pt x="354610" y="74612"/>
                </a:lnTo>
                <a:lnTo>
                  <a:pt x="352675" y="76150"/>
                </a:lnTo>
                <a:lnTo>
                  <a:pt x="350096" y="76943"/>
                </a:lnTo>
                <a:close/>
              </a:path>
              <a:path w="638175" h="77470">
                <a:moveTo>
                  <a:pt x="422634" y="66079"/>
                </a:moveTo>
                <a:lnTo>
                  <a:pt x="408644" y="66079"/>
                </a:lnTo>
                <a:lnTo>
                  <a:pt x="403039" y="63499"/>
                </a:lnTo>
                <a:lnTo>
                  <a:pt x="394853" y="24060"/>
                </a:lnTo>
                <a:lnTo>
                  <a:pt x="396738" y="16569"/>
                </a:lnTo>
                <a:lnTo>
                  <a:pt x="404279" y="4861"/>
                </a:lnTo>
                <a:lnTo>
                  <a:pt x="409785" y="1934"/>
                </a:lnTo>
                <a:lnTo>
                  <a:pt x="422783" y="1934"/>
                </a:lnTo>
                <a:lnTo>
                  <a:pt x="427247" y="3373"/>
                </a:lnTo>
                <a:lnTo>
                  <a:pt x="430933" y="6697"/>
                </a:lnTo>
                <a:lnTo>
                  <a:pt x="411968" y="6697"/>
                </a:lnTo>
                <a:lnTo>
                  <a:pt x="407702" y="9128"/>
                </a:lnTo>
                <a:lnTo>
                  <a:pt x="404825" y="13989"/>
                </a:lnTo>
                <a:lnTo>
                  <a:pt x="401947" y="18752"/>
                </a:lnTo>
                <a:lnTo>
                  <a:pt x="400592" y="25201"/>
                </a:lnTo>
                <a:lnTo>
                  <a:pt x="400509" y="34528"/>
                </a:lnTo>
                <a:lnTo>
                  <a:pt x="404859" y="34528"/>
                </a:lnTo>
                <a:lnTo>
                  <a:pt x="402989" y="36462"/>
                </a:lnTo>
                <a:lnTo>
                  <a:pt x="401550" y="40431"/>
                </a:lnTo>
                <a:lnTo>
                  <a:pt x="401550" y="50353"/>
                </a:lnTo>
                <a:lnTo>
                  <a:pt x="402889" y="54272"/>
                </a:lnTo>
                <a:lnTo>
                  <a:pt x="405568" y="57149"/>
                </a:lnTo>
                <a:lnTo>
                  <a:pt x="408347" y="59927"/>
                </a:lnTo>
                <a:lnTo>
                  <a:pt x="412166" y="61317"/>
                </a:lnTo>
                <a:lnTo>
                  <a:pt x="430423" y="61317"/>
                </a:lnTo>
                <a:lnTo>
                  <a:pt x="427644" y="64095"/>
                </a:lnTo>
                <a:lnTo>
                  <a:pt x="422634" y="66079"/>
                </a:lnTo>
                <a:close/>
              </a:path>
              <a:path w="638175" h="77470">
                <a:moveTo>
                  <a:pt x="436078" y="18305"/>
                </a:moveTo>
                <a:lnTo>
                  <a:pt x="430572" y="18305"/>
                </a:lnTo>
                <a:lnTo>
                  <a:pt x="430075" y="14833"/>
                </a:lnTo>
                <a:lnTo>
                  <a:pt x="428687" y="12055"/>
                </a:lnTo>
                <a:lnTo>
                  <a:pt x="426404" y="9971"/>
                </a:lnTo>
                <a:lnTo>
                  <a:pt x="424122" y="7788"/>
                </a:lnTo>
                <a:lnTo>
                  <a:pt x="421195" y="6697"/>
                </a:lnTo>
                <a:lnTo>
                  <a:pt x="430933" y="6697"/>
                </a:lnTo>
                <a:lnTo>
                  <a:pt x="433598" y="9028"/>
                </a:lnTo>
                <a:lnTo>
                  <a:pt x="435483" y="13047"/>
                </a:lnTo>
                <a:lnTo>
                  <a:pt x="436078" y="18305"/>
                </a:lnTo>
                <a:close/>
              </a:path>
              <a:path w="638175" h="77470">
                <a:moveTo>
                  <a:pt x="404859" y="34528"/>
                </a:moveTo>
                <a:lnTo>
                  <a:pt x="400657" y="34528"/>
                </a:lnTo>
                <a:lnTo>
                  <a:pt x="402145" y="31352"/>
                </a:lnTo>
                <a:lnTo>
                  <a:pt x="404378" y="28872"/>
                </a:lnTo>
                <a:lnTo>
                  <a:pt x="407354" y="27086"/>
                </a:lnTo>
                <a:lnTo>
                  <a:pt x="410430" y="25201"/>
                </a:lnTo>
                <a:lnTo>
                  <a:pt x="413705" y="24258"/>
                </a:lnTo>
                <a:lnTo>
                  <a:pt x="423230" y="24258"/>
                </a:lnTo>
                <a:lnTo>
                  <a:pt x="428141" y="26193"/>
                </a:lnTo>
                <a:lnTo>
                  <a:pt x="430896" y="29021"/>
                </a:lnTo>
                <a:lnTo>
                  <a:pt x="412465" y="29021"/>
                </a:lnTo>
                <a:lnTo>
                  <a:pt x="408743" y="30509"/>
                </a:lnTo>
                <a:lnTo>
                  <a:pt x="404859" y="34528"/>
                </a:lnTo>
                <a:close/>
              </a:path>
              <a:path w="638175" h="77470">
                <a:moveTo>
                  <a:pt x="430423" y="61317"/>
                </a:moveTo>
                <a:lnTo>
                  <a:pt x="421394" y="61317"/>
                </a:lnTo>
                <a:lnTo>
                  <a:pt x="424966" y="59779"/>
                </a:lnTo>
                <a:lnTo>
                  <a:pt x="430621" y="53528"/>
                </a:lnTo>
                <a:lnTo>
                  <a:pt x="432059" y="49758"/>
                </a:lnTo>
                <a:lnTo>
                  <a:pt x="431989" y="40431"/>
                </a:lnTo>
                <a:lnTo>
                  <a:pt x="430671" y="36710"/>
                </a:lnTo>
                <a:lnTo>
                  <a:pt x="427893" y="33635"/>
                </a:lnTo>
                <a:lnTo>
                  <a:pt x="425214" y="30559"/>
                </a:lnTo>
                <a:lnTo>
                  <a:pt x="421592" y="29021"/>
                </a:lnTo>
                <a:lnTo>
                  <a:pt x="430896" y="29021"/>
                </a:lnTo>
                <a:lnTo>
                  <a:pt x="432407" y="30559"/>
                </a:lnTo>
                <a:lnTo>
                  <a:pt x="435781" y="33932"/>
                </a:lnTo>
                <a:lnTo>
                  <a:pt x="437715" y="38893"/>
                </a:lnTo>
                <a:lnTo>
                  <a:pt x="437715" y="51097"/>
                </a:lnTo>
                <a:lnTo>
                  <a:pt x="435682" y="56157"/>
                </a:lnTo>
                <a:lnTo>
                  <a:pt x="431614" y="60126"/>
                </a:lnTo>
                <a:lnTo>
                  <a:pt x="430423" y="61317"/>
                </a:lnTo>
                <a:close/>
              </a:path>
              <a:path w="638175" h="77470">
                <a:moveTo>
                  <a:pt x="486535" y="49261"/>
                </a:moveTo>
                <a:lnTo>
                  <a:pt x="443374" y="49261"/>
                </a:lnTo>
                <a:lnTo>
                  <a:pt x="443374" y="43904"/>
                </a:lnTo>
                <a:lnTo>
                  <a:pt x="472098" y="2530"/>
                </a:lnTo>
                <a:lnTo>
                  <a:pt x="477158" y="2530"/>
                </a:lnTo>
                <a:lnTo>
                  <a:pt x="477158" y="10715"/>
                </a:lnTo>
                <a:lnTo>
                  <a:pt x="471949" y="10715"/>
                </a:lnTo>
                <a:lnTo>
                  <a:pt x="448435" y="44499"/>
                </a:lnTo>
                <a:lnTo>
                  <a:pt x="486535" y="44499"/>
                </a:lnTo>
                <a:lnTo>
                  <a:pt x="486535" y="49261"/>
                </a:lnTo>
                <a:close/>
              </a:path>
              <a:path w="638175" h="77470">
                <a:moveTo>
                  <a:pt x="477158" y="44499"/>
                </a:moveTo>
                <a:lnTo>
                  <a:pt x="472098" y="44499"/>
                </a:lnTo>
                <a:lnTo>
                  <a:pt x="472098" y="10715"/>
                </a:lnTo>
                <a:lnTo>
                  <a:pt x="477158" y="10715"/>
                </a:lnTo>
                <a:lnTo>
                  <a:pt x="477158" y="44499"/>
                </a:lnTo>
                <a:close/>
              </a:path>
              <a:path w="638175" h="77470">
                <a:moveTo>
                  <a:pt x="477158" y="64740"/>
                </a:moveTo>
                <a:lnTo>
                  <a:pt x="472098" y="64740"/>
                </a:lnTo>
                <a:lnTo>
                  <a:pt x="472098" y="49261"/>
                </a:lnTo>
                <a:lnTo>
                  <a:pt x="477158" y="49261"/>
                </a:lnTo>
                <a:lnTo>
                  <a:pt x="477158" y="64740"/>
                </a:lnTo>
                <a:close/>
              </a:path>
              <a:path w="638175" h="77470">
                <a:moveTo>
                  <a:pt x="498295" y="76943"/>
                </a:moveTo>
                <a:lnTo>
                  <a:pt x="498295" y="73074"/>
                </a:lnTo>
                <a:lnTo>
                  <a:pt x="499585" y="72578"/>
                </a:lnTo>
                <a:lnTo>
                  <a:pt x="500577" y="71536"/>
                </a:lnTo>
                <a:lnTo>
                  <a:pt x="501272" y="69949"/>
                </a:lnTo>
                <a:lnTo>
                  <a:pt x="502065" y="68460"/>
                </a:lnTo>
                <a:lnTo>
                  <a:pt x="502462" y="66873"/>
                </a:lnTo>
                <a:lnTo>
                  <a:pt x="502462" y="64740"/>
                </a:lnTo>
                <a:lnTo>
                  <a:pt x="498742" y="64740"/>
                </a:lnTo>
                <a:lnTo>
                  <a:pt x="498742" y="55363"/>
                </a:lnTo>
                <a:lnTo>
                  <a:pt x="506183" y="55363"/>
                </a:lnTo>
                <a:lnTo>
                  <a:pt x="506183" y="67617"/>
                </a:lnTo>
                <a:lnTo>
                  <a:pt x="505488" y="70048"/>
                </a:lnTo>
                <a:lnTo>
                  <a:pt x="504100" y="72330"/>
                </a:lnTo>
                <a:lnTo>
                  <a:pt x="502810" y="74612"/>
                </a:lnTo>
                <a:lnTo>
                  <a:pt x="500874" y="76150"/>
                </a:lnTo>
                <a:lnTo>
                  <a:pt x="498295" y="76943"/>
                </a:lnTo>
                <a:close/>
              </a:path>
              <a:path w="638175" h="77470">
                <a:moveTo>
                  <a:pt x="543052" y="66079"/>
                </a:moveTo>
                <a:lnTo>
                  <a:pt x="538290" y="66079"/>
                </a:lnTo>
                <a:lnTo>
                  <a:pt x="565674" y="0"/>
                </a:lnTo>
                <a:lnTo>
                  <a:pt x="570288" y="0"/>
                </a:lnTo>
                <a:lnTo>
                  <a:pt x="543052" y="66079"/>
                </a:lnTo>
                <a:close/>
              </a:path>
              <a:path w="638175" h="77470">
                <a:moveTo>
                  <a:pt x="604023" y="24110"/>
                </a:moveTo>
                <a:lnTo>
                  <a:pt x="598516" y="24110"/>
                </a:lnTo>
                <a:lnTo>
                  <a:pt x="598516" y="16767"/>
                </a:lnTo>
                <a:lnTo>
                  <a:pt x="600203" y="11608"/>
                </a:lnTo>
                <a:lnTo>
                  <a:pt x="603577" y="7739"/>
                </a:lnTo>
                <a:lnTo>
                  <a:pt x="607049" y="3869"/>
                </a:lnTo>
                <a:lnTo>
                  <a:pt x="611960" y="1934"/>
                </a:lnTo>
                <a:lnTo>
                  <a:pt x="624165" y="1934"/>
                </a:lnTo>
                <a:lnTo>
                  <a:pt x="628827" y="3522"/>
                </a:lnTo>
                <a:lnTo>
                  <a:pt x="632300" y="6697"/>
                </a:lnTo>
                <a:lnTo>
                  <a:pt x="613796" y="6697"/>
                </a:lnTo>
                <a:lnTo>
                  <a:pt x="610373" y="8135"/>
                </a:lnTo>
                <a:lnTo>
                  <a:pt x="605511" y="13791"/>
                </a:lnTo>
                <a:lnTo>
                  <a:pt x="604221" y="17710"/>
                </a:lnTo>
                <a:lnTo>
                  <a:pt x="604023" y="22770"/>
                </a:lnTo>
                <a:lnTo>
                  <a:pt x="604023" y="24110"/>
                </a:lnTo>
                <a:close/>
              </a:path>
              <a:path w="638175" h="77470">
                <a:moveTo>
                  <a:pt x="637956" y="64740"/>
                </a:moveTo>
                <a:lnTo>
                  <a:pt x="597028" y="64740"/>
                </a:lnTo>
                <a:lnTo>
                  <a:pt x="597028" y="60175"/>
                </a:lnTo>
                <a:lnTo>
                  <a:pt x="621386" y="36065"/>
                </a:lnTo>
                <a:lnTo>
                  <a:pt x="625900" y="32493"/>
                </a:lnTo>
                <a:lnTo>
                  <a:pt x="628282" y="29616"/>
                </a:lnTo>
                <a:lnTo>
                  <a:pt x="630763" y="26739"/>
                </a:lnTo>
                <a:lnTo>
                  <a:pt x="632003" y="23365"/>
                </a:lnTo>
                <a:lnTo>
                  <a:pt x="632003" y="15726"/>
                </a:lnTo>
                <a:lnTo>
                  <a:pt x="630713" y="12650"/>
                </a:lnTo>
                <a:lnTo>
                  <a:pt x="625554" y="7887"/>
                </a:lnTo>
                <a:lnTo>
                  <a:pt x="622229" y="6697"/>
                </a:lnTo>
                <a:lnTo>
                  <a:pt x="632300" y="6697"/>
                </a:lnTo>
                <a:lnTo>
                  <a:pt x="635872" y="9872"/>
                </a:lnTo>
                <a:lnTo>
                  <a:pt x="637658" y="14138"/>
                </a:lnTo>
                <a:lnTo>
                  <a:pt x="637542" y="24110"/>
                </a:lnTo>
                <a:lnTo>
                  <a:pt x="636319" y="27781"/>
                </a:lnTo>
                <a:lnTo>
                  <a:pt x="631060" y="35222"/>
                </a:lnTo>
                <a:lnTo>
                  <a:pt x="626248" y="39191"/>
                </a:lnTo>
                <a:lnTo>
                  <a:pt x="613647" y="46831"/>
                </a:lnTo>
                <a:lnTo>
                  <a:pt x="609728" y="49758"/>
                </a:lnTo>
                <a:lnTo>
                  <a:pt x="605164" y="54719"/>
                </a:lnTo>
                <a:lnTo>
                  <a:pt x="603775" y="57149"/>
                </a:lnTo>
                <a:lnTo>
                  <a:pt x="603278" y="59531"/>
                </a:lnTo>
                <a:lnTo>
                  <a:pt x="637956" y="59531"/>
                </a:lnTo>
                <a:lnTo>
                  <a:pt x="637956" y="6474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4"/>
          <p:cNvSpPr/>
          <p:nvPr/>
        </p:nvSpPr>
        <p:spPr>
          <a:xfrm>
            <a:off x="5375289" y="185511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5"/>
          <p:cNvSpPr/>
          <p:nvPr/>
        </p:nvSpPr>
        <p:spPr>
          <a:xfrm>
            <a:off x="5375289" y="185511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6"/>
          <p:cNvSpPr/>
          <p:nvPr/>
        </p:nvSpPr>
        <p:spPr>
          <a:xfrm>
            <a:off x="5650516" y="1869684"/>
            <a:ext cx="323850" cy="66675"/>
          </a:xfrm>
          <a:custGeom>
            <a:avLst/>
            <a:gdLst/>
            <a:ahLst/>
            <a:cxnLst/>
            <a:rect l="l" t="t" r="r" b="b"/>
            <a:pathLst>
              <a:path w="323850" h="66675">
                <a:moveTo>
                  <a:pt x="6101" y="64740"/>
                </a:moveTo>
                <a:lnTo>
                  <a:pt x="0" y="64740"/>
                </a:lnTo>
                <a:lnTo>
                  <a:pt x="0" y="1339"/>
                </a:lnTo>
                <a:lnTo>
                  <a:pt x="40183" y="1339"/>
                </a:lnTo>
                <a:lnTo>
                  <a:pt x="40183" y="6548"/>
                </a:lnTo>
                <a:lnTo>
                  <a:pt x="6101" y="6548"/>
                </a:lnTo>
                <a:lnTo>
                  <a:pt x="6101" y="29319"/>
                </a:lnTo>
                <a:lnTo>
                  <a:pt x="36462" y="29319"/>
                </a:lnTo>
                <a:lnTo>
                  <a:pt x="36462" y="34528"/>
                </a:lnTo>
                <a:lnTo>
                  <a:pt x="6101" y="34528"/>
                </a:lnTo>
                <a:lnTo>
                  <a:pt x="6101" y="64740"/>
                </a:lnTo>
                <a:close/>
              </a:path>
              <a:path w="323850" h="66675">
                <a:moveTo>
                  <a:pt x="81902" y="66079"/>
                </a:moveTo>
                <a:lnTo>
                  <a:pt x="65432" y="66079"/>
                </a:lnTo>
                <a:lnTo>
                  <a:pt x="58139" y="63003"/>
                </a:lnTo>
                <a:lnTo>
                  <a:pt x="52781" y="56852"/>
                </a:lnTo>
                <a:lnTo>
                  <a:pt x="47423" y="50601"/>
                </a:lnTo>
                <a:lnTo>
                  <a:pt x="44745" y="42663"/>
                </a:lnTo>
                <a:lnTo>
                  <a:pt x="44745" y="23316"/>
                </a:lnTo>
                <a:lnTo>
                  <a:pt x="47473" y="15378"/>
                </a:lnTo>
                <a:lnTo>
                  <a:pt x="58388" y="3075"/>
                </a:lnTo>
                <a:lnTo>
                  <a:pt x="65630" y="0"/>
                </a:lnTo>
                <a:lnTo>
                  <a:pt x="81109" y="0"/>
                </a:lnTo>
                <a:lnTo>
                  <a:pt x="86714" y="1835"/>
                </a:lnTo>
                <a:lnTo>
                  <a:pt x="90897" y="5060"/>
                </a:lnTo>
                <a:lnTo>
                  <a:pt x="67317" y="5060"/>
                </a:lnTo>
                <a:lnTo>
                  <a:pt x="61463" y="7689"/>
                </a:lnTo>
                <a:lnTo>
                  <a:pt x="57098" y="12947"/>
                </a:lnTo>
                <a:lnTo>
                  <a:pt x="52831" y="18206"/>
                </a:lnTo>
                <a:lnTo>
                  <a:pt x="50698" y="24903"/>
                </a:lnTo>
                <a:lnTo>
                  <a:pt x="50698" y="41076"/>
                </a:lnTo>
                <a:lnTo>
                  <a:pt x="52781" y="47724"/>
                </a:lnTo>
                <a:lnTo>
                  <a:pt x="56948" y="52982"/>
                </a:lnTo>
                <a:lnTo>
                  <a:pt x="61216" y="58241"/>
                </a:lnTo>
                <a:lnTo>
                  <a:pt x="67119" y="60870"/>
                </a:lnTo>
                <a:lnTo>
                  <a:pt x="90963" y="60870"/>
                </a:lnTo>
                <a:lnTo>
                  <a:pt x="87855" y="63847"/>
                </a:lnTo>
                <a:lnTo>
                  <a:pt x="81902" y="66079"/>
                </a:lnTo>
                <a:close/>
              </a:path>
              <a:path w="323850" h="66675">
                <a:moveTo>
                  <a:pt x="100109" y="20538"/>
                </a:moveTo>
                <a:lnTo>
                  <a:pt x="94156" y="20538"/>
                </a:lnTo>
                <a:lnTo>
                  <a:pt x="92965" y="15577"/>
                </a:lnTo>
                <a:lnTo>
                  <a:pt x="90584" y="11757"/>
                </a:lnTo>
                <a:lnTo>
                  <a:pt x="83440" y="6399"/>
                </a:lnTo>
                <a:lnTo>
                  <a:pt x="79323" y="5060"/>
                </a:lnTo>
                <a:lnTo>
                  <a:pt x="90897" y="5060"/>
                </a:lnTo>
                <a:lnTo>
                  <a:pt x="96339" y="9177"/>
                </a:lnTo>
                <a:lnTo>
                  <a:pt x="99216" y="14188"/>
                </a:lnTo>
                <a:lnTo>
                  <a:pt x="100109" y="20538"/>
                </a:lnTo>
                <a:close/>
              </a:path>
              <a:path w="323850" h="66675">
                <a:moveTo>
                  <a:pt x="90963" y="60870"/>
                </a:moveTo>
                <a:lnTo>
                  <a:pt x="80116" y="60870"/>
                </a:lnTo>
                <a:lnTo>
                  <a:pt x="84680" y="59034"/>
                </a:lnTo>
                <a:lnTo>
                  <a:pt x="92121" y="51593"/>
                </a:lnTo>
                <a:lnTo>
                  <a:pt x="94354" y="46682"/>
                </a:lnTo>
                <a:lnTo>
                  <a:pt x="95048" y="40629"/>
                </a:lnTo>
                <a:lnTo>
                  <a:pt x="101001" y="40629"/>
                </a:lnTo>
                <a:lnTo>
                  <a:pt x="100109" y="48567"/>
                </a:lnTo>
                <a:lnTo>
                  <a:pt x="97281" y="54818"/>
                </a:lnTo>
                <a:lnTo>
                  <a:pt x="90963" y="60870"/>
                </a:lnTo>
                <a:close/>
              </a:path>
              <a:path w="323850" h="66675">
                <a:moveTo>
                  <a:pt x="159226" y="64740"/>
                </a:moveTo>
                <a:lnTo>
                  <a:pt x="153570" y="64740"/>
                </a:lnTo>
                <a:lnTo>
                  <a:pt x="153570" y="18603"/>
                </a:lnTo>
                <a:lnTo>
                  <a:pt x="137199" y="18603"/>
                </a:lnTo>
                <a:lnTo>
                  <a:pt x="137199" y="14585"/>
                </a:lnTo>
                <a:lnTo>
                  <a:pt x="142259" y="14485"/>
                </a:lnTo>
                <a:lnTo>
                  <a:pt x="145781" y="14039"/>
                </a:lnTo>
                <a:lnTo>
                  <a:pt x="147765" y="13245"/>
                </a:lnTo>
                <a:lnTo>
                  <a:pt x="149849" y="12451"/>
                </a:lnTo>
                <a:lnTo>
                  <a:pt x="151388" y="11211"/>
                </a:lnTo>
                <a:lnTo>
                  <a:pt x="152379" y="9524"/>
                </a:lnTo>
                <a:lnTo>
                  <a:pt x="153471" y="7838"/>
                </a:lnTo>
                <a:lnTo>
                  <a:pt x="154215" y="5506"/>
                </a:lnTo>
                <a:lnTo>
                  <a:pt x="154612" y="2530"/>
                </a:lnTo>
                <a:lnTo>
                  <a:pt x="159226" y="2530"/>
                </a:lnTo>
                <a:lnTo>
                  <a:pt x="159226" y="64740"/>
                </a:lnTo>
                <a:close/>
              </a:path>
              <a:path w="323850" h="66675">
                <a:moveTo>
                  <a:pt x="209830" y="66079"/>
                </a:moveTo>
                <a:lnTo>
                  <a:pt x="195643" y="66079"/>
                </a:lnTo>
                <a:lnTo>
                  <a:pt x="190235" y="63400"/>
                </a:lnTo>
                <a:lnTo>
                  <a:pt x="186464" y="58042"/>
                </a:lnTo>
                <a:lnTo>
                  <a:pt x="182793" y="52685"/>
                </a:lnTo>
                <a:lnTo>
                  <a:pt x="180958" y="44697"/>
                </a:lnTo>
                <a:lnTo>
                  <a:pt x="180958" y="23365"/>
                </a:lnTo>
                <a:lnTo>
                  <a:pt x="182793" y="15329"/>
                </a:lnTo>
                <a:lnTo>
                  <a:pt x="186464" y="9971"/>
                </a:lnTo>
                <a:lnTo>
                  <a:pt x="190234" y="4613"/>
                </a:lnTo>
                <a:lnTo>
                  <a:pt x="195643" y="1934"/>
                </a:lnTo>
                <a:lnTo>
                  <a:pt x="209830" y="1934"/>
                </a:lnTo>
                <a:lnTo>
                  <a:pt x="215237" y="4663"/>
                </a:lnTo>
                <a:lnTo>
                  <a:pt x="216606" y="6697"/>
                </a:lnTo>
                <a:lnTo>
                  <a:pt x="197378" y="6697"/>
                </a:lnTo>
                <a:lnTo>
                  <a:pt x="193410" y="8979"/>
                </a:lnTo>
                <a:lnTo>
                  <a:pt x="190632" y="13543"/>
                </a:lnTo>
                <a:lnTo>
                  <a:pt x="187953" y="18008"/>
                </a:lnTo>
                <a:lnTo>
                  <a:pt x="186613" y="24804"/>
                </a:lnTo>
                <a:lnTo>
                  <a:pt x="186613" y="43060"/>
                </a:lnTo>
                <a:lnTo>
                  <a:pt x="187953" y="49906"/>
                </a:lnTo>
                <a:lnTo>
                  <a:pt x="193311" y="59034"/>
                </a:lnTo>
                <a:lnTo>
                  <a:pt x="197329" y="61317"/>
                </a:lnTo>
                <a:lnTo>
                  <a:pt x="216665" y="61317"/>
                </a:lnTo>
                <a:lnTo>
                  <a:pt x="215237" y="63400"/>
                </a:lnTo>
                <a:lnTo>
                  <a:pt x="209830" y="66079"/>
                </a:lnTo>
                <a:close/>
              </a:path>
              <a:path w="323850" h="66675">
                <a:moveTo>
                  <a:pt x="216665" y="61317"/>
                </a:moveTo>
                <a:lnTo>
                  <a:pt x="208044" y="61317"/>
                </a:lnTo>
                <a:lnTo>
                  <a:pt x="212063" y="59034"/>
                </a:lnTo>
                <a:lnTo>
                  <a:pt x="217421" y="49906"/>
                </a:lnTo>
                <a:lnTo>
                  <a:pt x="218760" y="43060"/>
                </a:lnTo>
                <a:lnTo>
                  <a:pt x="218740" y="24804"/>
                </a:lnTo>
                <a:lnTo>
                  <a:pt x="217421" y="18107"/>
                </a:lnTo>
                <a:lnTo>
                  <a:pt x="212063" y="8979"/>
                </a:lnTo>
                <a:lnTo>
                  <a:pt x="207995" y="6697"/>
                </a:lnTo>
                <a:lnTo>
                  <a:pt x="216606" y="6697"/>
                </a:lnTo>
                <a:lnTo>
                  <a:pt x="222580" y="15577"/>
                </a:lnTo>
                <a:lnTo>
                  <a:pt x="224381" y="23365"/>
                </a:lnTo>
                <a:lnTo>
                  <a:pt x="224404" y="44697"/>
                </a:lnTo>
                <a:lnTo>
                  <a:pt x="222580" y="52685"/>
                </a:lnTo>
                <a:lnTo>
                  <a:pt x="216665" y="61317"/>
                </a:lnTo>
                <a:close/>
              </a:path>
              <a:path w="323850" h="66675">
                <a:moveTo>
                  <a:pt x="259245" y="66079"/>
                </a:moveTo>
                <a:lnTo>
                  <a:pt x="245056" y="66079"/>
                </a:lnTo>
                <a:lnTo>
                  <a:pt x="239649" y="63400"/>
                </a:lnTo>
                <a:lnTo>
                  <a:pt x="235879" y="58042"/>
                </a:lnTo>
                <a:lnTo>
                  <a:pt x="232208" y="52685"/>
                </a:lnTo>
                <a:lnTo>
                  <a:pt x="230373" y="44697"/>
                </a:lnTo>
                <a:lnTo>
                  <a:pt x="230373" y="23365"/>
                </a:lnTo>
                <a:lnTo>
                  <a:pt x="232208" y="15329"/>
                </a:lnTo>
                <a:lnTo>
                  <a:pt x="235879" y="9971"/>
                </a:lnTo>
                <a:lnTo>
                  <a:pt x="239649" y="4613"/>
                </a:lnTo>
                <a:lnTo>
                  <a:pt x="245056" y="1934"/>
                </a:lnTo>
                <a:lnTo>
                  <a:pt x="259245" y="1934"/>
                </a:lnTo>
                <a:lnTo>
                  <a:pt x="264652" y="4663"/>
                </a:lnTo>
                <a:lnTo>
                  <a:pt x="266020" y="6697"/>
                </a:lnTo>
                <a:lnTo>
                  <a:pt x="246793" y="6697"/>
                </a:lnTo>
                <a:lnTo>
                  <a:pt x="242824" y="8979"/>
                </a:lnTo>
                <a:lnTo>
                  <a:pt x="240046" y="13543"/>
                </a:lnTo>
                <a:lnTo>
                  <a:pt x="237367" y="18008"/>
                </a:lnTo>
                <a:lnTo>
                  <a:pt x="236028" y="24804"/>
                </a:lnTo>
                <a:lnTo>
                  <a:pt x="236028" y="43060"/>
                </a:lnTo>
                <a:lnTo>
                  <a:pt x="237367" y="49906"/>
                </a:lnTo>
                <a:lnTo>
                  <a:pt x="242725" y="59034"/>
                </a:lnTo>
                <a:lnTo>
                  <a:pt x="246743" y="61317"/>
                </a:lnTo>
                <a:lnTo>
                  <a:pt x="266080" y="61317"/>
                </a:lnTo>
                <a:lnTo>
                  <a:pt x="264652" y="63400"/>
                </a:lnTo>
                <a:lnTo>
                  <a:pt x="259245" y="66079"/>
                </a:lnTo>
                <a:close/>
              </a:path>
              <a:path w="323850" h="66675">
                <a:moveTo>
                  <a:pt x="266080" y="61317"/>
                </a:moveTo>
                <a:lnTo>
                  <a:pt x="257459" y="61317"/>
                </a:lnTo>
                <a:lnTo>
                  <a:pt x="261477" y="59034"/>
                </a:lnTo>
                <a:lnTo>
                  <a:pt x="266835" y="49906"/>
                </a:lnTo>
                <a:lnTo>
                  <a:pt x="268174" y="43060"/>
                </a:lnTo>
                <a:lnTo>
                  <a:pt x="268155" y="24804"/>
                </a:lnTo>
                <a:lnTo>
                  <a:pt x="266835" y="18107"/>
                </a:lnTo>
                <a:lnTo>
                  <a:pt x="261477" y="8979"/>
                </a:lnTo>
                <a:lnTo>
                  <a:pt x="257409" y="6697"/>
                </a:lnTo>
                <a:lnTo>
                  <a:pt x="266020" y="6697"/>
                </a:lnTo>
                <a:lnTo>
                  <a:pt x="271994" y="15577"/>
                </a:lnTo>
                <a:lnTo>
                  <a:pt x="273796" y="23365"/>
                </a:lnTo>
                <a:lnTo>
                  <a:pt x="273819" y="44697"/>
                </a:lnTo>
                <a:lnTo>
                  <a:pt x="271994" y="52685"/>
                </a:lnTo>
                <a:lnTo>
                  <a:pt x="266080" y="61317"/>
                </a:lnTo>
                <a:close/>
              </a:path>
              <a:path w="323850" h="66675">
                <a:moveTo>
                  <a:pt x="308659" y="66079"/>
                </a:moveTo>
                <a:lnTo>
                  <a:pt x="294471" y="66079"/>
                </a:lnTo>
                <a:lnTo>
                  <a:pt x="289064" y="63400"/>
                </a:lnTo>
                <a:lnTo>
                  <a:pt x="285293" y="58042"/>
                </a:lnTo>
                <a:lnTo>
                  <a:pt x="281622" y="52685"/>
                </a:lnTo>
                <a:lnTo>
                  <a:pt x="279786" y="44697"/>
                </a:lnTo>
                <a:lnTo>
                  <a:pt x="279786" y="23365"/>
                </a:lnTo>
                <a:lnTo>
                  <a:pt x="281622" y="15329"/>
                </a:lnTo>
                <a:lnTo>
                  <a:pt x="285293" y="9971"/>
                </a:lnTo>
                <a:lnTo>
                  <a:pt x="289064" y="4613"/>
                </a:lnTo>
                <a:lnTo>
                  <a:pt x="294471" y="1934"/>
                </a:lnTo>
                <a:lnTo>
                  <a:pt x="308659" y="1934"/>
                </a:lnTo>
                <a:lnTo>
                  <a:pt x="314067" y="4663"/>
                </a:lnTo>
                <a:lnTo>
                  <a:pt x="315435" y="6697"/>
                </a:lnTo>
                <a:lnTo>
                  <a:pt x="296207" y="6697"/>
                </a:lnTo>
                <a:lnTo>
                  <a:pt x="292238" y="8979"/>
                </a:lnTo>
                <a:lnTo>
                  <a:pt x="289460" y="13543"/>
                </a:lnTo>
                <a:lnTo>
                  <a:pt x="286781" y="18008"/>
                </a:lnTo>
                <a:lnTo>
                  <a:pt x="285442" y="24804"/>
                </a:lnTo>
                <a:lnTo>
                  <a:pt x="285442" y="43060"/>
                </a:lnTo>
                <a:lnTo>
                  <a:pt x="286781" y="49906"/>
                </a:lnTo>
                <a:lnTo>
                  <a:pt x="292139" y="59034"/>
                </a:lnTo>
                <a:lnTo>
                  <a:pt x="296158" y="61317"/>
                </a:lnTo>
                <a:lnTo>
                  <a:pt x="315494" y="61317"/>
                </a:lnTo>
                <a:lnTo>
                  <a:pt x="314067" y="63400"/>
                </a:lnTo>
                <a:lnTo>
                  <a:pt x="308659" y="66079"/>
                </a:lnTo>
                <a:close/>
              </a:path>
              <a:path w="323850" h="66675">
                <a:moveTo>
                  <a:pt x="315494" y="61317"/>
                </a:moveTo>
                <a:lnTo>
                  <a:pt x="306873" y="61317"/>
                </a:lnTo>
                <a:lnTo>
                  <a:pt x="310891" y="59034"/>
                </a:lnTo>
                <a:lnTo>
                  <a:pt x="316249" y="49906"/>
                </a:lnTo>
                <a:lnTo>
                  <a:pt x="317589" y="43060"/>
                </a:lnTo>
                <a:lnTo>
                  <a:pt x="317569" y="24804"/>
                </a:lnTo>
                <a:lnTo>
                  <a:pt x="316249" y="18107"/>
                </a:lnTo>
                <a:lnTo>
                  <a:pt x="310891" y="8979"/>
                </a:lnTo>
                <a:lnTo>
                  <a:pt x="306824" y="6697"/>
                </a:lnTo>
                <a:lnTo>
                  <a:pt x="315435" y="6697"/>
                </a:lnTo>
                <a:lnTo>
                  <a:pt x="321409" y="15577"/>
                </a:lnTo>
                <a:lnTo>
                  <a:pt x="323210" y="23365"/>
                </a:lnTo>
                <a:lnTo>
                  <a:pt x="323233" y="44697"/>
                </a:lnTo>
                <a:lnTo>
                  <a:pt x="321409" y="52685"/>
                </a:lnTo>
                <a:lnTo>
                  <a:pt x="315494" y="61317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"/>
          <p:cNvSpPr/>
          <p:nvPr/>
        </p:nvSpPr>
        <p:spPr>
          <a:xfrm>
            <a:off x="5376564" y="564963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8"/>
          <p:cNvSpPr/>
          <p:nvPr/>
        </p:nvSpPr>
        <p:spPr>
          <a:xfrm>
            <a:off x="5376564" y="564963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9"/>
          <p:cNvSpPr/>
          <p:nvPr/>
        </p:nvSpPr>
        <p:spPr>
          <a:xfrm>
            <a:off x="5734372" y="5665549"/>
            <a:ext cx="155674" cy="64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20"/>
          <p:cNvSpPr/>
          <p:nvPr/>
        </p:nvSpPr>
        <p:spPr>
          <a:xfrm>
            <a:off x="5376564" y="543076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21"/>
          <p:cNvSpPr/>
          <p:nvPr/>
        </p:nvSpPr>
        <p:spPr>
          <a:xfrm>
            <a:off x="5376564" y="5430763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22"/>
          <p:cNvSpPr/>
          <p:nvPr/>
        </p:nvSpPr>
        <p:spPr>
          <a:xfrm>
            <a:off x="5567165" y="5447269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4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4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4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4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4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4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4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4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4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4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4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4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4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4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4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4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4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4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4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4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4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4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4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4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4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4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4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23"/>
          <p:cNvSpPr/>
          <p:nvPr/>
        </p:nvSpPr>
        <p:spPr>
          <a:xfrm>
            <a:off x="5811713" y="5392663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24"/>
          <p:cNvSpPr/>
          <p:nvPr/>
        </p:nvSpPr>
        <p:spPr>
          <a:xfrm>
            <a:off x="5791488" y="556531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5">
                <a:moveTo>
                  <a:pt x="20249" y="42299"/>
                </a:move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25"/>
          <p:cNvSpPr/>
          <p:nvPr/>
        </p:nvSpPr>
        <p:spPr>
          <a:xfrm>
            <a:off x="5791488" y="5565313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5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49"/>
                </a:lnTo>
                <a:lnTo>
                  <a:pt x="34574" y="6199"/>
                </a:lnTo>
                <a:lnTo>
                  <a:pt x="38374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90"/>
                </a:lnTo>
                <a:lnTo>
                  <a:pt x="34565" y="36112"/>
                </a:lnTo>
                <a:lnTo>
                  <a:pt x="28128" y="40640"/>
                </a:lnTo>
                <a:lnTo>
                  <a:pt x="20249" y="42299"/>
                </a:lnTo>
                <a:lnTo>
                  <a:pt x="12371" y="40640"/>
                </a:lnTo>
                <a:lnTo>
                  <a:pt x="5934" y="36112"/>
                </a:lnTo>
                <a:lnTo>
                  <a:pt x="1592" y="2939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26"/>
          <p:cNvSpPr/>
          <p:nvPr/>
        </p:nvSpPr>
        <p:spPr>
          <a:xfrm>
            <a:off x="5811713" y="5607637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27"/>
          <p:cNvSpPr/>
          <p:nvPr/>
        </p:nvSpPr>
        <p:spPr>
          <a:xfrm>
            <a:off x="5811738" y="5523312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419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28"/>
          <p:cNvSpPr/>
          <p:nvPr/>
        </p:nvSpPr>
        <p:spPr>
          <a:xfrm>
            <a:off x="5791488" y="522208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5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29"/>
          <p:cNvSpPr/>
          <p:nvPr/>
        </p:nvSpPr>
        <p:spPr>
          <a:xfrm>
            <a:off x="5791488" y="5222088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5">
                <a:moveTo>
                  <a:pt x="0" y="21149"/>
                </a:moveTo>
                <a:lnTo>
                  <a:pt x="1589" y="12919"/>
                </a:lnTo>
                <a:lnTo>
                  <a:pt x="5924" y="6196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49" y="6199"/>
                </a:lnTo>
                <a:lnTo>
                  <a:pt x="38349" y="10174"/>
                </a:lnTo>
                <a:lnTo>
                  <a:pt x="40499" y="15549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30"/>
          <p:cNvSpPr/>
          <p:nvPr/>
        </p:nvSpPr>
        <p:spPr>
          <a:xfrm>
            <a:off x="5811713" y="5264413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35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31"/>
          <p:cNvSpPr/>
          <p:nvPr/>
        </p:nvSpPr>
        <p:spPr>
          <a:xfrm>
            <a:off x="5831988" y="5243238"/>
            <a:ext cx="797560" cy="343535"/>
          </a:xfrm>
          <a:custGeom>
            <a:avLst/>
            <a:gdLst/>
            <a:ahLst/>
            <a:cxnLst/>
            <a:rect l="l" t="t" r="r" b="b"/>
            <a:pathLst>
              <a:path w="797559" h="343535">
                <a:moveTo>
                  <a:pt x="0" y="0"/>
                </a:moveTo>
                <a:lnTo>
                  <a:pt x="66368" y="779"/>
                </a:lnTo>
                <a:lnTo>
                  <a:pt x="132326" y="3060"/>
                </a:lnTo>
                <a:lnTo>
                  <a:pt x="197463" y="6752"/>
                </a:lnTo>
                <a:lnTo>
                  <a:pt x="261369" y="11769"/>
                </a:lnTo>
                <a:lnTo>
                  <a:pt x="323635" y="18022"/>
                </a:lnTo>
                <a:lnTo>
                  <a:pt x="383850" y="25422"/>
                </a:lnTo>
                <a:lnTo>
                  <a:pt x="441604" y="33881"/>
                </a:lnTo>
                <a:lnTo>
                  <a:pt x="496488" y="43311"/>
                </a:lnTo>
                <a:lnTo>
                  <a:pt x="548092" y="53624"/>
                </a:lnTo>
                <a:lnTo>
                  <a:pt x="596006" y="64732"/>
                </a:lnTo>
                <a:lnTo>
                  <a:pt x="639819" y="76546"/>
                </a:lnTo>
                <a:lnTo>
                  <a:pt x="679122" y="88977"/>
                </a:lnTo>
                <a:lnTo>
                  <a:pt x="742559" y="115341"/>
                </a:lnTo>
                <a:lnTo>
                  <a:pt x="783035" y="143117"/>
                </a:lnTo>
                <a:lnTo>
                  <a:pt x="797273" y="171599"/>
                </a:lnTo>
                <a:lnTo>
                  <a:pt x="793664" y="185884"/>
                </a:lnTo>
                <a:lnTo>
                  <a:pt x="765947" y="214102"/>
                </a:lnTo>
                <a:lnTo>
                  <a:pt x="713634" y="241260"/>
                </a:lnTo>
                <a:lnTo>
                  <a:pt x="640003" y="266653"/>
                </a:lnTo>
                <a:lnTo>
                  <a:pt x="596219" y="278466"/>
                </a:lnTo>
                <a:lnTo>
                  <a:pt x="548336" y="289574"/>
                </a:lnTo>
                <a:lnTo>
                  <a:pt x="496764" y="299887"/>
                </a:lnTo>
                <a:lnTo>
                  <a:pt x="441913" y="309317"/>
                </a:lnTo>
                <a:lnTo>
                  <a:pt x="384194" y="317777"/>
                </a:lnTo>
                <a:lnTo>
                  <a:pt x="324016" y="325177"/>
                </a:lnTo>
                <a:lnTo>
                  <a:pt x="261790" y="331429"/>
                </a:lnTo>
                <a:lnTo>
                  <a:pt x="197925" y="336446"/>
                </a:lnTo>
                <a:lnTo>
                  <a:pt x="132831" y="340139"/>
                </a:lnTo>
                <a:lnTo>
                  <a:pt x="66919" y="342419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32"/>
          <p:cNvSpPr/>
          <p:nvPr/>
        </p:nvSpPr>
        <p:spPr>
          <a:xfrm>
            <a:off x="5374764" y="496013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33"/>
          <p:cNvSpPr/>
          <p:nvPr/>
        </p:nvSpPr>
        <p:spPr>
          <a:xfrm>
            <a:off x="5374764" y="496013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34"/>
          <p:cNvSpPr/>
          <p:nvPr/>
        </p:nvSpPr>
        <p:spPr>
          <a:xfrm>
            <a:off x="5565356" y="4976640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4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4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4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4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4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4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4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4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4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4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4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4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4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4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4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4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4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4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4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4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4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4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4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4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4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4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4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35"/>
          <p:cNvSpPr/>
          <p:nvPr/>
        </p:nvSpPr>
        <p:spPr>
          <a:xfrm>
            <a:off x="5374764" y="509078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36"/>
          <p:cNvSpPr/>
          <p:nvPr/>
        </p:nvSpPr>
        <p:spPr>
          <a:xfrm>
            <a:off x="5374764" y="5090788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37"/>
          <p:cNvSpPr/>
          <p:nvPr/>
        </p:nvSpPr>
        <p:spPr>
          <a:xfrm>
            <a:off x="5565356" y="5107294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4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4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4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4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4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4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4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4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4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4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4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4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4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4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4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4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4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4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4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4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4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4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4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4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4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4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4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38"/>
          <p:cNvSpPr/>
          <p:nvPr/>
        </p:nvSpPr>
        <p:spPr>
          <a:xfrm>
            <a:off x="5809913" y="5052688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39"/>
          <p:cNvSpPr/>
          <p:nvPr/>
        </p:nvSpPr>
        <p:spPr>
          <a:xfrm>
            <a:off x="5809938" y="5183388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5">
                <a:moveTo>
                  <a:pt x="17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40"/>
          <p:cNvSpPr/>
          <p:nvPr/>
        </p:nvSpPr>
        <p:spPr>
          <a:xfrm>
            <a:off x="5790063" y="487721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5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41"/>
          <p:cNvSpPr/>
          <p:nvPr/>
        </p:nvSpPr>
        <p:spPr>
          <a:xfrm>
            <a:off x="5790063" y="4877214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5">
                <a:moveTo>
                  <a:pt x="0" y="21149"/>
                </a:moveTo>
                <a:lnTo>
                  <a:pt x="1592" y="12909"/>
                </a:lnTo>
                <a:lnTo>
                  <a:pt x="5934" y="6187"/>
                </a:lnTo>
                <a:lnTo>
                  <a:pt x="12371" y="1659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42"/>
          <p:cNvSpPr/>
          <p:nvPr/>
        </p:nvSpPr>
        <p:spPr>
          <a:xfrm>
            <a:off x="5809913" y="4919639"/>
            <a:ext cx="635" cy="40640"/>
          </a:xfrm>
          <a:custGeom>
            <a:avLst/>
            <a:gdLst/>
            <a:ahLst/>
            <a:cxnLst/>
            <a:rect l="l" t="t" r="r" b="b"/>
            <a:pathLst>
              <a:path w="635" h="40639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43"/>
          <p:cNvSpPr/>
          <p:nvPr/>
        </p:nvSpPr>
        <p:spPr>
          <a:xfrm>
            <a:off x="5830488" y="4898239"/>
            <a:ext cx="798830" cy="345440"/>
          </a:xfrm>
          <a:custGeom>
            <a:avLst/>
            <a:gdLst/>
            <a:ahLst/>
            <a:cxnLst/>
            <a:rect l="l" t="t" r="r" b="b"/>
            <a:pathLst>
              <a:path w="798829" h="345439">
                <a:moveTo>
                  <a:pt x="1499" y="344999"/>
                </a:moveTo>
                <a:lnTo>
                  <a:pt x="67870" y="344215"/>
                </a:lnTo>
                <a:lnTo>
                  <a:pt x="133835" y="341923"/>
                </a:lnTo>
                <a:lnTo>
                  <a:pt x="198982" y="338211"/>
                </a:lnTo>
                <a:lnTo>
                  <a:pt x="262901" y="333168"/>
                </a:lnTo>
                <a:lnTo>
                  <a:pt x="325181" y="326882"/>
                </a:lnTo>
                <a:lnTo>
                  <a:pt x="385411" y="319443"/>
                </a:lnTo>
                <a:lnTo>
                  <a:pt x="443180" y="310940"/>
                </a:lnTo>
                <a:lnTo>
                  <a:pt x="498079" y="301460"/>
                </a:lnTo>
                <a:lnTo>
                  <a:pt x="549695" y="291093"/>
                </a:lnTo>
                <a:lnTo>
                  <a:pt x="597619" y="279927"/>
                </a:lnTo>
                <a:lnTo>
                  <a:pt x="641439" y="268051"/>
                </a:lnTo>
                <a:lnTo>
                  <a:pt x="680744" y="255555"/>
                </a:lnTo>
                <a:lnTo>
                  <a:pt x="744169" y="229053"/>
                </a:lnTo>
                <a:lnTo>
                  <a:pt x="784608" y="201131"/>
                </a:lnTo>
                <a:lnTo>
                  <a:pt x="798773" y="172499"/>
                </a:lnTo>
                <a:lnTo>
                  <a:pt x="795117" y="158139"/>
                </a:lnTo>
                <a:lnTo>
                  <a:pt x="767278" y="129774"/>
                </a:lnTo>
                <a:lnTo>
                  <a:pt x="714804" y="102473"/>
                </a:lnTo>
                <a:lnTo>
                  <a:pt x="640979" y="76947"/>
                </a:lnTo>
                <a:lnTo>
                  <a:pt x="597086" y="65071"/>
                </a:lnTo>
                <a:lnTo>
                  <a:pt x="549086" y="53906"/>
                </a:lnTo>
                <a:lnTo>
                  <a:pt x="497390" y="43539"/>
                </a:lnTo>
                <a:lnTo>
                  <a:pt x="442407" y="34059"/>
                </a:lnTo>
                <a:lnTo>
                  <a:pt x="384550" y="25555"/>
                </a:lnTo>
                <a:lnTo>
                  <a:pt x="324227" y="18116"/>
                </a:lnTo>
                <a:lnTo>
                  <a:pt x="261849" y="11831"/>
                </a:lnTo>
                <a:lnTo>
                  <a:pt x="197827" y="6788"/>
                </a:lnTo>
                <a:lnTo>
                  <a:pt x="132571" y="3076"/>
                </a:lnTo>
                <a:lnTo>
                  <a:pt x="66492" y="783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44"/>
          <p:cNvSpPr/>
          <p:nvPr/>
        </p:nvSpPr>
        <p:spPr>
          <a:xfrm>
            <a:off x="5374764" y="461518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45"/>
          <p:cNvSpPr/>
          <p:nvPr/>
        </p:nvSpPr>
        <p:spPr>
          <a:xfrm>
            <a:off x="5374764" y="461518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46"/>
          <p:cNvSpPr/>
          <p:nvPr/>
        </p:nvSpPr>
        <p:spPr>
          <a:xfrm>
            <a:off x="5565356" y="4631693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4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4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4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4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4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4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4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4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4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4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4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4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4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4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4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4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4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4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4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4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4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4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4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4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4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4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4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47"/>
          <p:cNvSpPr/>
          <p:nvPr/>
        </p:nvSpPr>
        <p:spPr>
          <a:xfrm>
            <a:off x="5374764" y="474583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E9D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48"/>
          <p:cNvSpPr/>
          <p:nvPr/>
        </p:nvSpPr>
        <p:spPr>
          <a:xfrm>
            <a:off x="5374764" y="4745839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741A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49"/>
          <p:cNvSpPr/>
          <p:nvPr/>
        </p:nvSpPr>
        <p:spPr>
          <a:xfrm>
            <a:off x="5565356" y="4762347"/>
            <a:ext cx="488315" cy="75565"/>
          </a:xfrm>
          <a:custGeom>
            <a:avLst/>
            <a:gdLst/>
            <a:ahLst/>
            <a:cxnLst/>
            <a:rect l="l" t="t" r="r" b="b"/>
            <a:pathLst>
              <a:path w="488314" h="75564">
                <a:moveTo>
                  <a:pt x="7094" y="20538"/>
                </a:moveTo>
                <a:lnTo>
                  <a:pt x="1439" y="20538"/>
                </a:lnTo>
                <a:lnTo>
                  <a:pt x="1538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1" y="0"/>
                </a:lnTo>
                <a:lnTo>
                  <a:pt x="31104" y="1389"/>
                </a:lnTo>
                <a:lnTo>
                  <a:pt x="35584" y="4762"/>
                </a:lnTo>
                <a:lnTo>
                  <a:pt x="16966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488314" h="75564">
                <a:moveTo>
                  <a:pt x="36052" y="59382"/>
                </a:moveTo>
                <a:lnTo>
                  <a:pt x="25697" y="59382"/>
                </a:lnTo>
                <a:lnTo>
                  <a:pt x="29468" y="58092"/>
                </a:lnTo>
                <a:lnTo>
                  <a:pt x="35619" y="52933"/>
                </a:lnTo>
                <a:lnTo>
                  <a:pt x="37157" y="49658"/>
                </a:lnTo>
                <a:lnTo>
                  <a:pt x="37157" y="41622"/>
                </a:lnTo>
                <a:lnTo>
                  <a:pt x="35817" y="38447"/>
                </a:lnTo>
                <a:lnTo>
                  <a:pt x="33139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2" y="32593"/>
                </a:lnTo>
                <a:lnTo>
                  <a:pt x="17512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6" y="19992"/>
                </a:lnTo>
                <a:lnTo>
                  <a:pt x="34776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1" y="4762"/>
                </a:lnTo>
                <a:lnTo>
                  <a:pt x="35584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4" y="29616"/>
                </a:lnTo>
                <a:lnTo>
                  <a:pt x="30014" y="29765"/>
                </a:lnTo>
                <a:lnTo>
                  <a:pt x="34280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4" y="41274"/>
                </a:lnTo>
                <a:lnTo>
                  <a:pt x="42664" y="50899"/>
                </a:lnTo>
                <a:lnTo>
                  <a:pt x="40629" y="55463"/>
                </a:lnTo>
                <a:lnTo>
                  <a:pt x="36052" y="59382"/>
                </a:lnTo>
                <a:close/>
              </a:path>
              <a:path w="488314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70" y="59382"/>
                </a:lnTo>
                <a:lnTo>
                  <a:pt x="36052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488314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4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3" y="34379"/>
                </a:lnTo>
                <a:lnTo>
                  <a:pt x="71391" y="38844"/>
                </a:lnTo>
                <a:lnTo>
                  <a:pt x="74970" y="43606"/>
                </a:lnTo>
                <a:lnTo>
                  <a:pt x="67819" y="43606"/>
                </a:lnTo>
                <a:lnTo>
                  <a:pt x="53680" y="62805"/>
                </a:lnTo>
                <a:close/>
              </a:path>
              <a:path w="488314" h="75564">
                <a:moveTo>
                  <a:pt x="74793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60" y="16966"/>
                </a:lnTo>
                <a:lnTo>
                  <a:pt x="74793" y="34379"/>
                </a:lnTo>
                <a:close/>
              </a:path>
              <a:path w="488314" h="75564">
                <a:moveTo>
                  <a:pt x="89399" y="62805"/>
                </a:moveTo>
                <a:lnTo>
                  <a:pt x="82255" y="62805"/>
                </a:lnTo>
                <a:lnTo>
                  <a:pt x="67819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488314" h="75564">
                <a:moveTo>
                  <a:pt x="99241" y="20538"/>
                </a:moveTo>
                <a:lnTo>
                  <a:pt x="93586" y="20538"/>
                </a:lnTo>
                <a:lnTo>
                  <a:pt x="93685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8" y="0"/>
                </a:lnTo>
                <a:lnTo>
                  <a:pt x="123252" y="1389"/>
                </a:lnTo>
                <a:lnTo>
                  <a:pt x="127732" y="4762"/>
                </a:lnTo>
                <a:lnTo>
                  <a:pt x="109114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488314" h="75564">
                <a:moveTo>
                  <a:pt x="128199" y="59382"/>
                </a:moveTo>
                <a:lnTo>
                  <a:pt x="117844" y="59382"/>
                </a:lnTo>
                <a:lnTo>
                  <a:pt x="121615" y="58092"/>
                </a:lnTo>
                <a:lnTo>
                  <a:pt x="127767" y="52933"/>
                </a:lnTo>
                <a:lnTo>
                  <a:pt x="129305" y="49658"/>
                </a:lnTo>
                <a:lnTo>
                  <a:pt x="129305" y="41622"/>
                </a:lnTo>
                <a:lnTo>
                  <a:pt x="127965" y="38447"/>
                </a:lnTo>
                <a:lnTo>
                  <a:pt x="125286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60" y="32593"/>
                </a:lnTo>
                <a:lnTo>
                  <a:pt x="109660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4" y="19992"/>
                </a:lnTo>
                <a:lnTo>
                  <a:pt x="126924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8" y="4762"/>
                </a:lnTo>
                <a:lnTo>
                  <a:pt x="127732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1" y="29616"/>
                </a:lnTo>
                <a:lnTo>
                  <a:pt x="122161" y="29765"/>
                </a:lnTo>
                <a:lnTo>
                  <a:pt x="126427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1" y="41274"/>
                </a:lnTo>
                <a:lnTo>
                  <a:pt x="134811" y="50899"/>
                </a:lnTo>
                <a:lnTo>
                  <a:pt x="132777" y="55463"/>
                </a:lnTo>
                <a:lnTo>
                  <a:pt x="128199" y="59382"/>
                </a:lnTo>
                <a:close/>
              </a:path>
              <a:path w="488314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9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488314" h="75564">
                <a:moveTo>
                  <a:pt x="193284" y="64144"/>
                </a:moveTo>
                <a:lnTo>
                  <a:pt x="181775" y="64144"/>
                </a:lnTo>
                <a:lnTo>
                  <a:pt x="176516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7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7" y="26044"/>
                </a:lnTo>
                <a:lnTo>
                  <a:pt x="173589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9" y="49956"/>
                </a:lnTo>
                <a:lnTo>
                  <a:pt x="176467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488314" h="75564">
                <a:moveTo>
                  <a:pt x="206828" y="31402"/>
                </a:moveTo>
                <a:lnTo>
                  <a:pt x="201172" y="31402"/>
                </a:lnTo>
                <a:lnTo>
                  <a:pt x="200378" y="27731"/>
                </a:lnTo>
                <a:lnTo>
                  <a:pt x="198890" y="25003"/>
                </a:lnTo>
                <a:lnTo>
                  <a:pt x="196708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8" y="31402"/>
                </a:lnTo>
                <a:close/>
              </a:path>
              <a:path w="488314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2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488314" h="75564">
                <a:moveTo>
                  <a:pt x="238806" y="64144"/>
                </a:moveTo>
                <a:lnTo>
                  <a:pt x="227892" y="64144"/>
                </a:lnTo>
                <a:lnTo>
                  <a:pt x="222634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1" y="22274"/>
                </a:lnTo>
                <a:lnTo>
                  <a:pt x="222470" y="26193"/>
                </a:lnTo>
                <a:lnTo>
                  <a:pt x="219707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7" y="49956"/>
                </a:lnTo>
                <a:lnTo>
                  <a:pt x="222584" y="53726"/>
                </a:lnTo>
                <a:lnTo>
                  <a:pt x="225561" y="57497"/>
                </a:lnTo>
                <a:lnTo>
                  <a:pt x="229479" y="59382"/>
                </a:lnTo>
                <a:lnTo>
                  <a:pt x="248299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488314" h="75564">
                <a:moveTo>
                  <a:pt x="248299" y="59382"/>
                </a:moveTo>
                <a:lnTo>
                  <a:pt x="239203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6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40" y="51940"/>
                </a:lnTo>
                <a:lnTo>
                  <a:pt x="251952" y="55611"/>
                </a:lnTo>
                <a:lnTo>
                  <a:pt x="249472" y="58588"/>
                </a:lnTo>
                <a:lnTo>
                  <a:pt x="248299" y="59382"/>
                </a:lnTo>
                <a:close/>
              </a:path>
              <a:path w="488314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9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1" y="15626"/>
                </a:lnTo>
                <a:lnTo>
                  <a:pt x="294868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4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488314" h="75564">
                <a:moveTo>
                  <a:pt x="269915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5" y="16966"/>
                </a:lnTo>
                <a:lnTo>
                  <a:pt x="269915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1" y="31055"/>
                </a:lnTo>
                <a:lnTo>
                  <a:pt x="269915" y="33535"/>
                </a:lnTo>
                <a:lnTo>
                  <a:pt x="269915" y="62805"/>
                </a:lnTo>
                <a:close/>
              </a:path>
              <a:path w="488314" h="75564">
                <a:moveTo>
                  <a:pt x="301466" y="62805"/>
                </a:moveTo>
                <a:lnTo>
                  <a:pt x="295960" y="62805"/>
                </a:lnTo>
                <a:lnTo>
                  <a:pt x="295960" y="29418"/>
                </a:lnTo>
                <a:lnTo>
                  <a:pt x="294967" y="26094"/>
                </a:lnTo>
                <a:lnTo>
                  <a:pt x="292983" y="23812"/>
                </a:lnTo>
                <a:lnTo>
                  <a:pt x="291097" y="21530"/>
                </a:lnTo>
                <a:lnTo>
                  <a:pt x="288221" y="20389"/>
                </a:lnTo>
                <a:lnTo>
                  <a:pt x="297863" y="20389"/>
                </a:lnTo>
                <a:lnTo>
                  <a:pt x="300127" y="22820"/>
                </a:lnTo>
                <a:lnTo>
                  <a:pt x="301466" y="27136"/>
                </a:lnTo>
                <a:lnTo>
                  <a:pt x="301466" y="62805"/>
                </a:lnTo>
                <a:close/>
              </a:path>
              <a:path w="488314" h="75564">
                <a:moveTo>
                  <a:pt x="330585" y="62805"/>
                </a:moveTo>
                <a:lnTo>
                  <a:pt x="324632" y="62805"/>
                </a:lnTo>
                <a:lnTo>
                  <a:pt x="306921" y="16966"/>
                </a:lnTo>
                <a:lnTo>
                  <a:pt x="313172" y="16966"/>
                </a:lnTo>
                <a:lnTo>
                  <a:pt x="327608" y="57149"/>
                </a:lnTo>
                <a:lnTo>
                  <a:pt x="332697" y="57149"/>
                </a:lnTo>
                <a:lnTo>
                  <a:pt x="330585" y="62805"/>
                </a:lnTo>
                <a:close/>
              </a:path>
              <a:path w="488314" h="75564">
                <a:moveTo>
                  <a:pt x="332697" y="57149"/>
                </a:moveTo>
                <a:lnTo>
                  <a:pt x="327757" y="57149"/>
                </a:lnTo>
                <a:lnTo>
                  <a:pt x="341896" y="16966"/>
                </a:lnTo>
                <a:lnTo>
                  <a:pt x="347700" y="16966"/>
                </a:lnTo>
                <a:lnTo>
                  <a:pt x="332697" y="57149"/>
                </a:lnTo>
                <a:close/>
              </a:path>
              <a:path w="488314" h="75564">
                <a:moveTo>
                  <a:pt x="351831" y="75009"/>
                </a:moveTo>
                <a:lnTo>
                  <a:pt x="351831" y="71139"/>
                </a:lnTo>
                <a:lnTo>
                  <a:pt x="353122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2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20" y="53429"/>
                </a:lnTo>
                <a:lnTo>
                  <a:pt x="359720" y="65682"/>
                </a:lnTo>
                <a:lnTo>
                  <a:pt x="359026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2" y="74215"/>
                </a:lnTo>
                <a:lnTo>
                  <a:pt x="351831" y="75009"/>
                </a:lnTo>
                <a:close/>
              </a:path>
              <a:path w="488314" h="75564">
                <a:moveTo>
                  <a:pt x="424371" y="64144"/>
                </a:moveTo>
                <a:lnTo>
                  <a:pt x="410380" y="64144"/>
                </a:lnTo>
                <a:lnTo>
                  <a:pt x="404775" y="61565"/>
                </a:lnTo>
                <a:lnTo>
                  <a:pt x="396589" y="22125"/>
                </a:lnTo>
                <a:lnTo>
                  <a:pt x="398474" y="14634"/>
                </a:lnTo>
                <a:lnTo>
                  <a:pt x="406015" y="2926"/>
                </a:lnTo>
                <a:lnTo>
                  <a:pt x="411522" y="0"/>
                </a:lnTo>
                <a:lnTo>
                  <a:pt x="424519" y="0"/>
                </a:lnTo>
                <a:lnTo>
                  <a:pt x="428984" y="1438"/>
                </a:lnTo>
                <a:lnTo>
                  <a:pt x="432669" y="4762"/>
                </a:lnTo>
                <a:lnTo>
                  <a:pt x="413705" y="4762"/>
                </a:lnTo>
                <a:lnTo>
                  <a:pt x="409438" y="7193"/>
                </a:lnTo>
                <a:lnTo>
                  <a:pt x="406561" y="12055"/>
                </a:lnTo>
                <a:lnTo>
                  <a:pt x="403683" y="16817"/>
                </a:lnTo>
                <a:lnTo>
                  <a:pt x="402328" y="23266"/>
                </a:lnTo>
                <a:lnTo>
                  <a:pt x="402244" y="32593"/>
                </a:lnTo>
                <a:lnTo>
                  <a:pt x="406595" y="32593"/>
                </a:lnTo>
                <a:lnTo>
                  <a:pt x="404725" y="34528"/>
                </a:lnTo>
                <a:lnTo>
                  <a:pt x="403286" y="38496"/>
                </a:lnTo>
                <a:lnTo>
                  <a:pt x="403286" y="48418"/>
                </a:lnTo>
                <a:lnTo>
                  <a:pt x="404625" y="52337"/>
                </a:lnTo>
                <a:lnTo>
                  <a:pt x="407305" y="55215"/>
                </a:lnTo>
                <a:lnTo>
                  <a:pt x="410083" y="57993"/>
                </a:lnTo>
                <a:lnTo>
                  <a:pt x="413903" y="59382"/>
                </a:lnTo>
                <a:lnTo>
                  <a:pt x="432159" y="59382"/>
                </a:lnTo>
                <a:lnTo>
                  <a:pt x="429381" y="62160"/>
                </a:lnTo>
                <a:lnTo>
                  <a:pt x="424371" y="64144"/>
                </a:lnTo>
                <a:close/>
              </a:path>
              <a:path w="488314" h="75564">
                <a:moveTo>
                  <a:pt x="437814" y="16371"/>
                </a:moveTo>
                <a:lnTo>
                  <a:pt x="432308" y="16371"/>
                </a:lnTo>
                <a:lnTo>
                  <a:pt x="431812" y="12898"/>
                </a:lnTo>
                <a:lnTo>
                  <a:pt x="430423" y="10120"/>
                </a:lnTo>
                <a:lnTo>
                  <a:pt x="428141" y="8036"/>
                </a:lnTo>
                <a:lnTo>
                  <a:pt x="425859" y="5853"/>
                </a:lnTo>
                <a:lnTo>
                  <a:pt x="422932" y="4762"/>
                </a:lnTo>
                <a:lnTo>
                  <a:pt x="432669" y="4762"/>
                </a:lnTo>
                <a:lnTo>
                  <a:pt x="435334" y="7094"/>
                </a:lnTo>
                <a:lnTo>
                  <a:pt x="437219" y="11112"/>
                </a:lnTo>
                <a:lnTo>
                  <a:pt x="437814" y="16371"/>
                </a:lnTo>
                <a:close/>
              </a:path>
              <a:path w="488314" h="75564">
                <a:moveTo>
                  <a:pt x="406595" y="32593"/>
                </a:moveTo>
                <a:lnTo>
                  <a:pt x="402394" y="32593"/>
                </a:lnTo>
                <a:lnTo>
                  <a:pt x="403882" y="29418"/>
                </a:lnTo>
                <a:lnTo>
                  <a:pt x="406114" y="26937"/>
                </a:lnTo>
                <a:lnTo>
                  <a:pt x="409091" y="25151"/>
                </a:lnTo>
                <a:lnTo>
                  <a:pt x="412166" y="23266"/>
                </a:lnTo>
                <a:lnTo>
                  <a:pt x="415441" y="22324"/>
                </a:lnTo>
                <a:lnTo>
                  <a:pt x="424966" y="22324"/>
                </a:lnTo>
                <a:lnTo>
                  <a:pt x="429877" y="24258"/>
                </a:lnTo>
                <a:lnTo>
                  <a:pt x="432632" y="27086"/>
                </a:lnTo>
                <a:lnTo>
                  <a:pt x="414200" y="27086"/>
                </a:lnTo>
                <a:lnTo>
                  <a:pt x="410480" y="28574"/>
                </a:lnTo>
                <a:lnTo>
                  <a:pt x="406595" y="32593"/>
                </a:lnTo>
                <a:close/>
              </a:path>
              <a:path w="488314" h="75564">
                <a:moveTo>
                  <a:pt x="432159" y="59382"/>
                </a:moveTo>
                <a:lnTo>
                  <a:pt x="423130" y="59382"/>
                </a:lnTo>
                <a:lnTo>
                  <a:pt x="426702" y="57844"/>
                </a:lnTo>
                <a:lnTo>
                  <a:pt x="432357" y="51593"/>
                </a:lnTo>
                <a:lnTo>
                  <a:pt x="433796" y="47823"/>
                </a:lnTo>
                <a:lnTo>
                  <a:pt x="433725" y="38496"/>
                </a:lnTo>
                <a:lnTo>
                  <a:pt x="432407" y="34776"/>
                </a:lnTo>
                <a:lnTo>
                  <a:pt x="429629" y="31700"/>
                </a:lnTo>
                <a:lnTo>
                  <a:pt x="426950" y="28624"/>
                </a:lnTo>
                <a:lnTo>
                  <a:pt x="423329" y="27086"/>
                </a:lnTo>
                <a:lnTo>
                  <a:pt x="432632" y="27086"/>
                </a:lnTo>
                <a:lnTo>
                  <a:pt x="434143" y="28624"/>
                </a:lnTo>
                <a:lnTo>
                  <a:pt x="437517" y="31998"/>
                </a:lnTo>
                <a:lnTo>
                  <a:pt x="439452" y="36958"/>
                </a:lnTo>
                <a:lnTo>
                  <a:pt x="439452" y="49162"/>
                </a:lnTo>
                <a:lnTo>
                  <a:pt x="437418" y="54222"/>
                </a:lnTo>
                <a:lnTo>
                  <a:pt x="433350" y="58191"/>
                </a:lnTo>
                <a:lnTo>
                  <a:pt x="432159" y="59382"/>
                </a:lnTo>
                <a:close/>
              </a:path>
              <a:path w="488314" h="75564">
                <a:moveTo>
                  <a:pt x="488271" y="47327"/>
                </a:moveTo>
                <a:lnTo>
                  <a:pt x="445110" y="47327"/>
                </a:lnTo>
                <a:lnTo>
                  <a:pt x="445110" y="41969"/>
                </a:lnTo>
                <a:lnTo>
                  <a:pt x="473834" y="595"/>
                </a:lnTo>
                <a:lnTo>
                  <a:pt x="478895" y="595"/>
                </a:lnTo>
                <a:lnTo>
                  <a:pt x="478895" y="8780"/>
                </a:lnTo>
                <a:lnTo>
                  <a:pt x="473685" y="8780"/>
                </a:lnTo>
                <a:lnTo>
                  <a:pt x="450171" y="42564"/>
                </a:lnTo>
                <a:lnTo>
                  <a:pt x="488271" y="42564"/>
                </a:lnTo>
                <a:lnTo>
                  <a:pt x="488271" y="47327"/>
                </a:lnTo>
                <a:close/>
              </a:path>
              <a:path w="488314" h="75564">
                <a:moveTo>
                  <a:pt x="478895" y="42564"/>
                </a:moveTo>
                <a:lnTo>
                  <a:pt x="473834" y="42564"/>
                </a:lnTo>
                <a:lnTo>
                  <a:pt x="473834" y="8780"/>
                </a:lnTo>
                <a:lnTo>
                  <a:pt x="478895" y="8780"/>
                </a:lnTo>
                <a:lnTo>
                  <a:pt x="478895" y="42564"/>
                </a:lnTo>
                <a:close/>
              </a:path>
              <a:path w="488314" h="75564">
                <a:moveTo>
                  <a:pt x="478895" y="62805"/>
                </a:moveTo>
                <a:lnTo>
                  <a:pt x="473834" y="62805"/>
                </a:lnTo>
                <a:lnTo>
                  <a:pt x="473834" y="47327"/>
                </a:lnTo>
                <a:lnTo>
                  <a:pt x="478895" y="47327"/>
                </a:lnTo>
                <a:lnTo>
                  <a:pt x="478895" y="62805"/>
                </a:lnTo>
                <a:close/>
              </a:path>
            </a:pathLst>
          </a:custGeom>
          <a:solidFill>
            <a:srgbClr val="741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50"/>
          <p:cNvSpPr/>
          <p:nvPr/>
        </p:nvSpPr>
        <p:spPr>
          <a:xfrm>
            <a:off x="5809913" y="470773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51"/>
          <p:cNvSpPr/>
          <p:nvPr/>
        </p:nvSpPr>
        <p:spPr>
          <a:xfrm>
            <a:off x="5810013" y="4838514"/>
            <a:ext cx="635" cy="38735"/>
          </a:xfrm>
          <a:custGeom>
            <a:avLst/>
            <a:gdLst/>
            <a:ahLst/>
            <a:cxnLst/>
            <a:rect l="l" t="t" r="r" b="b"/>
            <a:pathLst>
              <a:path w="635" h="38735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52"/>
          <p:cNvSpPr/>
          <p:nvPr/>
        </p:nvSpPr>
        <p:spPr>
          <a:xfrm>
            <a:off x="5790063" y="453703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20249" y="42299"/>
                </a:move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53"/>
          <p:cNvSpPr/>
          <p:nvPr/>
        </p:nvSpPr>
        <p:spPr>
          <a:xfrm>
            <a:off x="5790063" y="453703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0" y="21149"/>
                </a:moveTo>
                <a:lnTo>
                  <a:pt x="1592" y="12919"/>
                </a:lnTo>
                <a:lnTo>
                  <a:pt x="5934" y="6196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4"/>
                </a:lnTo>
                <a:lnTo>
                  <a:pt x="34574" y="6199"/>
                </a:lnTo>
                <a:lnTo>
                  <a:pt x="38374" y="10149"/>
                </a:lnTo>
                <a:lnTo>
                  <a:pt x="40499" y="15549"/>
                </a:lnTo>
                <a:lnTo>
                  <a:pt x="40499" y="21149"/>
                </a:lnTo>
                <a:lnTo>
                  <a:pt x="38910" y="29380"/>
                </a:lnTo>
                <a:lnTo>
                  <a:pt x="34574" y="36103"/>
                </a:lnTo>
                <a:lnTo>
                  <a:pt x="28139" y="40637"/>
                </a:lnTo>
                <a:lnTo>
                  <a:pt x="20249" y="42299"/>
                </a:lnTo>
                <a:lnTo>
                  <a:pt x="12371" y="40637"/>
                </a:lnTo>
                <a:lnTo>
                  <a:pt x="5934" y="36103"/>
                </a:lnTo>
                <a:lnTo>
                  <a:pt x="1592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54"/>
          <p:cNvSpPr/>
          <p:nvPr/>
        </p:nvSpPr>
        <p:spPr>
          <a:xfrm>
            <a:off x="5809913" y="4579189"/>
            <a:ext cx="635" cy="36195"/>
          </a:xfrm>
          <a:custGeom>
            <a:avLst/>
            <a:gdLst/>
            <a:ahLst/>
            <a:cxnLst/>
            <a:rect l="l" t="t" r="r" b="b"/>
            <a:pathLst>
              <a:path w="635" h="36194">
                <a:moveTo>
                  <a:pt x="149" y="-4762"/>
                </a:moveTo>
                <a:lnTo>
                  <a:pt x="149" y="407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55"/>
          <p:cNvSpPr/>
          <p:nvPr/>
        </p:nvSpPr>
        <p:spPr>
          <a:xfrm>
            <a:off x="5830563" y="4558164"/>
            <a:ext cx="781685" cy="340360"/>
          </a:xfrm>
          <a:custGeom>
            <a:avLst/>
            <a:gdLst/>
            <a:ahLst/>
            <a:cxnLst/>
            <a:rect l="l" t="t" r="r" b="b"/>
            <a:pathLst>
              <a:path w="781684" h="340360">
                <a:moveTo>
                  <a:pt x="0" y="340199"/>
                </a:moveTo>
                <a:lnTo>
                  <a:pt x="68884" y="339333"/>
                </a:lnTo>
                <a:lnTo>
                  <a:pt x="137289" y="336806"/>
                </a:lnTo>
                <a:lnTo>
                  <a:pt x="204738" y="332720"/>
                </a:lnTo>
                <a:lnTo>
                  <a:pt x="270754" y="327181"/>
                </a:lnTo>
                <a:lnTo>
                  <a:pt x="334860" y="320291"/>
                </a:lnTo>
                <a:lnTo>
                  <a:pt x="396580" y="312155"/>
                </a:lnTo>
                <a:lnTo>
                  <a:pt x="455436" y="302876"/>
                </a:lnTo>
                <a:lnTo>
                  <a:pt x="510952" y="292558"/>
                </a:lnTo>
                <a:lnTo>
                  <a:pt x="562650" y="281306"/>
                </a:lnTo>
                <a:lnTo>
                  <a:pt x="610053" y="269223"/>
                </a:lnTo>
                <a:lnTo>
                  <a:pt x="652686" y="256413"/>
                </a:lnTo>
                <a:lnTo>
                  <a:pt x="690070" y="242979"/>
                </a:lnTo>
                <a:lnTo>
                  <a:pt x="747185" y="214658"/>
                </a:lnTo>
                <a:lnTo>
                  <a:pt x="777584" y="185091"/>
                </a:lnTo>
                <a:lnTo>
                  <a:pt x="781573" y="170099"/>
                </a:lnTo>
                <a:lnTo>
                  <a:pt x="777611" y="155108"/>
                </a:lnTo>
                <a:lnTo>
                  <a:pt x="747265" y="125540"/>
                </a:lnTo>
                <a:lnTo>
                  <a:pt x="690206" y="97219"/>
                </a:lnTo>
                <a:lnTo>
                  <a:pt x="652851" y="83786"/>
                </a:lnTo>
                <a:lnTo>
                  <a:pt x="610249" y="70975"/>
                </a:lnTo>
                <a:lnTo>
                  <a:pt x="562877" y="58892"/>
                </a:lnTo>
                <a:lnTo>
                  <a:pt x="511212" y="47640"/>
                </a:lnTo>
                <a:lnTo>
                  <a:pt x="455731" y="37322"/>
                </a:lnTo>
                <a:lnTo>
                  <a:pt x="396912" y="28044"/>
                </a:lnTo>
                <a:lnTo>
                  <a:pt x="335231" y="19907"/>
                </a:lnTo>
                <a:lnTo>
                  <a:pt x="271165" y="13018"/>
                </a:lnTo>
                <a:lnTo>
                  <a:pt x="205192" y="7478"/>
                </a:lnTo>
                <a:lnTo>
                  <a:pt x="137789" y="3392"/>
                </a:lnTo>
                <a:lnTo>
                  <a:pt x="69432" y="865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56"/>
          <p:cNvSpPr/>
          <p:nvPr/>
        </p:nvSpPr>
        <p:spPr>
          <a:xfrm>
            <a:off x="5375664" y="427159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57"/>
          <p:cNvSpPr/>
          <p:nvPr/>
        </p:nvSpPr>
        <p:spPr>
          <a:xfrm>
            <a:off x="5375664" y="427159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58"/>
          <p:cNvSpPr/>
          <p:nvPr/>
        </p:nvSpPr>
        <p:spPr>
          <a:xfrm>
            <a:off x="5541553" y="4288079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59"/>
          <p:cNvSpPr/>
          <p:nvPr/>
        </p:nvSpPr>
        <p:spPr>
          <a:xfrm>
            <a:off x="5375664" y="440224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60"/>
          <p:cNvSpPr/>
          <p:nvPr/>
        </p:nvSpPr>
        <p:spPr>
          <a:xfrm>
            <a:off x="5375664" y="440224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61"/>
          <p:cNvSpPr/>
          <p:nvPr/>
        </p:nvSpPr>
        <p:spPr>
          <a:xfrm>
            <a:off x="5514299" y="4418597"/>
            <a:ext cx="591185" cy="66040"/>
          </a:xfrm>
          <a:custGeom>
            <a:avLst/>
            <a:gdLst/>
            <a:ahLst/>
            <a:cxnLst/>
            <a:rect l="l" t="t" r="r" b="b"/>
            <a:pathLst>
              <a:path w="591185" h="66039">
                <a:moveTo>
                  <a:pt x="6101" y="19198"/>
                </a:moveTo>
                <a:lnTo>
                  <a:pt x="1190" y="19198"/>
                </a:lnTo>
                <a:lnTo>
                  <a:pt x="1289" y="13940"/>
                </a:lnTo>
                <a:lnTo>
                  <a:pt x="2877" y="9723"/>
                </a:lnTo>
                <a:lnTo>
                  <a:pt x="9127" y="3274"/>
                </a:lnTo>
                <a:lnTo>
                  <a:pt x="13195" y="1637"/>
                </a:lnTo>
                <a:lnTo>
                  <a:pt x="22720" y="1637"/>
                </a:lnTo>
                <a:lnTo>
                  <a:pt x="26589" y="2827"/>
                </a:lnTo>
                <a:lnTo>
                  <a:pt x="30584" y="5804"/>
                </a:lnTo>
                <a:lnTo>
                  <a:pt x="14485" y="5804"/>
                </a:lnTo>
                <a:lnTo>
                  <a:pt x="11558" y="6945"/>
                </a:lnTo>
                <a:lnTo>
                  <a:pt x="7193" y="11509"/>
                </a:lnTo>
                <a:lnTo>
                  <a:pt x="6101" y="14733"/>
                </a:lnTo>
                <a:lnTo>
                  <a:pt x="6101" y="19198"/>
                </a:lnTo>
                <a:close/>
              </a:path>
              <a:path w="591185" h="66039">
                <a:moveTo>
                  <a:pt x="31055" y="52536"/>
                </a:moveTo>
                <a:lnTo>
                  <a:pt x="22026" y="52536"/>
                </a:lnTo>
                <a:lnTo>
                  <a:pt x="25250" y="51444"/>
                </a:lnTo>
                <a:lnTo>
                  <a:pt x="27952" y="49162"/>
                </a:lnTo>
                <a:lnTo>
                  <a:pt x="30509" y="47079"/>
                </a:lnTo>
                <a:lnTo>
                  <a:pt x="31848" y="44251"/>
                </a:lnTo>
                <a:lnTo>
                  <a:pt x="31744" y="37058"/>
                </a:lnTo>
                <a:lnTo>
                  <a:pt x="30707" y="34577"/>
                </a:lnTo>
                <a:lnTo>
                  <a:pt x="28426" y="32593"/>
                </a:lnTo>
                <a:lnTo>
                  <a:pt x="26144" y="30509"/>
                </a:lnTo>
                <a:lnTo>
                  <a:pt x="22968" y="29467"/>
                </a:lnTo>
                <a:lnTo>
                  <a:pt x="15031" y="29467"/>
                </a:lnTo>
                <a:lnTo>
                  <a:pt x="15031" y="25449"/>
                </a:lnTo>
                <a:lnTo>
                  <a:pt x="22076" y="25449"/>
                </a:lnTo>
                <a:lnTo>
                  <a:pt x="24556" y="24606"/>
                </a:lnTo>
                <a:lnTo>
                  <a:pt x="26640" y="22919"/>
                </a:lnTo>
                <a:lnTo>
                  <a:pt x="28723" y="21133"/>
                </a:lnTo>
                <a:lnTo>
                  <a:pt x="29765" y="18752"/>
                </a:lnTo>
                <a:lnTo>
                  <a:pt x="29765" y="12501"/>
                </a:lnTo>
                <a:lnTo>
                  <a:pt x="28674" y="10021"/>
                </a:lnTo>
                <a:lnTo>
                  <a:pt x="26490" y="8334"/>
                </a:lnTo>
                <a:lnTo>
                  <a:pt x="24407" y="6647"/>
                </a:lnTo>
                <a:lnTo>
                  <a:pt x="21629" y="5804"/>
                </a:lnTo>
                <a:lnTo>
                  <a:pt x="30584" y="5804"/>
                </a:lnTo>
                <a:lnTo>
                  <a:pt x="33039" y="7590"/>
                </a:lnTo>
                <a:lnTo>
                  <a:pt x="34676" y="10963"/>
                </a:lnTo>
                <a:lnTo>
                  <a:pt x="34676" y="18206"/>
                </a:lnTo>
                <a:lnTo>
                  <a:pt x="33883" y="20687"/>
                </a:lnTo>
                <a:lnTo>
                  <a:pt x="30707" y="24854"/>
                </a:lnTo>
                <a:lnTo>
                  <a:pt x="28475" y="26292"/>
                </a:lnTo>
                <a:lnTo>
                  <a:pt x="25598" y="27086"/>
                </a:lnTo>
                <a:lnTo>
                  <a:pt x="25598" y="27235"/>
                </a:lnTo>
                <a:lnTo>
                  <a:pt x="29269" y="27930"/>
                </a:lnTo>
                <a:lnTo>
                  <a:pt x="31998" y="29467"/>
                </a:lnTo>
                <a:lnTo>
                  <a:pt x="33784" y="31849"/>
                </a:lnTo>
                <a:lnTo>
                  <a:pt x="35669" y="34230"/>
                </a:lnTo>
                <a:lnTo>
                  <a:pt x="36611" y="37058"/>
                </a:lnTo>
                <a:lnTo>
                  <a:pt x="36611" y="45194"/>
                </a:lnTo>
                <a:lnTo>
                  <a:pt x="34874" y="49162"/>
                </a:lnTo>
                <a:lnTo>
                  <a:pt x="31055" y="52536"/>
                </a:lnTo>
                <a:close/>
              </a:path>
              <a:path w="591185" h="66039">
                <a:moveTo>
                  <a:pt x="23563" y="56703"/>
                </a:moveTo>
                <a:lnTo>
                  <a:pt x="12948" y="56703"/>
                </a:lnTo>
                <a:lnTo>
                  <a:pt x="8532" y="55215"/>
                </a:lnTo>
                <a:lnTo>
                  <a:pt x="5059" y="52238"/>
                </a:lnTo>
                <a:lnTo>
                  <a:pt x="1686" y="49162"/>
                </a:lnTo>
                <a:lnTo>
                  <a:pt x="80" y="45194"/>
                </a:lnTo>
                <a:lnTo>
                  <a:pt x="0" y="38546"/>
                </a:lnTo>
                <a:lnTo>
                  <a:pt x="4911" y="38546"/>
                </a:lnTo>
                <a:lnTo>
                  <a:pt x="4911" y="43408"/>
                </a:lnTo>
                <a:lnTo>
                  <a:pt x="6101" y="46583"/>
                </a:lnTo>
                <a:lnTo>
                  <a:pt x="10864" y="51345"/>
                </a:lnTo>
                <a:lnTo>
                  <a:pt x="14088" y="52536"/>
                </a:lnTo>
                <a:lnTo>
                  <a:pt x="31055" y="52536"/>
                </a:lnTo>
                <a:lnTo>
                  <a:pt x="27930" y="55215"/>
                </a:lnTo>
                <a:lnTo>
                  <a:pt x="23563" y="56703"/>
                </a:lnTo>
                <a:close/>
              </a:path>
              <a:path w="591185" h="66039">
                <a:moveTo>
                  <a:pt x="46099" y="55512"/>
                </a:moveTo>
                <a:lnTo>
                  <a:pt x="40145" y="55512"/>
                </a:lnTo>
                <a:lnTo>
                  <a:pt x="55326" y="35123"/>
                </a:lnTo>
                <a:lnTo>
                  <a:pt x="41187" y="16222"/>
                </a:lnTo>
                <a:lnTo>
                  <a:pt x="47289" y="16222"/>
                </a:lnTo>
                <a:lnTo>
                  <a:pt x="58451" y="31104"/>
                </a:lnTo>
                <a:lnTo>
                  <a:pt x="64197" y="31104"/>
                </a:lnTo>
                <a:lnTo>
                  <a:pt x="61279" y="34974"/>
                </a:lnTo>
                <a:lnTo>
                  <a:pt x="64279" y="38992"/>
                </a:lnTo>
                <a:lnTo>
                  <a:pt x="58153" y="38992"/>
                </a:lnTo>
                <a:lnTo>
                  <a:pt x="46099" y="55512"/>
                </a:lnTo>
                <a:close/>
              </a:path>
              <a:path w="591185" h="66039">
                <a:moveTo>
                  <a:pt x="64197" y="31104"/>
                </a:moveTo>
                <a:lnTo>
                  <a:pt x="58451" y="31104"/>
                </a:lnTo>
                <a:lnTo>
                  <a:pt x="69464" y="16222"/>
                </a:lnTo>
                <a:lnTo>
                  <a:pt x="75417" y="16222"/>
                </a:lnTo>
                <a:lnTo>
                  <a:pt x="64197" y="31104"/>
                </a:lnTo>
                <a:close/>
              </a:path>
              <a:path w="591185" h="66039">
                <a:moveTo>
                  <a:pt x="76608" y="55512"/>
                </a:moveTo>
                <a:lnTo>
                  <a:pt x="70506" y="55512"/>
                </a:lnTo>
                <a:lnTo>
                  <a:pt x="58153" y="38992"/>
                </a:lnTo>
                <a:lnTo>
                  <a:pt x="64279" y="38992"/>
                </a:lnTo>
                <a:lnTo>
                  <a:pt x="76608" y="55512"/>
                </a:lnTo>
                <a:close/>
              </a:path>
              <a:path w="591185" h="66039">
                <a:moveTo>
                  <a:pt x="85129" y="19198"/>
                </a:moveTo>
                <a:lnTo>
                  <a:pt x="80218" y="19198"/>
                </a:lnTo>
                <a:lnTo>
                  <a:pt x="80317" y="13940"/>
                </a:lnTo>
                <a:lnTo>
                  <a:pt x="81904" y="9723"/>
                </a:lnTo>
                <a:lnTo>
                  <a:pt x="88155" y="3274"/>
                </a:lnTo>
                <a:lnTo>
                  <a:pt x="92223" y="1637"/>
                </a:lnTo>
                <a:lnTo>
                  <a:pt x="101748" y="1637"/>
                </a:lnTo>
                <a:lnTo>
                  <a:pt x="105617" y="2827"/>
                </a:lnTo>
                <a:lnTo>
                  <a:pt x="109611" y="5804"/>
                </a:lnTo>
                <a:lnTo>
                  <a:pt x="93513" y="5804"/>
                </a:lnTo>
                <a:lnTo>
                  <a:pt x="90586" y="6945"/>
                </a:lnTo>
                <a:lnTo>
                  <a:pt x="86221" y="11509"/>
                </a:lnTo>
                <a:lnTo>
                  <a:pt x="85129" y="14733"/>
                </a:lnTo>
                <a:lnTo>
                  <a:pt x="85129" y="19198"/>
                </a:lnTo>
                <a:close/>
              </a:path>
              <a:path w="591185" h="66039">
                <a:moveTo>
                  <a:pt x="110082" y="52536"/>
                </a:moveTo>
                <a:lnTo>
                  <a:pt x="101054" y="52536"/>
                </a:lnTo>
                <a:lnTo>
                  <a:pt x="104278" y="51444"/>
                </a:lnTo>
                <a:lnTo>
                  <a:pt x="106979" y="49162"/>
                </a:lnTo>
                <a:lnTo>
                  <a:pt x="109537" y="47079"/>
                </a:lnTo>
                <a:lnTo>
                  <a:pt x="110876" y="44251"/>
                </a:lnTo>
                <a:lnTo>
                  <a:pt x="110772" y="37058"/>
                </a:lnTo>
                <a:lnTo>
                  <a:pt x="109735" y="34577"/>
                </a:lnTo>
                <a:lnTo>
                  <a:pt x="107453" y="32593"/>
                </a:lnTo>
                <a:lnTo>
                  <a:pt x="105171" y="30509"/>
                </a:lnTo>
                <a:lnTo>
                  <a:pt x="101996" y="29467"/>
                </a:lnTo>
                <a:lnTo>
                  <a:pt x="94059" y="29467"/>
                </a:lnTo>
                <a:lnTo>
                  <a:pt x="94059" y="25449"/>
                </a:lnTo>
                <a:lnTo>
                  <a:pt x="101103" y="25449"/>
                </a:lnTo>
                <a:lnTo>
                  <a:pt x="103584" y="24606"/>
                </a:lnTo>
                <a:lnTo>
                  <a:pt x="105667" y="22919"/>
                </a:lnTo>
                <a:lnTo>
                  <a:pt x="107751" y="21133"/>
                </a:lnTo>
                <a:lnTo>
                  <a:pt x="108793" y="18752"/>
                </a:lnTo>
                <a:lnTo>
                  <a:pt x="108793" y="12501"/>
                </a:lnTo>
                <a:lnTo>
                  <a:pt x="107701" y="10021"/>
                </a:lnTo>
                <a:lnTo>
                  <a:pt x="105518" y="8334"/>
                </a:lnTo>
                <a:lnTo>
                  <a:pt x="103435" y="6647"/>
                </a:lnTo>
                <a:lnTo>
                  <a:pt x="100657" y="5804"/>
                </a:lnTo>
                <a:lnTo>
                  <a:pt x="109611" y="5804"/>
                </a:lnTo>
                <a:lnTo>
                  <a:pt x="112067" y="7590"/>
                </a:lnTo>
                <a:lnTo>
                  <a:pt x="113704" y="10963"/>
                </a:lnTo>
                <a:lnTo>
                  <a:pt x="113704" y="18206"/>
                </a:lnTo>
                <a:lnTo>
                  <a:pt x="112910" y="20687"/>
                </a:lnTo>
                <a:lnTo>
                  <a:pt x="109735" y="24854"/>
                </a:lnTo>
                <a:lnTo>
                  <a:pt x="107502" y="26292"/>
                </a:lnTo>
                <a:lnTo>
                  <a:pt x="104626" y="27086"/>
                </a:lnTo>
                <a:lnTo>
                  <a:pt x="104626" y="27235"/>
                </a:lnTo>
                <a:lnTo>
                  <a:pt x="108297" y="27930"/>
                </a:lnTo>
                <a:lnTo>
                  <a:pt x="111025" y="29467"/>
                </a:lnTo>
                <a:lnTo>
                  <a:pt x="112811" y="31849"/>
                </a:lnTo>
                <a:lnTo>
                  <a:pt x="114696" y="34230"/>
                </a:lnTo>
                <a:lnTo>
                  <a:pt x="115638" y="37058"/>
                </a:lnTo>
                <a:lnTo>
                  <a:pt x="115638" y="45194"/>
                </a:lnTo>
                <a:lnTo>
                  <a:pt x="113902" y="49162"/>
                </a:lnTo>
                <a:lnTo>
                  <a:pt x="110082" y="52536"/>
                </a:lnTo>
                <a:close/>
              </a:path>
              <a:path w="591185" h="66039">
                <a:moveTo>
                  <a:pt x="102591" y="56703"/>
                </a:moveTo>
                <a:lnTo>
                  <a:pt x="91975" y="56703"/>
                </a:lnTo>
                <a:lnTo>
                  <a:pt x="87560" y="55215"/>
                </a:lnTo>
                <a:lnTo>
                  <a:pt x="84087" y="52238"/>
                </a:lnTo>
                <a:lnTo>
                  <a:pt x="80713" y="49162"/>
                </a:lnTo>
                <a:lnTo>
                  <a:pt x="79108" y="45194"/>
                </a:lnTo>
                <a:lnTo>
                  <a:pt x="79027" y="38546"/>
                </a:lnTo>
                <a:lnTo>
                  <a:pt x="83938" y="38546"/>
                </a:lnTo>
                <a:lnTo>
                  <a:pt x="83938" y="43408"/>
                </a:lnTo>
                <a:lnTo>
                  <a:pt x="85129" y="46583"/>
                </a:lnTo>
                <a:lnTo>
                  <a:pt x="89892" y="51345"/>
                </a:lnTo>
                <a:lnTo>
                  <a:pt x="93116" y="52536"/>
                </a:lnTo>
                <a:lnTo>
                  <a:pt x="110082" y="52536"/>
                </a:lnTo>
                <a:lnTo>
                  <a:pt x="106956" y="55215"/>
                </a:lnTo>
                <a:lnTo>
                  <a:pt x="102591" y="56703"/>
                </a:lnTo>
                <a:close/>
              </a:path>
              <a:path w="591185" h="66039">
                <a:moveTo>
                  <a:pt x="165793" y="56703"/>
                </a:moveTo>
                <a:lnTo>
                  <a:pt x="155772" y="56703"/>
                </a:lnTo>
                <a:lnTo>
                  <a:pt x="151308" y="54768"/>
                </a:lnTo>
                <a:lnTo>
                  <a:pt x="147934" y="50899"/>
                </a:lnTo>
                <a:lnTo>
                  <a:pt x="144561" y="46930"/>
                </a:lnTo>
                <a:lnTo>
                  <a:pt x="142874" y="41919"/>
                </a:lnTo>
                <a:lnTo>
                  <a:pt x="142874" y="29815"/>
                </a:lnTo>
                <a:lnTo>
                  <a:pt x="144561" y="24854"/>
                </a:lnTo>
                <a:lnTo>
                  <a:pt x="147934" y="20984"/>
                </a:lnTo>
                <a:lnTo>
                  <a:pt x="151308" y="17015"/>
                </a:lnTo>
                <a:lnTo>
                  <a:pt x="155772" y="15031"/>
                </a:lnTo>
                <a:lnTo>
                  <a:pt x="165992" y="15031"/>
                </a:lnTo>
                <a:lnTo>
                  <a:pt x="169663" y="16222"/>
                </a:lnTo>
                <a:lnTo>
                  <a:pt x="172863" y="19049"/>
                </a:lnTo>
                <a:lnTo>
                  <a:pt x="157261" y="19049"/>
                </a:lnTo>
                <a:lnTo>
                  <a:pt x="153937" y="20687"/>
                </a:lnTo>
                <a:lnTo>
                  <a:pt x="148877" y="27136"/>
                </a:lnTo>
                <a:lnTo>
                  <a:pt x="147637" y="31104"/>
                </a:lnTo>
                <a:lnTo>
                  <a:pt x="147637" y="40530"/>
                </a:lnTo>
                <a:lnTo>
                  <a:pt x="148877" y="44499"/>
                </a:lnTo>
                <a:lnTo>
                  <a:pt x="151357" y="47773"/>
                </a:lnTo>
                <a:lnTo>
                  <a:pt x="153937" y="50948"/>
                </a:lnTo>
                <a:lnTo>
                  <a:pt x="157261" y="52536"/>
                </a:lnTo>
                <a:lnTo>
                  <a:pt x="172353" y="52536"/>
                </a:lnTo>
                <a:lnTo>
                  <a:pt x="169415" y="55363"/>
                </a:lnTo>
                <a:lnTo>
                  <a:pt x="165793" y="56703"/>
                </a:lnTo>
                <a:close/>
              </a:path>
              <a:path w="591185" h="66039">
                <a:moveTo>
                  <a:pt x="177254" y="28574"/>
                </a:moveTo>
                <a:lnTo>
                  <a:pt x="172491" y="28574"/>
                </a:lnTo>
                <a:lnTo>
                  <a:pt x="171796" y="25399"/>
                </a:lnTo>
                <a:lnTo>
                  <a:pt x="170506" y="23018"/>
                </a:lnTo>
                <a:lnTo>
                  <a:pt x="168621" y="21431"/>
                </a:lnTo>
                <a:lnTo>
                  <a:pt x="166835" y="19843"/>
                </a:lnTo>
                <a:lnTo>
                  <a:pt x="164404" y="19049"/>
                </a:lnTo>
                <a:lnTo>
                  <a:pt x="172863" y="19049"/>
                </a:lnTo>
                <a:lnTo>
                  <a:pt x="175120" y="20984"/>
                </a:lnTo>
                <a:lnTo>
                  <a:pt x="176757" y="24308"/>
                </a:lnTo>
                <a:lnTo>
                  <a:pt x="177254" y="28574"/>
                </a:lnTo>
                <a:close/>
              </a:path>
              <a:path w="591185" h="66039">
                <a:moveTo>
                  <a:pt x="172353" y="52536"/>
                </a:moveTo>
                <a:lnTo>
                  <a:pt x="164206" y="52536"/>
                </a:lnTo>
                <a:lnTo>
                  <a:pt x="166736" y="51543"/>
                </a:lnTo>
                <a:lnTo>
                  <a:pt x="168919" y="49559"/>
                </a:lnTo>
                <a:lnTo>
                  <a:pt x="171101" y="47476"/>
                </a:lnTo>
                <a:lnTo>
                  <a:pt x="172391" y="44747"/>
                </a:lnTo>
                <a:lnTo>
                  <a:pt x="172788" y="41374"/>
                </a:lnTo>
                <a:lnTo>
                  <a:pt x="177699" y="41374"/>
                </a:lnTo>
                <a:lnTo>
                  <a:pt x="176906" y="46235"/>
                </a:lnTo>
                <a:lnTo>
                  <a:pt x="175071" y="50006"/>
                </a:lnTo>
                <a:lnTo>
                  <a:pt x="172353" y="52536"/>
                </a:lnTo>
                <a:close/>
              </a:path>
              <a:path w="591185" h="66039">
                <a:moveTo>
                  <a:pt x="204749" y="56703"/>
                </a:moveTo>
                <a:lnTo>
                  <a:pt x="195324" y="56703"/>
                </a:lnTo>
                <a:lnTo>
                  <a:pt x="190858" y="54768"/>
                </a:lnTo>
                <a:lnTo>
                  <a:pt x="187485" y="50899"/>
                </a:lnTo>
                <a:lnTo>
                  <a:pt x="184112" y="46930"/>
                </a:lnTo>
                <a:lnTo>
                  <a:pt x="182425" y="41919"/>
                </a:lnTo>
                <a:lnTo>
                  <a:pt x="182425" y="29815"/>
                </a:lnTo>
                <a:lnTo>
                  <a:pt x="184112" y="24854"/>
                </a:lnTo>
                <a:lnTo>
                  <a:pt x="187485" y="20984"/>
                </a:lnTo>
                <a:lnTo>
                  <a:pt x="190858" y="17015"/>
                </a:lnTo>
                <a:lnTo>
                  <a:pt x="195324" y="15031"/>
                </a:lnTo>
                <a:lnTo>
                  <a:pt x="206535" y="15031"/>
                </a:lnTo>
                <a:lnTo>
                  <a:pt x="211049" y="17015"/>
                </a:lnTo>
                <a:lnTo>
                  <a:pt x="212778" y="19049"/>
                </a:lnTo>
                <a:lnTo>
                  <a:pt x="196811" y="19049"/>
                </a:lnTo>
                <a:lnTo>
                  <a:pt x="193488" y="20687"/>
                </a:lnTo>
                <a:lnTo>
                  <a:pt x="190909" y="23961"/>
                </a:lnTo>
                <a:lnTo>
                  <a:pt x="188427" y="27235"/>
                </a:lnTo>
                <a:lnTo>
                  <a:pt x="187187" y="31204"/>
                </a:lnTo>
                <a:lnTo>
                  <a:pt x="187187" y="40530"/>
                </a:lnTo>
                <a:lnTo>
                  <a:pt x="188427" y="44499"/>
                </a:lnTo>
                <a:lnTo>
                  <a:pt x="190909" y="47773"/>
                </a:lnTo>
                <a:lnTo>
                  <a:pt x="193389" y="50948"/>
                </a:lnTo>
                <a:lnTo>
                  <a:pt x="196712" y="52536"/>
                </a:lnTo>
                <a:lnTo>
                  <a:pt x="212942" y="52536"/>
                </a:lnTo>
                <a:lnTo>
                  <a:pt x="211000" y="53875"/>
                </a:lnTo>
                <a:lnTo>
                  <a:pt x="208122" y="55760"/>
                </a:lnTo>
                <a:lnTo>
                  <a:pt x="204749" y="56703"/>
                </a:lnTo>
                <a:close/>
              </a:path>
              <a:path w="591185" h="66039">
                <a:moveTo>
                  <a:pt x="212942" y="52536"/>
                </a:moveTo>
                <a:lnTo>
                  <a:pt x="205047" y="52536"/>
                </a:lnTo>
                <a:lnTo>
                  <a:pt x="208371" y="50899"/>
                </a:lnTo>
                <a:lnTo>
                  <a:pt x="210851" y="47624"/>
                </a:lnTo>
                <a:lnTo>
                  <a:pt x="213431" y="44350"/>
                </a:lnTo>
                <a:lnTo>
                  <a:pt x="214688" y="40530"/>
                </a:lnTo>
                <a:lnTo>
                  <a:pt x="214721" y="31204"/>
                </a:lnTo>
                <a:lnTo>
                  <a:pt x="213431" y="27235"/>
                </a:lnTo>
                <a:lnTo>
                  <a:pt x="210851" y="23961"/>
                </a:lnTo>
                <a:lnTo>
                  <a:pt x="208371" y="20687"/>
                </a:lnTo>
                <a:lnTo>
                  <a:pt x="205047" y="19049"/>
                </a:lnTo>
                <a:lnTo>
                  <a:pt x="212778" y="19049"/>
                </a:lnTo>
                <a:lnTo>
                  <a:pt x="214423" y="20984"/>
                </a:lnTo>
                <a:lnTo>
                  <a:pt x="217797" y="24854"/>
                </a:lnTo>
                <a:lnTo>
                  <a:pt x="219484" y="29815"/>
                </a:lnTo>
                <a:lnTo>
                  <a:pt x="219484" y="39538"/>
                </a:lnTo>
                <a:lnTo>
                  <a:pt x="218788" y="42961"/>
                </a:lnTo>
                <a:lnTo>
                  <a:pt x="216011" y="49311"/>
                </a:lnTo>
                <a:lnTo>
                  <a:pt x="213877" y="51891"/>
                </a:lnTo>
                <a:lnTo>
                  <a:pt x="212942" y="52536"/>
                </a:lnTo>
                <a:close/>
              </a:path>
              <a:path w="591185" h="66039">
                <a:moveTo>
                  <a:pt x="234607" y="22919"/>
                </a:moveTo>
                <a:lnTo>
                  <a:pt x="231650" y="22919"/>
                </a:lnTo>
                <a:lnTo>
                  <a:pt x="232542" y="20637"/>
                </a:lnTo>
                <a:lnTo>
                  <a:pt x="234130" y="18752"/>
                </a:lnTo>
                <a:lnTo>
                  <a:pt x="238695" y="15775"/>
                </a:lnTo>
                <a:lnTo>
                  <a:pt x="241274" y="15031"/>
                </a:lnTo>
                <a:lnTo>
                  <a:pt x="249211" y="15031"/>
                </a:lnTo>
                <a:lnTo>
                  <a:pt x="252883" y="16271"/>
                </a:lnTo>
                <a:lnTo>
                  <a:pt x="255439" y="19049"/>
                </a:lnTo>
                <a:lnTo>
                  <a:pt x="241175" y="19049"/>
                </a:lnTo>
                <a:lnTo>
                  <a:pt x="238893" y="19694"/>
                </a:lnTo>
                <a:lnTo>
                  <a:pt x="235123" y="22274"/>
                </a:lnTo>
                <a:lnTo>
                  <a:pt x="234607" y="22919"/>
                </a:lnTo>
                <a:close/>
              </a:path>
              <a:path w="591185" h="66039">
                <a:moveTo>
                  <a:pt x="231501" y="55512"/>
                </a:moveTo>
                <a:lnTo>
                  <a:pt x="226589" y="55512"/>
                </a:lnTo>
                <a:lnTo>
                  <a:pt x="226589" y="16222"/>
                </a:lnTo>
                <a:lnTo>
                  <a:pt x="231501" y="16222"/>
                </a:lnTo>
                <a:lnTo>
                  <a:pt x="231501" y="22919"/>
                </a:lnTo>
                <a:lnTo>
                  <a:pt x="234607" y="22919"/>
                </a:lnTo>
                <a:lnTo>
                  <a:pt x="233733" y="24010"/>
                </a:lnTo>
                <a:lnTo>
                  <a:pt x="232841" y="26193"/>
                </a:lnTo>
                <a:lnTo>
                  <a:pt x="231947" y="28277"/>
                </a:lnTo>
                <a:lnTo>
                  <a:pt x="231501" y="30360"/>
                </a:lnTo>
                <a:lnTo>
                  <a:pt x="231501" y="55512"/>
                </a:lnTo>
                <a:close/>
              </a:path>
              <a:path w="591185" h="66039">
                <a:moveTo>
                  <a:pt x="258587" y="55512"/>
                </a:moveTo>
                <a:lnTo>
                  <a:pt x="253825" y="55512"/>
                </a:lnTo>
                <a:lnTo>
                  <a:pt x="253825" y="26888"/>
                </a:lnTo>
                <a:lnTo>
                  <a:pt x="252982" y="24010"/>
                </a:lnTo>
                <a:lnTo>
                  <a:pt x="249608" y="20042"/>
                </a:lnTo>
                <a:lnTo>
                  <a:pt x="247128" y="19049"/>
                </a:lnTo>
                <a:lnTo>
                  <a:pt x="255439" y="19049"/>
                </a:lnTo>
                <a:lnTo>
                  <a:pt x="257446" y="21232"/>
                </a:lnTo>
                <a:lnTo>
                  <a:pt x="258587" y="24903"/>
                </a:lnTo>
                <a:lnTo>
                  <a:pt x="258587" y="55512"/>
                </a:lnTo>
                <a:close/>
              </a:path>
              <a:path w="591185" h="66039">
                <a:moveTo>
                  <a:pt x="283442" y="55512"/>
                </a:moveTo>
                <a:lnTo>
                  <a:pt x="278381" y="55512"/>
                </a:lnTo>
                <a:lnTo>
                  <a:pt x="263201" y="16222"/>
                </a:lnTo>
                <a:lnTo>
                  <a:pt x="268559" y="16222"/>
                </a:lnTo>
                <a:lnTo>
                  <a:pt x="280912" y="50750"/>
                </a:lnTo>
                <a:lnTo>
                  <a:pt x="285228" y="50750"/>
                </a:lnTo>
                <a:lnTo>
                  <a:pt x="283442" y="55512"/>
                </a:lnTo>
                <a:close/>
              </a:path>
              <a:path w="591185" h="66039">
                <a:moveTo>
                  <a:pt x="285228" y="50750"/>
                </a:moveTo>
                <a:lnTo>
                  <a:pt x="281061" y="50750"/>
                </a:lnTo>
                <a:lnTo>
                  <a:pt x="293264" y="16222"/>
                </a:lnTo>
                <a:lnTo>
                  <a:pt x="298176" y="16222"/>
                </a:lnTo>
                <a:lnTo>
                  <a:pt x="285228" y="50750"/>
                </a:lnTo>
                <a:close/>
              </a:path>
              <a:path w="591185" h="66039">
                <a:moveTo>
                  <a:pt x="301822" y="65930"/>
                </a:moveTo>
                <a:lnTo>
                  <a:pt x="301822" y="62656"/>
                </a:lnTo>
                <a:lnTo>
                  <a:pt x="302814" y="62259"/>
                </a:lnTo>
                <a:lnTo>
                  <a:pt x="303658" y="61366"/>
                </a:lnTo>
                <a:lnTo>
                  <a:pt x="304352" y="59977"/>
                </a:lnTo>
                <a:lnTo>
                  <a:pt x="305047" y="58687"/>
                </a:lnTo>
                <a:lnTo>
                  <a:pt x="305201" y="57993"/>
                </a:lnTo>
                <a:lnTo>
                  <a:pt x="305246" y="55512"/>
                </a:lnTo>
                <a:lnTo>
                  <a:pt x="302120" y="55512"/>
                </a:lnTo>
                <a:lnTo>
                  <a:pt x="302120" y="47476"/>
                </a:lnTo>
                <a:lnTo>
                  <a:pt x="308519" y="47476"/>
                </a:lnTo>
                <a:lnTo>
                  <a:pt x="308519" y="57993"/>
                </a:lnTo>
                <a:lnTo>
                  <a:pt x="307924" y="60076"/>
                </a:lnTo>
                <a:lnTo>
                  <a:pt x="306624" y="62259"/>
                </a:lnTo>
                <a:lnTo>
                  <a:pt x="305642" y="64045"/>
                </a:lnTo>
                <a:lnTo>
                  <a:pt x="304005" y="65335"/>
                </a:lnTo>
                <a:lnTo>
                  <a:pt x="301822" y="65930"/>
                </a:lnTo>
                <a:close/>
              </a:path>
              <a:path w="591185" h="66039">
                <a:moveTo>
                  <a:pt x="363362" y="55512"/>
                </a:moveTo>
                <a:lnTo>
                  <a:pt x="358600" y="55512"/>
                </a:lnTo>
                <a:lnTo>
                  <a:pt x="358600" y="15924"/>
                </a:lnTo>
                <a:lnTo>
                  <a:pt x="344461" y="15924"/>
                </a:lnTo>
                <a:lnTo>
                  <a:pt x="344461" y="12501"/>
                </a:lnTo>
                <a:lnTo>
                  <a:pt x="348827" y="12402"/>
                </a:lnTo>
                <a:lnTo>
                  <a:pt x="351853" y="12005"/>
                </a:lnTo>
                <a:lnTo>
                  <a:pt x="355226" y="10616"/>
                </a:lnTo>
                <a:lnTo>
                  <a:pt x="356517" y="9574"/>
                </a:lnTo>
                <a:lnTo>
                  <a:pt x="357409" y="8185"/>
                </a:lnTo>
                <a:lnTo>
                  <a:pt x="358402" y="6697"/>
                </a:lnTo>
                <a:lnTo>
                  <a:pt x="359096" y="4663"/>
                </a:lnTo>
                <a:lnTo>
                  <a:pt x="359493" y="2083"/>
                </a:lnTo>
                <a:lnTo>
                  <a:pt x="363362" y="2083"/>
                </a:lnTo>
                <a:lnTo>
                  <a:pt x="363362" y="55512"/>
                </a:lnTo>
                <a:close/>
              </a:path>
              <a:path w="591185" h="66039">
                <a:moveTo>
                  <a:pt x="388180" y="20538"/>
                </a:moveTo>
                <a:lnTo>
                  <a:pt x="383417" y="20538"/>
                </a:lnTo>
                <a:lnTo>
                  <a:pt x="383417" y="14337"/>
                </a:lnTo>
                <a:lnTo>
                  <a:pt x="384905" y="9971"/>
                </a:lnTo>
                <a:lnTo>
                  <a:pt x="387881" y="6697"/>
                </a:lnTo>
                <a:lnTo>
                  <a:pt x="390858" y="3323"/>
                </a:lnTo>
                <a:lnTo>
                  <a:pt x="395075" y="1637"/>
                </a:lnTo>
                <a:lnTo>
                  <a:pt x="405493" y="1637"/>
                </a:lnTo>
                <a:lnTo>
                  <a:pt x="409462" y="3026"/>
                </a:lnTo>
                <a:lnTo>
                  <a:pt x="412439" y="5804"/>
                </a:lnTo>
                <a:lnTo>
                  <a:pt x="396564" y="5804"/>
                </a:lnTo>
                <a:lnTo>
                  <a:pt x="393686" y="6994"/>
                </a:lnTo>
                <a:lnTo>
                  <a:pt x="389519" y="11757"/>
                </a:lnTo>
                <a:lnTo>
                  <a:pt x="388378" y="15130"/>
                </a:lnTo>
                <a:lnTo>
                  <a:pt x="388180" y="19496"/>
                </a:lnTo>
                <a:lnTo>
                  <a:pt x="388180" y="20538"/>
                </a:lnTo>
                <a:close/>
              </a:path>
              <a:path w="591185" h="66039">
                <a:moveTo>
                  <a:pt x="417350" y="55512"/>
                </a:moveTo>
                <a:lnTo>
                  <a:pt x="382227" y="55512"/>
                </a:lnTo>
                <a:lnTo>
                  <a:pt x="382227" y="51543"/>
                </a:lnTo>
                <a:lnTo>
                  <a:pt x="403161" y="30856"/>
                </a:lnTo>
                <a:lnTo>
                  <a:pt x="407081" y="27781"/>
                </a:lnTo>
                <a:lnTo>
                  <a:pt x="411248" y="22820"/>
                </a:lnTo>
                <a:lnTo>
                  <a:pt x="412289" y="19942"/>
                </a:lnTo>
                <a:lnTo>
                  <a:pt x="412289" y="13394"/>
                </a:lnTo>
                <a:lnTo>
                  <a:pt x="411148" y="10765"/>
                </a:lnTo>
                <a:lnTo>
                  <a:pt x="408867" y="8780"/>
                </a:lnTo>
                <a:lnTo>
                  <a:pt x="406684" y="6796"/>
                </a:lnTo>
                <a:lnTo>
                  <a:pt x="403806" y="5804"/>
                </a:lnTo>
                <a:lnTo>
                  <a:pt x="412439" y="5804"/>
                </a:lnTo>
                <a:lnTo>
                  <a:pt x="415514" y="8483"/>
                </a:lnTo>
                <a:lnTo>
                  <a:pt x="417052" y="12104"/>
                </a:lnTo>
                <a:lnTo>
                  <a:pt x="416986" y="20538"/>
                </a:lnTo>
                <a:lnTo>
                  <a:pt x="396415" y="40084"/>
                </a:lnTo>
                <a:lnTo>
                  <a:pt x="392992" y="42614"/>
                </a:lnTo>
                <a:lnTo>
                  <a:pt x="389122" y="46880"/>
                </a:lnTo>
                <a:lnTo>
                  <a:pt x="387981" y="48964"/>
                </a:lnTo>
                <a:lnTo>
                  <a:pt x="387584" y="51047"/>
                </a:lnTo>
                <a:lnTo>
                  <a:pt x="417350" y="51047"/>
                </a:lnTo>
                <a:lnTo>
                  <a:pt x="417350" y="55512"/>
                </a:lnTo>
                <a:close/>
              </a:path>
              <a:path w="591185" h="66039">
                <a:moveTo>
                  <a:pt x="448368" y="56703"/>
                </a:moveTo>
                <a:lnTo>
                  <a:pt x="437454" y="56703"/>
                </a:lnTo>
                <a:lnTo>
                  <a:pt x="433038" y="55264"/>
                </a:lnTo>
                <a:lnTo>
                  <a:pt x="429666" y="52387"/>
                </a:lnTo>
                <a:lnTo>
                  <a:pt x="426292" y="49410"/>
                </a:lnTo>
                <a:lnTo>
                  <a:pt x="424648" y="45590"/>
                </a:lnTo>
                <a:lnTo>
                  <a:pt x="424701" y="37058"/>
                </a:lnTo>
                <a:lnTo>
                  <a:pt x="435469" y="26937"/>
                </a:lnTo>
                <a:lnTo>
                  <a:pt x="435469" y="26789"/>
                </a:lnTo>
                <a:lnTo>
                  <a:pt x="426689" y="10963"/>
                </a:lnTo>
                <a:lnTo>
                  <a:pt x="428226" y="7739"/>
                </a:lnTo>
                <a:lnTo>
                  <a:pt x="434478" y="2877"/>
                </a:lnTo>
                <a:lnTo>
                  <a:pt x="438347" y="1637"/>
                </a:lnTo>
                <a:lnTo>
                  <a:pt x="447475" y="1637"/>
                </a:lnTo>
                <a:lnTo>
                  <a:pt x="451295" y="2877"/>
                </a:lnTo>
                <a:lnTo>
                  <a:pt x="454371" y="5357"/>
                </a:lnTo>
                <a:lnTo>
                  <a:pt x="454966" y="5804"/>
                </a:lnTo>
                <a:lnTo>
                  <a:pt x="439735" y="5804"/>
                </a:lnTo>
                <a:lnTo>
                  <a:pt x="437057" y="6647"/>
                </a:lnTo>
                <a:lnTo>
                  <a:pt x="432692" y="10021"/>
                </a:lnTo>
                <a:lnTo>
                  <a:pt x="431649" y="12154"/>
                </a:lnTo>
                <a:lnTo>
                  <a:pt x="431600" y="18107"/>
                </a:lnTo>
                <a:lnTo>
                  <a:pt x="432592" y="20538"/>
                </a:lnTo>
                <a:lnTo>
                  <a:pt x="434577" y="22324"/>
                </a:lnTo>
                <a:lnTo>
                  <a:pt x="436660" y="24110"/>
                </a:lnTo>
                <a:lnTo>
                  <a:pt x="439389" y="25003"/>
                </a:lnTo>
                <a:lnTo>
                  <a:pt x="454750" y="25003"/>
                </a:lnTo>
                <a:lnTo>
                  <a:pt x="453279" y="25995"/>
                </a:lnTo>
                <a:lnTo>
                  <a:pt x="450502" y="26789"/>
                </a:lnTo>
                <a:lnTo>
                  <a:pt x="450502" y="26937"/>
                </a:lnTo>
                <a:lnTo>
                  <a:pt x="453973" y="27731"/>
                </a:lnTo>
                <a:lnTo>
                  <a:pt x="456150" y="29021"/>
                </a:lnTo>
                <a:lnTo>
                  <a:pt x="438645" y="29021"/>
                </a:lnTo>
                <a:lnTo>
                  <a:pt x="435321" y="30112"/>
                </a:lnTo>
                <a:lnTo>
                  <a:pt x="432939" y="32295"/>
                </a:lnTo>
                <a:lnTo>
                  <a:pt x="430558" y="34379"/>
                </a:lnTo>
                <a:lnTo>
                  <a:pt x="429410" y="37058"/>
                </a:lnTo>
                <a:lnTo>
                  <a:pt x="429368" y="44301"/>
                </a:lnTo>
                <a:lnTo>
                  <a:pt x="430608" y="47227"/>
                </a:lnTo>
                <a:lnTo>
                  <a:pt x="433206" y="49509"/>
                </a:lnTo>
                <a:lnTo>
                  <a:pt x="435568" y="51494"/>
                </a:lnTo>
                <a:lnTo>
                  <a:pt x="438843" y="52536"/>
                </a:lnTo>
                <a:lnTo>
                  <a:pt x="455982" y="52536"/>
                </a:lnTo>
                <a:lnTo>
                  <a:pt x="452783" y="55264"/>
                </a:lnTo>
                <a:lnTo>
                  <a:pt x="448368" y="56703"/>
                </a:lnTo>
                <a:close/>
              </a:path>
              <a:path w="591185" h="66039">
                <a:moveTo>
                  <a:pt x="454750" y="25003"/>
                </a:moveTo>
                <a:lnTo>
                  <a:pt x="446632" y="25003"/>
                </a:lnTo>
                <a:lnTo>
                  <a:pt x="449509" y="24110"/>
                </a:lnTo>
                <a:lnTo>
                  <a:pt x="453378" y="20438"/>
                </a:lnTo>
                <a:lnTo>
                  <a:pt x="454330" y="18107"/>
                </a:lnTo>
                <a:lnTo>
                  <a:pt x="454371" y="12154"/>
                </a:lnTo>
                <a:lnTo>
                  <a:pt x="453329" y="9921"/>
                </a:lnTo>
                <a:lnTo>
                  <a:pt x="451245" y="8334"/>
                </a:lnTo>
                <a:lnTo>
                  <a:pt x="449161" y="6647"/>
                </a:lnTo>
                <a:lnTo>
                  <a:pt x="446384" y="5804"/>
                </a:lnTo>
                <a:lnTo>
                  <a:pt x="454966" y="5804"/>
                </a:lnTo>
                <a:lnTo>
                  <a:pt x="457545" y="7739"/>
                </a:lnTo>
                <a:lnTo>
                  <a:pt x="459133" y="10963"/>
                </a:lnTo>
                <a:lnTo>
                  <a:pt x="459074" y="18107"/>
                </a:lnTo>
                <a:lnTo>
                  <a:pt x="458404" y="20339"/>
                </a:lnTo>
                <a:lnTo>
                  <a:pt x="458283" y="20538"/>
                </a:lnTo>
                <a:lnTo>
                  <a:pt x="455413" y="24556"/>
                </a:lnTo>
                <a:lnTo>
                  <a:pt x="454750" y="25003"/>
                </a:lnTo>
                <a:close/>
              </a:path>
              <a:path w="591185" h="66039">
                <a:moveTo>
                  <a:pt x="455982" y="52536"/>
                </a:moveTo>
                <a:lnTo>
                  <a:pt x="447078" y="52536"/>
                </a:lnTo>
                <a:lnTo>
                  <a:pt x="450402" y="51494"/>
                </a:lnTo>
                <a:lnTo>
                  <a:pt x="452883" y="49410"/>
                </a:lnTo>
                <a:lnTo>
                  <a:pt x="455363" y="47227"/>
                </a:lnTo>
                <a:lnTo>
                  <a:pt x="456603" y="44301"/>
                </a:lnTo>
                <a:lnTo>
                  <a:pt x="456515" y="37058"/>
                </a:lnTo>
                <a:lnTo>
                  <a:pt x="455363" y="34478"/>
                </a:lnTo>
                <a:lnTo>
                  <a:pt x="452883" y="32295"/>
                </a:lnTo>
                <a:lnTo>
                  <a:pt x="450502" y="30112"/>
                </a:lnTo>
                <a:lnTo>
                  <a:pt x="447177" y="29021"/>
                </a:lnTo>
                <a:lnTo>
                  <a:pt x="456150" y="29021"/>
                </a:lnTo>
                <a:lnTo>
                  <a:pt x="456653" y="29319"/>
                </a:lnTo>
                <a:lnTo>
                  <a:pt x="460423" y="34081"/>
                </a:lnTo>
                <a:lnTo>
                  <a:pt x="461366" y="37058"/>
                </a:lnTo>
                <a:lnTo>
                  <a:pt x="461366" y="45590"/>
                </a:lnTo>
                <a:lnTo>
                  <a:pt x="459629" y="49509"/>
                </a:lnTo>
                <a:lnTo>
                  <a:pt x="455982" y="52536"/>
                </a:lnTo>
                <a:close/>
              </a:path>
              <a:path w="591185" h="66039">
                <a:moveTo>
                  <a:pt x="471300" y="65930"/>
                </a:moveTo>
                <a:lnTo>
                  <a:pt x="471300" y="62656"/>
                </a:lnTo>
                <a:lnTo>
                  <a:pt x="472292" y="62259"/>
                </a:lnTo>
                <a:lnTo>
                  <a:pt x="473136" y="61366"/>
                </a:lnTo>
                <a:lnTo>
                  <a:pt x="473830" y="59977"/>
                </a:lnTo>
                <a:lnTo>
                  <a:pt x="474525" y="58687"/>
                </a:lnTo>
                <a:lnTo>
                  <a:pt x="474679" y="57993"/>
                </a:lnTo>
                <a:lnTo>
                  <a:pt x="474723" y="55512"/>
                </a:lnTo>
                <a:lnTo>
                  <a:pt x="471598" y="55512"/>
                </a:lnTo>
                <a:lnTo>
                  <a:pt x="471598" y="47476"/>
                </a:lnTo>
                <a:lnTo>
                  <a:pt x="477997" y="47476"/>
                </a:lnTo>
                <a:lnTo>
                  <a:pt x="477997" y="57993"/>
                </a:lnTo>
                <a:lnTo>
                  <a:pt x="477402" y="60076"/>
                </a:lnTo>
                <a:lnTo>
                  <a:pt x="476102" y="62259"/>
                </a:lnTo>
                <a:lnTo>
                  <a:pt x="475120" y="64045"/>
                </a:lnTo>
                <a:lnTo>
                  <a:pt x="473483" y="65335"/>
                </a:lnTo>
                <a:lnTo>
                  <a:pt x="471300" y="65930"/>
                </a:lnTo>
                <a:close/>
              </a:path>
              <a:path w="591185" h="66039">
                <a:moveTo>
                  <a:pt x="509623" y="56703"/>
                </a:moveTo>
                <a:lnTo>
                  <a:pt x="505456" y="56703"/>
                </a:lnTo>
                <a:lnTo>
                  <a:pt x="528970" y="0"/>
                </a:lnTo>
                <a:lnTo>
                  <a:pt x="532840" y="0"/>
                </a:lnTo>
                <a:lnTo>
                  <a:pt x="509623" y="56703"/>
                </a:lnTo>
                <a:close/>
              </a:path>
              <a:path w="591185" h="66039">
                <a:moveTo>
                  <a:pt x="561825" y="20538"/>
                </a:moveTo>
                <a:lnTo>
                  <a:pt x="557062" y="20538"/>
                </a:lnTo>
                <a:lnTo>
                  <a:pt x="557062" y="14337"/>
                </a:lnTo>
                <a:lnTo>
                  <a:pt x="558550" y="9971"/>
                </a:lnTo>
                <a:lnTo>
                  <a:pt x="561527" y="6697"/>
                </a:lnTo>
                <a:lnTo>
                  <a:pt x="564503" y="3323"/>
                </a:lnTo>
                <a:lnTo>
                  <a:pt x="568720" y="1637"/>
                </a:lnTo>
                <a:lnTo>
                  <a:pt x="579138" y="1637"/>
                </a:lnTo>
                <a:lnTo>
                  <a:pt x="583106" y="3026"/>
                </a:lnTo>
                <a:lnTo>
                  <a:pt x="586083" y="5804"/>
                </a:lnTo>
                <a:lnTo>
                  <a:pt x="570209" y="5804"/>
                </a:lnTo>
                <a:lnTo>
                  <a:pt x="567331" y="6994"/>
                </a:lnTo>
                <a:lnTo>
                  <a:pt x="563164" y="11757"/>
                </a:lnTo>
                <a:lnTo>
                  <a:pt x="562023" y="15130"/>
                </a:lnTo>
                <a:lnTo>
                  <a:pt x="561825" y="19496"/>
                </a:lnTo>
                <a:lnTo>
                  <a:pt x="561825" y="20538"/>
                </a:lnTo>
                <a:close/>
              </a:path>
              <a:path w="591185" h="66039">
                <a:moveTo>
                  <a:pt x="590995" y="55512"/>
                </a:moveTo>
                <a:lnTo>
                  <a:pt x="555872" y="55512"/>
                </a:lnTo>
                <a:lnTo>
                  <a:pt x="555872" y="51543"/>
                </a:lnTo>
                <a:lnTo>
                  <a:pt x="556962" y="47972"/>
                </a:lnTo>
                <a:lnTo>
                  <a:pt x="561428" y="41522"/>
                </a:lnTo>
                <a:lnTo>
                  <a:pt x="565397" y="38099"/>
                </a:lnTo>
                <a:lnTo>
                  <a:pt x="576807" y="30856"/>
                </a:lnTo>
                <a:lnTo>
                  <a:pt x="580725" y="27781"/>
                </a:lnTo>
                <a:lnTo>
                  <a:pt x="584892" y="22820"/>
                </a:lnTo>
                <a:lnTo>
                  <a:pt x="585934" y="19942"/>
                </a:lnTo>
                <a:lnTo>
                  <a:pt x="585934" y="13394"/>
                </a:lnTo>
                <a:lnTo>
                  <a:pt x="584793" y="10765"/>
                </a:lnTo>
                <a:lnTo>
                  <a:pt x="582511" y="8780"/>
                </a:lnTo>
                <a:lnTo>
                  <a:pt x="580329" y="6796"/>
                </a:lnTo>
                <a:lnTo>
                  <a:pt x="577451" y="5804"/>
                </a:lnTo>
                <a:lnTo>
                  <a:pt x="586083" y="5804"/>
                </a:lnTo>
                <a:lnTo>
                  <a:pt x="589159" y="8483"/>
                </a:lnTo>
                <a:lnTo>
                  <a:pt x="590697" y="12104"/>
                </a:lnTo>
                <a:lnTo>
                  <a:pt x="590631" y="20538"/>
                </a:lnTo>
                <a:lnTo>
                  <a:pt x="570059" y="40084"/>
                </a:lnTo>
                <a:lnTo>
                  <a:pt x="566637" y="42614"/>
                </a:lnTo>
                <a:lnTo>
                  <a:pt x="562767" y="46880"/>
                </a:lnTo>
                <a:lnTo>
                  <a:pt x="561626" y="48964"/>
                </a:lnTo>
                <a:lnTo>
                  <a:pt x="561229" y="51047"/>
                </a:lnTo>
                <a:lnTo>
                  <a:pt x="590995" y="51047"/>
                </a:lnTo>
                <a:lnTo>
                  <a:pt x="590995" y="5551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62"/>
          <p:cNvSpPr/>
          <p:nvPr/>
        </p:nvSpPr>
        <p:spPr>
          <a:xfrm>
            <a:off x="5810813" y="436414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63"/>
          <p:cNvSpPr/>
          <p:nvPr/>
        </p:nvSpPr>
        <p:spPr>
          <a:xfrm>
            <a:off x="5810313" y="4495039"/>
            <a:ext cx="635" cy="42545"/>
          </a:xfrm>
          <a:custGeom>
            <a:avLst/>
            <a:gdLst/>
            <a:ahLst/>
            <a:cxnLst/>
            <a:rect l="l" t="t" r="r" b="b"/>
            <a:pathLst>
              <a:path w="635" h="42544">
                <a:moveTo>
                  <a:pt x="0" y="41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64"/>
          <p:cNvSpPr/>
          <p:nvPr/>
        </p:nvSpPr>
        <p:spPr>
          <a:xfrm>
            <a:off x="5790788" y="419356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20249" y="42299"/>
                </a:move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65"/>
          <p:cNvSpPr/>
          <p:nvPr/>
        </p:nvSpPr>
        <p:spPr>
          <a:xfrm>
            <a:off x="5790788" y="419356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0" y="21149"/>
                </a:moveTo>
                <a:lnTo>
                  <a:pt x="1589" y="12909"/>
                </a:lnTo>
                <a:lnTo>
                  <a:pt x="5924" y="6187"/>
                </a:lnTo>
                <a:lnTo>
                  <a:pt x="12360" y="1659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4"/>
                </a:lnTo>
                <a:lnTo>
                  <a:pt x="34549" y="6174"/>
                </a:lnTo>
                <a:lnTo>
                  <a:pt x="38349" y="10149"/>
                </a:lnTo>
                <a:lnTo>
                  <a:pt x="40499" y="15524"/>
                </a:lnTo>
                <a:lnTo>
                  <a:pt x="40499" y="21149"/>
                </a:lnTo>
                <a:lnTo>
                  <a:pt x="38907" y="29380"/>
                </a:lnTo>
                <a:lnTo>
                  <a:pt x="34565" y="36103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3"/>
                </a:lnTo>
                <a:lnTo>
                  <a:pt x="1589" y="29380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66"/>
          <p:cNvSpPr/>
          <p:nvPr/>
        </p:nvSpPr>
        <p:spPr>
          <a:xfrm>
            <a:off x="5810813" y="4235890"/>
            <a:ext cx="635" cy="36195"/>
          </a:xfrm>
          <a:custGeom>
            <a:avLst/>
            <a:gdLst/>
            <a:ahLst/>
            <a:cxnLst/>
            <a:rect l="l" t="t" r="r" b="b"/>
            <a:pathLst>
              <a:path w="635" h="36194">
                <a:moveTo>
                  <a:pt x="149" y="-4762"/>
                </a:moveTo>
                <a:lnTo>
                  <a:pt x="149" y="40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67"/>
          <p:cNvSpPr/>
          <p:nvPr/>
        </p:nvSpPr>
        <p:spPr>
          <a:xfrm>
            <a:off x="5830688" y="4214715"/>
            <a:ext cx="798830" cy="343535"/>
          </a:xfrm>
          <a:custGeom>
            <a:avLst/>
            <a:gdLst/>
            <a:ahLst/>
            <a:cxnLst/>
            <a:rect l="l" t="t" r="r" b="b"/>
            <a:pathLst>
              <a:path w="798829" h="343535">
                <a:moveTo>
                  <a:pt x="599" y="0"/>
                </a:moveTo>
                <a:lnTo>
                  <a:pt x="67028" y="780"/>
                </a:lnTo>
                <a:lnTo>
                  <a:pt x="133047" y="3062"/>
                </a:lnTo>
                <a:lnTo>
                  <a:pt x="198247" y="6758"/>
                </a:lnTo>
                <a:lnTo>
                  <a:pt x="262216" y="11779"/>
                </a:lnTo>
                <a:lnTo>
                  <a:pt x="324544" y="18037"/>
                </a:lnTo>
                <a:lnTo>
                  <a:pt x="384820" y="25444"/>
                </a:lnTo>
                <a:lnTo>
                  <a:pt x="442634" y="33911"/>
                </a:lnTo>
                <a:lnTo>
                  <a:pt x="497574" y="43349"/>
                </a:lnTo>
                <a:lnTo>
                  <a:pt x="549230" y="53671"/>
                </a:lnTo>
                <a:lnTo>
                  <a:pt x="597191" y="64788"/>
                </a:lnTo>
                <a:lnTo>
                  <a:pt x="641046" y="76612"/>
                </a:lnTo>
                <a:lnTo>
                  <a:pt x="680385" y="89055"/>
                </a:lnTo>
                <a:lnTo>
                  <a:pt x="743871" y="115442"/>
                </a:lnTo>
                <a:lnTo>
                  <a:pt x="784362" y="143242"/>
                </a:lnTo>
                <a:lnTo>
                  <a:pt x="798573" y="171749"/>
                </a:lnTo>
                <a:lnTo>
                  <a:pt x="794933" y="186047"/>
                </a:lnTo>
                <a:lnTo>
                  <a:pt x="767121" y="214289"/>
                </a:lnTo>
                <a:lnTo>
                  <a:pt x="714669" y="241471"/>
                </a:lnTo>
                <a:lnTo>
                  <a:pt x="640862" y="266886"/>
                </a:lnTo>
                <a:lnTo>
                  <a:pt x="596978" y="278710"/>
                </a:lnTo>
                <a:lnTo>
                  <a:pt x="548986" y="289827"/>
                </a:lnTo>
                <a:lnTo>
                  <a:pt x="497298" y="300149"/>
                </a:lnTo>
                <a:lnTo>
                  <a:pt x="442324" y="309588"/>
                </a:lnTo>
                <a:lnTo>
                  <a:pt x="384476" y="318054"/>
                </a:lnTo>
                <a:lnTo>
                  <a:pt x="324162" y="325461"/>
                </a:lnTo>
                <a:lnTo>
                  <a:pt x="261795" y="331719"/>
                </a:lnTo>
                <a:lnTo>
                  <a:pt x="197785" y="336740"/>
                </a:lnTo>
                <a:lnTo>
                  <a:pt x="132542" y="340436"/>
                </a:lnTo>
                <a:lnTo>
                  <a:pt x="66476" y="342718"/>
                </a:lnTo>
                <a:lnTo>
                  <a:pt x="0" y="3434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68"/>
          <p:cNvSpPr/>
          <p:nvPr/>
        </p:nvSpPr>
        <p:spPr>
          <a:xfrm>
            <a:off x="5373864" y="393160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69"/>
          <p:cNvSpPr/>
          <p:nvPr/>
        </p:nvSpPr>
        <p:spPr>
          <a:xfrm>
            <a:off x="5373864" y="393160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89"/>
                </a:lnTo>
                <a:lnTo>
                  <a:pt x="0" y="9268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70"/>
          <p:cNvSpPr/>
          <p:nvPr/>
        </p:nvSpPr>
        <p:spPr>
          <a:xfrm>
            <a:off x="5539744" y="3948104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71"/>
          <p:cNvSpPr/>
          <p:nvPr/>
        </p:nvSpPr>
        <p:spPr>
          <a:xfrm>
            <a:off x="5373864" y="406226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72"/>
          <p:cNvSpPr/>
          <p:nvPr/>
        </p:nvSpPr>
        <p:spPr>
          <a:xfrm>
            <a:off x="5373864" y="4062265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73"/>
          <p:cNvSpPr/>
          <p:nvPr/>
        </p:nvSpPr>
        <p:spPr>
          <a:xfrm>
            <a:off x="5539744" y="4078758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74"/>
          <p:cNvSpPr/>
          <p:nvPr/>
        </p:nvSpPr>
        <p:spPr>
          <a:xfrm>
            <a:off x="5809013" y="402416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75"/>
          <p:cNvSpPr/>
          <p:nvPr/>
        </p:nvSpPr>
        <p:spPr>
          <a:xfrm>
            <a:off x="5808938" y="4154865"/>
            <a:ext cx="2540" cy="38735"/>
          </a:xfrm>
          <a:custGeom>
            <a:avLst/>
            <a:gdLst/>
            <a:ahLst/>
            <a:cxnLst/>
            <a:rect l="l" t="t" r="r" b="b"/>
            <a:pathLst>
              <a:path w="2539" h="38735">
                <a:moveTo>
                  <a:pt x="20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76"/>
          <p:cNvSpPr/>
          <p:nvPr/>
        </p:nvSpPr>
        <p:spPr>
          <a:xfrm>
            <a:off x="5789363" y="384866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77"/>
          <p:cNvSpPr/>
          <p:nvPr/>
        </p:nvSpPr>
        <p:spPr>
          <a:xfrm>
            <a:off x="5789363" y="384866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78"/>
          <p:cNvSpPr/>
          <p:nvPr/>
        </p:nvSpPr>
        <p:spPr>
          <a:xfrm>
            <a:off x="5809013" y="3891101"/>
            <a:ext cx="635" cy="40640"/>
          </a:xfrm>
          <a:custGeom>
            <a:avLst/>
            <a:gdLst/>
            <a:ahLst/>
            <a:cxnLst/>
            <a:rect l="l" t="t" r="r" b="b"/>
            <a:pathLst>
              <a:path w="635" h="40639">
                <a:moveTo>
                  <a:pt x="0" y="404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79"/>
          <p:cNvSpPr/>
          <p:nvPr/>
        </p:nvSpPr>
        <p:spPr>
          <a:xfrm>
            <a:off x="5829788" y="3869703"/>
            <a:ext cx="782955" cy="345440"/>
          </a:xfrm>
          <a:custGeom>
            <a:avLst/>
            <a:gdLst/>
            <a:ahLst/>
            <a:cxnLst/>
            <a:rect l="l" t="t" r="r" b="b"/>
            <a:pathLst>
              <a:path w="782954" h="345439">
                <a:moveTo>
                  <a:pt x="1499" y="345011"/>
                </a:moveTo>
                <a:lnTo>
                  <a:pt x="70320" y="344134"/>
                </a:lnTo>
                <a:lnTo>
                  <a:pt x="138668" y="341570"/>
                </a:lnTo>
                <a:lnTo>
                  <a:pt x="206064" y="337427"/>
                </a:lnTo>
                <a:lnTo>
                  <a:pt x="272033" y="331810"/>
                </a:lnTo>
                <a:lnTo>
                  <a:pt x="336095" y="324823"/>
                </a:lnTo>
                <a:lnTo>
                  <a:pt x="397773" y="316572"/>
                </a:lnTo>
                <a:lnTo>
                  <a:pt x="456591" y="307162"/>
                </a:lnTo>
                <a:lnTo>
                  <a:pt x="512070" y="296699"/>
                </a:lnTo>
                <a:lnTo>
                  <a:pt x="563732" y="285288"/>
                </a:lnTo>
                <a:lnTo>
                  <a:pt x="611101" y="273034"/>
                </a:lnTo>
                <a:lnTo>
                  <a:pt x="653699" y="260043"/>
                </a:lnTo>
                <a:lnTo>
                  <a:pt x="691048" y="246420"/>
                </a:lnTo>
                <a:lnTo>
                  <a:pt x="748090" y="217699"/>
                </a:lnTo>
                <a:lnTo>
                  <a:pt x="778406" y="187715"/>
                </a:lnTo>
                <a:lnTo>
                  <a:pt x="782348" y="172512"/>
                </a:lnTo>
                <a:lnTo>
                  <a:pt x="778340" y="157307"/>
                </a:lnTo>
                <a:lnTo>
                  <a:pt x="747889" y="127318"/>
                </a:lnTo>
                <a:lnTo>
                  <a:pt x="690708" y="98595"/>
                </a:lnTo>
                <a:lnTo>
                  <a:pt x="653286" y="84971"/>
                </a:lnTo>
                <a:lnTo>
                  <a:pt x="610612" y="71979"/>
                </a:lnTo>
                <a:lnTo>
                  <a:pt x="563164" y="59725"/>
                </a:lnTo>
                <a:lnTo>
                  <a:pt x="511418" y="48313"/>
                </a:lnTo>
                <a:lnTo>
                  <a:pt x="455853" y="37850"/>
                </a:lnTo>
                <a:lnTo>
                  <a:pt x="396944" y="28440"/>
                </a:lnTo>
                <a:lnTo>
                  <a:pt x="335169" y="20189"/>
                </a:lnTo>
                <a:lnTo>
                  <a:pt x="271005" y="13201"/>
                </a:lnTo>
                <a:lnTo>
                  <a:pt x="204929" y="7584"/>
                </a:lnTo>
                <a:lnTo>
                  <a:pt x="137418" y="3440"/>
                </a:lnTo>
                <a:lnTo>
                  <a:pt x="68949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80"/>
          <p:cNvSpPr/>
          <p:nvPr/>
        </p:nvSpPr>
        <p:spPr>
          <a:xfrm>
            <a:off x="5373864" y="358665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81"/>
          <p:cNvSpPr/>
          <p:nvPr/>
        </p:nvSpPr>
        <p:spPr>
          <a:xfrm>
            <a:off x="5373864" y="358665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82"/>
          <p:cNvSpPr/>
          <p:nvPr/>
        </p:nvSpPr>
        <p:spPr>
          <a:xfrm>
            <a:off x="5539744" y="3603147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83"/>
          <p:cNvSpPr/>
          <p:nvPr/>
        </p:nvSpPr>
        <p:spPr>
          <a:xfrm>
            <a:off x="5373864" y="371730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84"/>
          <p:cNvSpPr/>
          <p:nvPr/>
        </p:nvSpPr>
        <p:spPr>
          <a:xfrm>
            <a:off x="5373864" y="371730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10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8A8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85"/>
          <p:cNvSpPr/>
          <p:nvPr/>
        </p:nvSpPr>
        <p:spPr>
          <a:xfrm>
            <a:off x="5539744" y="3733811"/>
            <a:ext cx="538480" cy="75565"/>
          </a:xfrm>
          <a:custGeom>
            <a:avLst/>
            <a:gdLst/>
            <a:ahLst/>
            <a:cxnLst/>
            <a:rect l="l" t="t" r="r" b="b"/>
            <a:pathLst>
              <a:path w="538479" h="75564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8479" h="75564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8479" h="75564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8479" h="75564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8479" h="75564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8479" h="75564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8479" h="75564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8479" h="75564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8479" h="75564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8479" h="75564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8479" h="75564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8479" h="75564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8479" h="75564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8479" h="75564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8479" h="75564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8479" h="75564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8479" h="75564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8479" h="75564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8479" h="75564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8479" h="75564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8479" h="75564">
                <a:moveTo>
                  <a:pt x="423675" y="62805"/>
                </a:moveTo>
                <a:lnTo>
                  <a:pt x="418020" y="62805"/>
                </a:lnTo>
                <a:lnTo>
                  <a:pt x="418020" y="16668"/>
                </a:lnTo>
                <a:lnTo>
                  <a:pt x="401649" y="16668"/>
                </a:lnTo>
                <a:lnTo>
                  <a:pt x="401649" y="12650"/>
                </a:lnTo>
                <a:lnTo>
                  <a:pt x="406710" y="12551"/>
                </a:lnTo>
                <a:lnTo>
                  <a:pt x="410231" y="12104"/>
                </a:lnTo>
                <a:lnTo>
                  <a:pt x="412216" y="11310"/>
                </a:lnTo>
                <a:lnTo>
                  <a:pt x="414299" y="10517"/>
                </a:lnTo>
                <a:lnTo>
                  <a:pt x="415837" y="9276"/>
                </a:lnTo>
                <a:lnTo>
                  <a:pt x="416830" y="7590"/>
                </a:lnTo>
                <a:lnTo>
                  <a:pt x="417920" y="5903"/>
                </a:lnTo>
                <a:lnTo>
                  <a:pt x="418665" y="3571"/>
                </a:lnTo>
                <a:lnTo>
                  <a:pt x="419062" y="595"/>
                </a:lnTo>
                <a:lnTo>
                  <a:pt x="423675" y="595"/>
                </a:lnTo>
                <a:lnTo>
                  <a:pt x="423675" y="62805"/>
                </a:lnTo>
                <a:close/>
              </a:path>
              <a:path w="538479" h="75564">
                <a:moveTo>
                  <a:pt x="452700" y="22175"/>
                </a:moveTo>
                <a:lnTo>
                  <a:pt x="447194" y="22175"/>
                </a:lnTo>
                <a:lnTo>
                  <a:pt x="447194" y="14833"/>
                </a:lnTo>
                <a:lnTo>
                  <a:pt x="448880" y="9673"/>
                </a:lnTo>
                <a:lnTo>
                  <a:pt x="452254" y="5804"/>
                </a:lnTo>
                <a:lnTo>
                  <a:pt x="455727" y="1934"/>
                </a:lnTo>
                <a:lnTo>
                  <a:pt x="460638" y="0"/>
                </a:lnTo>
                <a:lnTo>
                  <a:pt x="472841" y="0"/>
                </a:lnTo>
                <a:lnTo>
                  <a:pt x="477505" y="1587"/>
                </a:lnTo>
                <a:lnTo>
                  <a:pt x="480978" y="4762"/>
                </a:lnTo>
                <a:lnTo>
                  <a:pt x="462474" y="4762"/>
                </a:lnTo>
                <a:lnTo>
                  <a:pt x="459050" y="6201"/>
                </a:lnTo>
                <a:lnTo>
                  <a:pt x="454189" y="11856"/>
                </a:lnTo>
                <a:lnTo>
                  <a:pt x="452899" y="15775"/>
                </a:lnTo>
                <a:lnTo>
                  <a:pt x="452700" y="20835"/>
                </a:lnTo>
                <a:lnTo>
                  <a:pt x="452700" y="22175"/>
                </a:lnTo>
                <a:close/>
              </a:path>
              <a:path w="538479" h="75564">
                <a:moveTo>
                  <a:pt x="486633" y="62805"/>
                </a:moveTo>
                <a:lnTo>
                  <a:pt x="445706" y="62805"/>
                </a:lnTo>
                <a:lnTo>
                  <a:pt x="445706" y="58241"/>
                </a:lnTo>
                <a:lnTo>
                  <a:pt x="470064" y="34131"/>
                </a:lnTo>
                <a:lnTo>
                  <a:pt x="474578" y="30559"/>
                </a:lnTo>
                <a:lnTo>
                  <a:pt x="476959" y="27681"/>
                </a:lnTo>
                <a:lnTo>
                  <a:pt x="479439" y="24804"/>
                </a:lnTo>
                <a:lnTo>
                  <a:pt x="480680" y="21431"/>
                </a:lnTo>
                <a:lnTo>
                  <a:pt x="480680" y="13791"/>
                </a:lnTo>
                <a:lnTo>
                  <a:pt x="479390" y="10715"/>
                </a:lnTo>
                <a:lnTo>
                  <a:pt x="474231" y="5953"/>
                </a:lnTo>
                <a:lnTo>
                  <a:pt x="470907" y="4762"/>
                </a:lnTo>
                <a:lnTo>
                  <a:pt x="480978" y="4762"/>
                </a:lnTo>
                <a:lnTo>
                  <a:pt x="484550" y="7937"/>
                </a:lnTo>
                <a:lnTo>
                  <a:pt x="486336" y="12203"/>
                </a:lnTo>
                <a:lnTo>
                  <a:pt x="486220" y="22175"/>
                </a:lnTo>
                <a:lnTo>
                  <a:pt x="484996" y="25846"/>
                </a:lnTo>
                <a:lnTo>
                  <a:pt x="479738" y="33287"/>
                </a:lnTo>
                <a:lnTo>
                  <a:pt x="474926" y="37256"/>
                </a:lnTo>
                <a:lnTo>
                  <a:pt x="462325" y="44896"/>
                </a:lnTo>
                <a:lnTo>
                  <a:pt x="458405" y="47823"/>
                </a:lnTo>
                <a:lnTo>
                  <a:pt x="453841" y="52784"/>
                </a:lnTo>
                <a:lnTo>
                  <a:pt x="452452" y="55215"/>
                </a:lnTo>
                <a:lnTo>
                  <a:pt x="451956" y="57596"/>
                </a:lnTo>
                <a:lnTo>
                  <a:pt x="486633" y="57596"/>
                </a:lnTo>
                <a:lnTo>
                  <a:pt x="486633" y="62805"/>
                </a:lnTo>
                <a:close/>
              </a:path>
              <a:path w="538479" h="75564">
                <a:moveTo>
                  <a:pt x="522901" y="64144"/>
                </a:moveTo>
                <a:lnTo>
                  <a:pt x="510201" y="64144"/>
                </a:lnTo>
                <a:lnTo>
                  <a:pt x="505042" y="62458"/>
                </a:lnTo>
                <a:lnTo>
                  <a:pt x="497104" y="55711"/>
                </a:lnTo>
                <a:lnTo>
                  <a:pt x="495141" y="51246"/>
                </a:lnTo>
                <a:lnTo>
                  <a:pt x="495230" y="41423"/>
                </a:lnTo>
                <a:lnTo>
                  <a:pt x="496211" y="38347"/>
                </a:lnTo>
                <a:lnTo>
                  <a:pt x="500577" y="32196"/>
                </a:lnTo>
                <a:lnTo>
                  <a:pt x="503702" y="30261"/>
                </a:lnTo>
                <a:lnTo>
                  <a:pt x="507771" y="29467"/>
                </a:lnTo>
                <a:lnTo>
                  <a:pt x="507771" y="29319"/>
                </a:lnTo>
                <a:lnTo>
                  <a:pt x="497650" y="10864"/>
                </a:lnTo>
                <a:lnTo>
                  <a:pt x="499436" y="7094"/>
                </a:lnTo>
                <a:lnTo>
                  <a:pt x="506679" y="1438"/>
                </a:lnTo>
                <a:lnTo>
                  <a:pt x="511143" y="0"/>
                </a:lnTo>
                <a:lnTo>
                  <a:pt x="521760" y="0"/>
                </a:lnTo>
                <a:lnTo>
                  <a:pt x="526275" y="1438"/>
                </a:lnTo>
                <a:lnTo>
                  <a:pt x="530536" y="4762"/>
                </a:lnTo>
                <a:lnTo>
                  <a:pt x="512781" y="4762"/>
                </a:lnTo>
                <a:lnTo>
                  <a:pt x="509606" y="5754"/>
                </a:lnTo>
                <a:lnTo>
                  <a:pt x="504446" y="9723"/>
                </a:lnTo>
                <a:lnTo>
                  <a:pt x="503205" y="12253"/>
                </a:lnTo>
                <a:lnTo>
                  <a:pt x="503157" y="19198"/>
                </a:lnTo>
                <a:lnTo>
                  <a:pt x="504347" y="22026"/>
                </a:lnTo>
                <a:lnTo>
                  <a:pt x="509110" y="26193"/>
                </a:lnTo>
                <a:lnTo>
                  <a:pt x="512284" y="27235"/>
                </a:lnTo>
                <a:lnTo>
                  <a:pt x="530094" y="27235"/>
                </a:lnTo>
                <a:lnTo>
                  <a:pt x="528457" y="28326"/>
                </a:lnTo>
                <a:lnTo>
                  <a:pt x="525183" y="29319"/>
                </a:lnTo>
                <a:lnTo>
                  <a:pt x="525183" y="29467"/>
                </a:lnTo>
                <a:lnTo>
                  <a:pt x="529350" y="30360"/>
                </a:lnTo>
                <a:lnTo>
                  <a:pt x="531924" y="31849"/>
                </a:lnTo>
                <a:lnTo>
                  <a:pt x="511441" y="31849"/>
                </a:lnTo>
                <a:lnTo>
                  <a:pt x="507571" y="33089"/>
                </a:lnTo>
                <a:lnTo>
                  <a:pt x="504794" y="35569"/>
                </a:lnTo>
                <a:lnTo>
                  <a:pt x="502115" y="38050"/>
                </a:lnTo>
                <a:lnTo>
                  <a:pt x="500816" y="41225"/>
                </a:lnTo>
                <a:lnTo>
                  <a:pt x="500775" y="49758"/>
                </a:lnTo>
                <a:lnTo>
                  <a:pt x="502214" y="53181"/>
                </a:lnTo>
                <a:lnTo>
                  <a:pt x="507969" y="58142"/>
                </a:lnTo>
                <a:lnTo>
                  <a:pt x="511788" y="59382"/>
                </a:lnTo>
                <a:lnTo>
                  <a:pt x="531848" y="59382"/>
                </a:lnTo>
                <a:lnTo>
                  <a:pt x="528061" y="62507"/>
                </a:lnTo>
                <a:lnTo>
                  <a:pt x="522901" y="64144"/>
                </a:lnTo>
                <a:close/>
              </a:path>
              <a:path w="538479" h="75564">
                <a:moveTo>
                  <a:pt x="530094" y="27235"/>
                </a:moveTo>
                <a:lnTo>
                  <a:pt x="520718" y="27235"/>
                </a:lnTo>
                <a:lnTo>
                  <a:pt x="524092" y="26193"/>
                </a:lnTo>
                <a:lnTo>
                  <a:pt x="526374" y="24110"/>
                </a:lnTo>
                <a:lnTo>
                  <a:pt x="528656" y="21927"/>
                </a:lnTo>
                <a:lnTo>
                  <a:pt x="529757" y="19198"/>
                </a:lnTo>
                <a:lnTo>
                  <a:pt x="529797" y="12253"/>
                </a:lnTo>
                <a:lnTo>
                  <a:pt x="528606" y="9624"/>
                </a:lnTo>
                <a:lnTo>
                  <a:pt x="526225" y="7739"/>
                </a:lnTo>
                <a:lnTo>
                  <a:pt x="523844" y="5754"/>
                </a:lnTo>
                <a:lnTo>
                  <a:pt x="520619" y="4762"/>
                </a:lnTo>
                <a:lnTo>
                  <a:pt x="530536" y="4762"/>
                </a:lnTo>
                <a:lnTo>
                  <a:pt x="533617" y="7094"/>
                </a:lnTo>
                <a:lnTo>
                  <a:pt x="535452" y="10864"/>
                </a:lnTo>
                <a:lnTo>
                  <a:pt x="535360" y="19198"/>
                </a:lnTo>
                <a:lnTo>
                  <a:pt x="534560" y="21778"/>
                </a:lnTo>
                <a:lnTo>
                  <a:pt x="532774" y="24258"/>
                </a:lnTo>
                <a:lnTo>
                  <a:pt x="530988" y="26640"/>
                </a:lnTo>
                <a:lnTo>
                  <a:pt x="530094" y="27235"/>
                </a:lnTo>
                <a:close/>
              </a:path>
              <a:path w="538479" h="75564">
                <a:moveTo>
                  <a:pt x="531848" y="59382"/>
                </a:moveTo>
                <a:lnTo>
                  <a:pt x="521413" y="59382"/>
                </a:lnTo>
                <a:lnTo>
                  <a:pt x="525233" y="58142"/>
                </a:lnTo>
                <a:lnTo>
                  <a:pt x="528011" y="55661"/>
                </a:lnTo>
                <a:lnTo>
                  <a:pt x="530888" y="53181"/>
                </a:lnTo>
                <a:lnTo>
                  <a:pt x="532327" y="49758"/>
                </a:lnTo>
                <a:lnTo>
                  <a:pt x="532241" y="41225"/>
                </a:lnTo>
                <a:lnTo>
                  <a:pt x="530938" y="38199"/>
                </a:lnTo>
                <a:lnTo>
                  <a:pt x="528160" y="35718"/>
                </a:lnTo>
                <a:lnTo>
                  <a:pt x="525381" y="33139"/>
                </a:lnTo>
                <a:lnTo>
                  <a:pt x="521463" y="31849"/>
                </a:lnTo>
                <a:lnTo>
                  <a:pt x="531924" y="31849"/>
                </a:lnTo>
                <a:lnTo>
                  <a:pt x="532525" y="32196"/>
                </a:lnTo>
                <a:lnTo>
                  <a:pt x="536891" y="37752"/>
                </a:lnTo>
                <a:lnTo>
                  <a:pt x="537982" y="41225"/>
                </a:lnTo>
                <a:lnTo>
                  <a:pt x="537982" y="51246"/>
                </a:lnTo>
                <a:lnTo>
                  <a:pt x="535998" y="55860"/>
                </a:lnTo>
                <a:lnTo>
                  <a:pt x="531848" y="59382"/>
                </a:lnTo>
                <a:close/>
              </a:path>
            </a:pathLst>
          </a:custGeom>
          <a:solidFill>
            <a:srgbClr val="8A8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86"/>
          <p:cNvSpPr/>
          <p:nvPr/>
        </p:nvSpPr>
        <p:spPr>
          <a:xfrm>
            <a:off x="5809013" y="367920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87"/>
          <p:cNvSpPr/>
          <p:nvPr/>
        </p:nvSpPr>
        <p:spPr>
          <a:xfrm>
            <a:off x="5809013" y="3809966"/>
            <a:ext cx="635" cy="38735"/>
          </a:xfrm>
          <a:custGeom>
            <a:avLst/>
            <a:gdLst/>
            <a:ahLst/>
            <a:cxnLst/>
            <a:rect l="l" t="t" r="r" b="b"/>
            <a:pathLst>
              <a:path w="635" h="38735">
                <a:moveTo>
                  <a:pt x="5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88"/>
          <p:cNvSpPr/>
          <p:nvPr/>
        </p:nvSpPr>
        <p:spPr>
          <a:xfrm>
            <a:off x="5789363" y="3508497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89"/>
          <p:cNvSpPr/>
          <p:nvPr/>
        </p:nvSpPr>
        <p:spPr>
          <a:xfrm>
            <a:off x="5789363" y="3508496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90"/>
          <p:cNvSpPr/>
          <p:nvPr/>
        </p:nvSpPr>
        <p:spPr>
          <a:xfrm>
            <a:off x="5809013" y="3550651"/>
            <a:ext cx="635" cy="36195"/>
          </a:xfrm>
          <a:custGeom>
            <a:avLst/>
            <a:gdLst/>
            <a:ahLst/>
            <a:cxnLst/>
            <a:rect l="l" t="t" r="r" b="b"/>
            <a:pathLst>
              <a:path w="635" h="36194">
                <a:moveTo>
                  <a:pt x="0" y="35999"/>
                </a:move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91"/>
          <p:cNvSpPr/>
          <p:nvPr/>
        </p:nvSpPr>
        <p:spPr>
          <a:xfrm>
            <a:off x="5829863" y="3529616"/>
            <a:ext cx="799465" cy="340360"/>
          </a:xfrm>
          <a:custGeom>
            <a:avLst/>
            <a:gdLst/>
            <a:ahLst/>
            <a:cxnLst/>
            <a:rect l="l" t="t" r="r" b="b"/>
            <a:pathLst>
              <a:path w="799465" h="340360">
                <a:moveTo>
                  <a:pt x="0" y="340199"/>
                </a:moveTo>
                <a:lnTo>
                  <a:pt x="66547" y="339426"/>
                </a:lnTo>
                <a:lnTo>
                  <a:pt x="132682" y="337165"/>
                </a:lnTo>
                <a:lnTo>
                  <a:pt x="197993" y="333505"/>
                </a:lnTo>
                <a:lnTo>
                  <a:pt x="262071" y="328532"/>
                </a:lnTo>
                <a:lnTo>
                  <a:pt x="324503" y="322334"/>
                </a:lnTo>
                <a:lnTo>
                  <a:pt x="384878" y="314999"/>
                </a:lnTo>
                <a:lnTo>
                  <a:pt x="442787" y="306613"/>
                </a:lnTo>
                <a:lnTo>
                  <a:pt x="497817" y="297266"/>
                </a:lnTo>
                <a:lnTo>
                  <a:pt x="549558" y="287043"/>
                </a:lnTo>
                <a:lnTo>
                  <a:pt x="597598" y="276032"/>
                </a:lnTo>
                <a:lnTo>
                  <a:pt x="641528" y="264322"/>
                </a:lnTo>
                <a:lnTo>
                  <a:pt x="680935" y="251999"/>
                </a:lnTo>
                <a:lnTo>
                  <a:pt x="744539" y="225866"/>
                </a:lnTo>
                <a:lnTo>
                  <a:pt x="785123" y="198332"/>
                </a:lnTo>
                <a:lnTo>
                  <a:pt x="799398" y="170099"/>
                </a:lnTo>
                <a:lnTo>
                  <a:pt x="795779" y="155939"/>
                </a:lnTo>
                <a:lnTo>
                  <a:pt x="767990" y="127968"/>
                </a:lnTo>
                <a:lnTo>
                  <a:pt x="715537" y="101047"/>
                </a:lnTo>
                <a:lnTo>
                  <a:pt x="641712" y="75876"/>
                </a:lnTo>
                <a:lnTo>
                  <a:pt x="597812" y="64166"/>
                </a:lnTo>
                <a:lnTo>
                  <a:pt x="549802" y="53156"/>
                </a:lnTo>
                <a:lnTo>
                  <a:pt x="498093" y="42933"/>
                </a:lnTo>
                <a:lnTo>
                  <a:pt x="443096" y="33585"/>
                </a:lnTo>
                <a:lnTo>
                  <a:pt x="385223" y="25199"/>
                </a:lnTo>
                <a:lnTo>
                  <a:pt x="324884" y="17864"/>
                </a:lnTo>
                <a:lnTo>
                  <a:pt x="262491" y="11666"/>
                </a:lnTo>
                <a:lnTo>
                  <a:pt x="198455" y="6693"/>
                </a:lnTo>
                <a:lnTo>
                  <a:pt x="133187" y="3033"/>
                </a:lnTo>
                <a:lnTo>
                  <a:pt x="67098" y="772"/>
                </a:lnTo>
                <a:lnTo>
                  <a:pt x="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92"/>
          <p:cNvSpPr/>
          <p:nvPr/>
        </p:nvSpPr>
        <p:spPr>
          <a:xfrm>
            <a:off x="5811113" y="3452134"/>
            <a:ext cx="635" cy="60325"/>
          </a:xfrm>
          <a:custGeom>
            <a:avLst/>
            <a:gdLst/>
            <a:ahLst/>
            <a:cxnLst/>
            <a:rect l="l" t="t" r="r" b="b"/>
            <a:pathLst>
              <a:path w="635" h="60325">
                <a:moveTo>
                  <a:pt x="87" y="-4762"/>
                </a:moveTo>
                <a:lnTo>
                  <a:pt x="87" y="64912"/>
                </a:lnTo>
              </a:path>
            </a:pathLst>
          </a:custGeom>
          <a:ln w="96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93"/>
          <p:cNvSpPr/>
          <p:nvPr/>
        </p:nvSpPr>
        <p:spPr>
          <a:xfrm>
            <a:off x="5795538" y="340890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0" y="43184"/>
                </a:lnTo>
                <a:lnTo>
                  <a:pt x="15849" y="0"/>
                </a:lnTo>
                <a:lnTo>
                  <a:pt x="31474" y="432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94"/>
          <p:cNvSpPr/>
          <p:nvPr/>
        </p:nvSpPr>
        <p:spPr>
          <a:xfrm>
            <a:off x="5795538" y="340890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64"/>
                </a:moveTo>
                <a:lnTo>
                  <a:pt x="15849" y="0"/>
                </a:lnTo>
                <a:lnTo>
                  <a:pt x="0" y="43184"/>
                </a:lnTo>
                <a:lnTo>
                  <a:pt x="31474" y="432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95"/>
          <p:cNvSpPr txBox="1"/>
          <p:nvPr/>
        </p:nvSpPr>
        <p:spPr>
          <a:xfrm>
            <a:off x="5766515" y="3233830"/>
            <a:ext cx="95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"/>
                <a:cs typeface="Arial"/>
              </a:rPr>
              <a:t>..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4" name="object 96"/>
          <p:cNvSpPr/>
          <p:nvPr/>
        </p:nvSpPr>
        <p:spPr>
          <a:xfrm>
            <a:off x="5811838" y="3269604"/>
            <a:ext cx="635" cy="73025"/>
          </a:xfrm>
          <a:custGeom>
            <a:avLst/>
            <a:gdLst/>
            <a:ahLst/>
            <a:cxnLst/>
            <a:rect l="l" t="t" r="r" b="b"/>
            <a:pathLst>
              <a:path w="635" h="73025">
                <a:moveTo>
                  <a:pt x="174" y="-4762"/>
                </a:moveTo>
                <a:lnTo>
                  <a:pt x="174" y="77212"/>
                </a:lnTo>
              </a:path>
            </a:pathLst>
          </a:custGeom>
          <a:ln w="98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97"/>
          <p:cNvSpPr/>
          <p:nvPr/>
        </p:nvSpPr>
        <p:spPr>
          <a:xfrm>
            <a:off x="5796438" y="322638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0" y="43152"/>
                </a:lnTo>
                <a:lnTo>
                  <a:pt x="15949" y="0"/>
                </a:lnTo>
                <a:lnTo>
                  <a:pt x="31474" y="43297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98"/>
          <p:cNvSpPr/>
          <p:nvPr/>
        </p:nvSpPr>
        <p:spPr>
          <a:xfrm>
            <a:off x="5796438" y="322638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97"/>
                </a:moveTo>
                <a:lnTo>
                  <a:pt x="15949" y="0"/>
                </a:lnTo>
                <a:lnTo>
                  <a:pt x="0" y="43152"/>
                </a:lnTo>
                <a:lnTo>
                  <a:pt x="31474" y="432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99"/>
          <p:cNvSpPr/>
          <p:nvPr/>
        </p:nvSpPr>
        <p:spPr>
          <a:xfrm>
            <a:off x="5377489" y="2904955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00"/>
          <p:cNvSpPr/>
          <p:nvPr/>
        </p:nvSpPr>
        <p:spPr>
          <a:xfrm>
            <a:off x="5377489" y="2904955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101"/>
          <p:cNvSpPr/>
          <p:nvPr/>
        </p:nvSpPr>
        <p:spPr>
          <a:xfrm>
            <a:off x="5543363" y="2921454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102"/>
          <p:cNvSpPr/>
          <p:nvPr/>
        </p:nvSpPr>
        <p:spPr>
          <a:xfrm>
            <a:off x="5377489" y="30356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103"/>
          <p:cNvSpPr/>
          <p:nvPr/>
        </p:nvSpPr>
        <p:spPr>
          <a:xfrm>
            <a:off x="5377489" y="3035610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104"/>
          <p:cNvSpPr/>
          <p:nvPr/>
        </p:nvSpPr>
        <p:spPr>
          <a:xfrm>
            <a:off x="5479176" y="3050174"/>
            <a:ext cx="664845" cy="77470"/>
          </a:xfrm>
          <a:custGeom>
            <a:avLst/>
            <a:gdLst/>
            <a:ahLst/>
            <a:cxnLst/>
            <a:rect l="l" t="t" r="r" b="b"/>
            <a:pathLst>
              <a:path w="664845" h="77469">
                <a:moveTo>
                  <a:pt x="7094" y="22472"/>
                </a:moveTo>
                <a:lnTo>
                  <a:pt x="1439" y="22472"/>
                </a:lnTo>
                <a:lnTo>
                  <a:pt x="1538" y="16321"/>
                </a:lnTo>
                <a:lnTo>
                  <a:pt x="3423" y="11360"/>
                </a:lnTo>
                <a:lnTo>
                  <a:pt x="10765" y="3819"/>
                </a:lnTo>
                <a:lnTo>
                  <a:pt x="15428" y="1934"/>
                </a:lnTo>
                <a:lnTo>
                  <a:pt x="26541" y="1934"/>
                </a:lnTo>
                <a:lnTo>
                  <a:pt x="31104" y="3323"/>
                </a:lnTo>
                <a:lnTo>
                  <a:pt x="35584" y="6697"/>
                </a:lnTo>
                <a:lnTo>
                  <a:pt x="16966" y="6697"/>
                </a:lnTo>
                <a:lnTo>
                  <a:pt x="13543" y="8036"/>
                </a:lnTo>
                <a:lnTo>
                  <a:pt x="8383" y="13394"/>
                </a:lnTo>
                <a:lnTo>
                  <a:pt x="7094" y="17164"/>
                </a:lnTo>
                <a:lnTo>
                  <a:pt x="7094" y="22472"/>
                </a:lnTo>
                <a:close/>
              </a:path>
              <a:path w="664845" h="77469">
                <a:moveTo>
                  <a:pt x="36052" y="61317"/>
                </a:moveTo>
                <a:lnTo>
                  <a:pt x="25697" y="61317"/>
                </a:lnTo>
                <a:lnTo>
                  <a:pt x="29468" y="60027"/>
                </a:lnTo>
                <a:lnTo>
                  <a:pt x="35619" y="54867"/>
                </a:lnTo>
                <a:lnTo>
                  <a:pt x="37157" y="51593"/>
                </a:lnTo>
                <a:lnTo>
                  <a:pt x="37157" y="43556"/>
                </a:lnTo>
                <a:lnTo>
                  <a:pt x="35817" y="40381"/>
                </a:lnTo>
                <a:lnTo>
                  <a:pt x="33139" y="38099"/>
                </a:lnTo>
                <a:lnTo>
                  <a:pt x="30459" y="35718"/>
                </a:lnTo>
                <a:lnTo>
                  <a:pt x="26789" y="34528"/>
                </a:lnTo>
                <a:lnTo>
                  <a:pt x="17512" y="34528"/>
                </a:lnTo>
                <a:lnTo>
                  <a:pt x="17512" y="29765"/>
                </a:lnTo>
                <a:lnTo>
                  <a:pt x="25797" y="29765"/>
                </a:lnTo>
                <a:lnTo>
                  <a:pt x="28674" y="28773"/>
                </a:lnTo>
                <a:lnTo>
                  <a:pt x="33536" y="24705"/>
                </a:lnTo>
                <a:lnTo>
                  <a:pt x="34776" y="21927"/>
                </a:lnTo>
                <a:lnTo>
                  <a:pt x="34776" y="14684"/>
                </a:lnTo>
                <a:lnTo>
                  <a:pt x="33536" y="11806"/>
                </a:lnTo>
                <a:lnTo>
                  <a:pt x="31055" y="9822"/>
                </a:lnTo>
                <a:lnTo>
                  <a:pt x="28574" y="7739"/>
                </a:lnTo>
                <a:lnTo>
                  <a:pt x="25301" y="6697"/>
                </a:lnTo>
                <a:lnTo>
                  <a:pt x="35584" y="6697"/>
                </a:lnTo>
                <a:lnTo>
                  <a:pt x="38546" y="8880"/>
                </a:lnTo>
                <a:lnTo>
                  <a:pt x="40431" y="12799"/>
                </a:lnTo>
                <a:lnTo>
                  <a:pt x="40431" y="21232"/>
                </a:lnTo>
                <a:lnTo>
                  <a:pt x="39489" y="24159"/>
                </a:lnTo>
                <a:lnTo>
                  <a:pt x="35817" y="29021"/>
                </a:lnTo>
                <a:lnTo>
                  <a:pt x="33287" y="30658"/>
                </a:lnTo>
                <a:lnTo>
                  <a:pt x="30014" y="31551"/>
                </a:lnTo>
                <a:lnTo>
                  <a:pt x="30014" y="31700"/>
                </a:lnTo>
                <a:lnTo>
                  <a:pt x="34280" y="32493"/>
                </a:lnTo>
                <a:lnTo>
                  <a:pt x="37455" y="34279"/>
                </a:lnTo>
                <a:lnTo>
                  <a:pt x="41622" y="39836"/>
                </a:lnTo>
                <a:lnTo>
                  <a:pt x="42664" y="43209"/>
                </a:lnTo>
                <a:lnTo>
                  <a:pt x="42664" y="52833"/>
                </a:lnTo>
                <a:lnTo>
                  <a:pt x="40629" y="57397"/>
                </a:lnTo>
                <a:lnTo>
                  <a:pt x="36052" y="61317"/>
                </a:lnTo>
                <a:close/>
              </a:path>
              <a:path w="664845" h="77469">
                <a:moveTo>
                  <a:pt x="27483" y="66079"/>
                </a:moveTo>
                <a:lnTo>
                  <a:pt x="15081" y="66079"/>
                </a:lnTo>
                <a:lnTo>
                  <a:pt x="9971" y="64343"/>
                </a:lnTo>
                <a:lnTo>
                  <a:pt x="5903" y="60870"/>
                </a:lnTo>
                <a:lnTo>
                  <a:pt x="1934" y="57298"/>
                </a:lnTo>
                <a:lnTo>
                  <a:pt x="112" y="52833"/>
                </a:lnTo>
                <a:lnTo>
                  <a:pt x="0" y="45144"/>
                </a:lnTo>
                <a:lnTo>
                  <a:pt x="99" y="44946"/>
                </a:lnTo>
                <a:lnTo>
                  <a:pt x="5754" y="44946"/>
                </a:lnTo>
                <a:lnTo>
                  <a:pt x="5754" y="50700"/>
                </a:lnTo>
                <a:lnTo>
                  <a:pt x="7143" y="54371"/>
                </a:lnTo>
                <a:lnTo>
                  <a:pt x="12700" y="59927"/>
                </a:lnTo>
                <a:lnTo>
                  <a:pt x="16470" y="61317"/>
                </a:lnTo>
                <a:lnTo>
                  <a:pt x="36052" y="61317"/>
                </a:lnTo>
                <a:lnTo>
                  <a:pt x="32593" y="64343"/>
                </a:lnTo>
                <a:lnTo>
                  <a:pt x="27483" y="66079"/>
                </a:lnTo>
                <a:close/>
              </a:path>
              <a:path w="664845" h="77469">
                <a:moveTo>
                  <a:pt x="53680" y="64740"/>
                </a:moveTo>
                <a:lnTo>
                  <a:pt x="46835" y="64740"/>
                </a:lnTo>
                <a:lnTo>
                  <a:pt x="64545" y="40927"/>
                </a:lnTo>
                <a:lnTo>
                  <a:pt x="48174" y="18901"/>
                </a:lnTo>
                <a:lnTo>
                  <a:pt x="55169" y="18901"/>
                </a:lnTo>
                <a:lnTo>
                  <a:pt x="68266" y="36313"/>
                </a:lnTo>
                <a:lnTo>
                  <a:pt x="74793" y="36313"/>
                </a:lnTo>
                <a:lnTo>
                  <a:pt x="71391" y="40778"/>
                </a:lnTo>
                <a:lnTo>
                  <a:pt x="74970" y="45541"/>
                </a:lnTo>
                <a:lnTo>
                  <a:pt x="67819" y="45541"/>
                </a:lnTo>
                <a:lnTo>
                  <a:pt x="53680" y="64740"/>
                </a:lnTo>
                <a:close/>
              </a:path>
              <a:path w="664845" h="77469">
                <a:moveTo>
                  <a:pt x="74793" y="36313"/>
                </a:moveTo>
                <a:lnTo>
                  <a:pt x="68266" y="36313"/>
                </a:lnTo>
                <a:lnTo>
                  <a:pt x="81065" y="18901"/>
                </a:lnTo>
                <a:lnTo>
                  <a:pt x="88060" y="18901"/>
                </a:lnTo>
                <a:lnTo>
                  <a:pt x="74793" y="36313"/>
                </a:lnTo>
                <a:close/>
              </a:path>
              <a:path w="664845" h="77469">
                <a:moveTo>
                  <a:pt x="89399" y="64740"/>
                </a:moveTo>
                <a:lnTo>
                  <a:pt x="82255" y="64740"/>
                </a:lnTo>
                <a:lnTo>
                  <a:pt x="67819" y="45541"/>
                </a:lnTo>
                <a:lnTo>
                  <a:pt x="74970" y="45541"/>
                </a:lnTo>
                <a:lnTo>
                  <a:pt x="89399" y="64740"/>
                </a:lnTo>
                <a:close/>
              </a:path>
              <a:path w="664845" h="77469">
                <a:moveTo>
                  <a:pt x="99241" y="22472"/>
                </a:moveTo>
                <a:lnTo>
                  <a:pt x="93586" y="22472"/>
                </a:lnTo>
                <a:lnTo>
                  <a:pt x="93685" y="16321"/>
                </a:lnTo>
                <a:lnTo>
                  <a:pt x="95570" y="11360"/>
                </a:lnTo>
                <a:lnTo>
                  <a:pt x="102912" y="3819"/>
                </a:lnTo>
                <a:lnTo>
                  <a:pt x="107576" y="1934"/>
                </a:lnTo>
                <a:lnTo>
                  <a:pt x="118688" y="1934"/>
                </a:lnTo>
                <a:lnTo>
                  <a:pt x="123252" y="3323"/>
                </a:lnTo>
                <a:lnTo>
                  <a:pt x="127732" y="6697"/>
                </a:lnTo>
                <a:lnTo>
                  <a:pt x="109114" y="6697"/>
                </a:lnTo>
                <a:lnTo>
                  <a:pt x="105691" y="8036"/>
                </a:lnTo>
                <a:lnTo>
                  <a:pt x="100531" y="13394"/>
                </a:lnTo>
                <a:lnTo>
                  <a:pt x="99241" y="17164"/>
                </a:lnTo>
                <a:lnTo>
                  <a:pt x="99241" y="22472"/>
                </a:lnTo>
                <a:close/>
              </a:path>
              <a:path w="664845" h="77469">
                <a:moveTo>
                  <a:pt x="128199" y="61317"/>
                </a:moveTo>
                <a:lnTo>
                  <a:pt x="117844" y="61317"/>
                </a:lnTo>
                <a:lnTo>
                  <a:pt x="121615" y="60027"/>
                </a:lnTo>
                <a:lnTo>
                  <a:pt x="127767" y="54867"/>
                </a:lnTo>
                <a:lnTo>
                  <a:pt x="129305" y="51593"/>
                </a:lnTo>
                <a:lnTo>
                  <a:pt x="129305" y="43556"/>
                </a:lnTo>
                <a:lnTo>
                  <a:pt x="127965" y="40381"/>
                </a:lnTo>
                <a:lnTo>
                  <a:pt x="125286" y="38099"/>
                </a:lnTo>
                <a:lnTo>
                  <a:pt x="122607" y="35718"/>
                </a:lnTo>
                <a:lnTo>
                  <a:pt x="118936" y="34528"/>
                </a:lnTo>
                <a:lnTo>
                  <a:pt x="109660" y="34528"/>
                </a:lnTo>
                <a:lnTo>
                  <a:pt x="109660" y="29765"/>
                </a:lnTo>
                <a:lnTo>
                  <a:pt x="117944" y="29765"/>
                </a:lnTo>
                <a:lnTo>
                  <a:pt x="120821" y="28773"/>
                </a:lnTo>
                <a:lnTo>
                  <a:pt x="125684" y="24705"/>
                </a:lnTo>
                <a:lnTo>
                  <a:pt x="126924" y="21927"/>
                </a:lnTo>
                <a:lnTo>
                  <a:pt x="126924" y="14684"/>
                </a:lnTo>
                <a:lnTo>
                  <a:pt x="125684" y="11806"/>
                </a:lnTo>
                <a:lnTo>
                  <a:pt x="123202" y="9822"/>
                </a:lnTo>
                <a:lnTo>
                  <a:pt x="120722" y="7739"/>
                </a:lnTo>
                <a:lnTo>
                  <a:pt x="117448" y="6697"/>
                </a:lnTo>
                <a:lnTo>
                  <a:pt x="127732" y="6697"/>
                </a:lnTo>
                <a:lnTo>
                  <a:pt x="130694" y="8880"/>
                </a:lnTo>
                <a:lnTo>
                  <a:pt x="132579" y="12799"/>
                </a:lnTo>
                <a:lnTo>
                  <a:pt x="132579" y="21232"/>
                </a:lnTo>
                <a:lnTo>
                  <a:pt x="131637" y="24159"/>
                </a:lnTo>
                <a:lnTo>
                  <a:pt x="127965" y="29021"/>
                </a:lnTo>
                <a:lnTo>
                  <a:pt x="125435" y="30658"/>
                </a:lnTo>
                <a:lnTo>
                  <a:pt x="122161" y="31551"/>
                </a:lnTo>
                <a:lnTo>
                  <a:pt x="122161" y="31700"/>
                </a:lnTo>
                <a:lnTo>
                  <a:pt x="126427" y="32493"/>
                </a:lnTo>
                <a:lnTo>
                  <a:pt x="129602" y="34279"/>
                </a:lnTo>
                <a:lnTo>
                  <a:pt x="133769" y="39836"/>
                </a:lnTo>
                <a:lnTo>
                  <a:pt x="134811" y="43209"/>
                </a:lnTo>
                <a:lnTo>
                  <a:pt x="134811" y="52833"/>
                </a:lnTo>
                <a:lnTo>
                  <a:pt x="132777" y="57397"/>
                </a:lnTo>
                <a:lnTo>
                  <a:pt x="128199" y="61317"/>
                </a:lnTo>
                <a:close/>
              </a:path>
              <a:path w="664845" h="77469">
                <a:moveTo>
                  <a:pt x="119630" y="66079"/>
                </a:moveTo>
                <a:lnTo>
                  <a:pt x="107229" y="66079"/>
                </a:lnTo>
                <a:lnTo>
                  <a:pt x="102119" y="64343"/>
                </a:lnTo>
                <a:lnTo>
                  <a:pt x="98051" y="60870"/>
                </a:lnTo>
                <a:lnTo>
                  <a:pt x="94082" y="57298"/>
                </a:lnTo>
                <a:lnTo>
                  <a:pt x="92259" y="52833"/>
                </a:lnTo>
                <a:lnTo>
                  <a:pt x="92147" y="45144"/>
                </a:lnTo>
                <a:lnTo>
                  <a:pt x="92246" y="44946"/>
                </a:lnTo>
                <a:lnTo>
                  <a:pt x="97902" y="44946"/>
                </a:lnTo>
                <a:lnTo>
                  <a:pt x="97902" y="50700"/>
                </a:lnTo>
                <a:lnTo>
                  <a:pt x="99291" y="54371"/>
                </a:lnTo>
                <a:lnTo>
                  <a:pt x="104848" y="59927"/>
                </a:lnTo>
                <a:lnTo>
                  <a:pt x="108618" y="61317"/>
                </a:lnTo>
                <a:lnTo>
                  <a:pt x="128199" y="61317"/>
                </a:lnTo>
                <a:lnTo>
                  <a:pt x="124741" y="64343"/>
                </a:lnTo>
                <a:lnTo>
                  <a:pt x="119630" y="66079"/>
                </a:lnTo>
                <a:close/>
              </a:path>
              <a:path w="664845" h="77469">
                <a:moveTo>
                  <a:pt x="193284" y="66079"/>
                </a:moveTo>
                <a:lnTo>
                  <a:pt x="181775" y="66079"/>
                </a:lnTo>
                <a:lnTo>
                  <a:pt x="176516" y="63797"/>
                </a:lnTo>
                <a:lnTo>
                  <a:pt x="172448" y="59233"/>
                </a:lnTo>
                <a:lnTo>
                  <a:pt x="168479" y="54669"/>
                </a:lnTo>
                <a:lnTo>
                  <a:pt x="166495" y="48865"/>
                </a:lnTo>
                <a:lnTo>
                  <a:pt x="166495" y="34776"/>
                </a:lnTo>
                <a:lnTo>
                  <a:pt x="168479" y="28971"/>
                </a:lnTo>
                <a:lnTo>
                  <a:pt x="176417" y="19843"/>
                </a:lnTo>
                <a:lnTo>
                  <a:pt x="181675" y="17561"/>
                </a:lnTo>
                <a:lnTo>
                  <a:pt x="193581" y="17561"/>
                </a:lnTo>
                <a:lnTo>
                  <a:pt x="197849" y="18950"/>
                </a:lnTo>
                <a:lnTo>
                  <a:pt x="201725" y="22324"/>
                </a:lnTo>
                <a:lnTo>
                  <a:pt x="183362" y="22324"/>
                </a:lnTo>
                <a:lnTo>
                  <a:pt x="179443" y="24209"/>
                </a:lnTo>
                <a:lnTo>
                  <a:pt x="176467" y="27979"/>
                </a:lnTo>
                <a:lnTo>
                  <a:pt x="173589" y="31749"/>
                </a:lnTo>
                <a:lnTo>
                  <a:pt x="172150" y="36363"/>
                </a:lnTo>
                <a:lnTo>
                  <a:pt x="172150" y="47277"/>
                </a:lnTo>
                <a:lnTo>
                  <a:pt x="173589" y="51891"/>
                </a:lnTo>
                <a:lnTo>
                  <a:pt x="176467" y="55661"/>
                </a:lnTo>
                <a:lnTo>
                  <a:pt x="179443" y="59431"/>
                </a:lnTo>
                <a:lnTo>
                  <a:pt x="183362" y="61317"/>
                </a:lnTo>
                <a:lnTo>
                  <a:pt x="201037" y="61317"/>
                </a:lnTo>
                <a:lnTo>
                  <a:pt x="197501" y="64541"/>
                </a:lnTo>
                <a:lnTo>
                  <a:pt x="193284" y="66079"/>
                </a:lnTo>
                <a:close/>
              </a:path>
              <a:path w="664845" h="77469">
                <a:moveTo>
                  <a:pt x="206828" y="33337"/>
                </a:moveTo>
                <a:lnTo>
                  <a:pt x="201172" y="33337"/>
                </a:lnTo>
                <a:lnTo>
                  <a:pt x="200378" y="29666"/>
                </a:lnTo>
                <a:lnTo>
                  <a:pt x="198890" y="26937"/>
                </a:lnTo>
                <a:lnTo>
                  <a:pt x="196708" y="25151"/>
                </a:lnTo>
                <a:lnTo>
                  <a:pt x="194524" y="23266"/>
                </a:lnTo>
                <a:lnTo>
                  <a:pt x="191696" y="22324"/>
                </a:lnTo>
                <a:lnTo>
                  <a:pt x="201725" y="22324"/>
                </a:lnTo>
                <a:lnTo>
                  <a:pt x="204297" y="24506"/>
                </a:lnTo>
                <a:lnTo>
                  <a:pt x="206232" y="28376"/>
                </a:lnTo>
                <a:lnTo>
                  <a:pt x="206828" y="33337"/>
                </a:lnTo>
                <a:close/>
              </a:path>
              <a:path w="664845" h="77469">
                <a:moveTo>
                  <a:pt x="201037" y="61317"/>
                </a:moveTo>
                <a:lnTo>
                  <a:pt x="191597" y="61317"/>
                </a:lnTo>
                <a:lnTo>
                  <a:pt x="194524" y="60126"/>
                </a:lnTo>
                <a:lnTo>
                  <a:pt x="197005" y="57745"/>
                </a:lnTo>
                <a:lnTo>
                  <a:pt x="199584" y="55363"/>
                </a:lnTo>
                <a:lnTo>
                  <a:pt x="201122" y="52238"/>
                </a:lnTo>
                <a:lnTo>
                  <a:pt x="201619" y="48368"/>
                </a:lnTo>
                <a:lnTo>
                  <a:pt x="207125" y="48368"/>
                </a:lnTo>
                <a:lnTo>
                  <a:pt x="206332" y="54024"/>
                </a:lnTo>
                <a:lnTo>
                  <a:pt x="204247" y="58390"/>
                </a:lnTo>
                <a:lnTo>
                  <a:pt x="201037" y="61317"/>
                </a:lnTo>
                <a:close/>
              </a:path>
              <a:path w="664845" h="77469">
                <a:moveTo>
                  <a:pt x="238806" y="66079"/>
                </a:moveTo>
                <a:lnTo>
                  <a:pt x="227892" y="66079"/>
                </a:lnTo>
                <a:lnTo>
                  <a:pt x="222634" y="63797"/>
                </a:lnTo>
                <a:lnTo>
                  <a:pt x="218565" y="59233"/>
                </a:lnTo>
                <a:lnTo>
                  <a:pt x="214596" y="54669"/>
                </a:lnTo>
                <a:lnTo>
                  <a:pt x="212612" y="48865"/>
                </a:lnTo>
                <a:lnTo>
                  <a:pt x="212612" y="34776"/>
                </a:lnTo>
                <a:lnTo>
                  <a:pt x="214596" y="28971"/>
                </a:lnTo>
                <a:lnTo>
                  <a:pt x="222534" y="19843"/>
                </a:lnTo>
                <a:lnTo>
                  <a:pt x="227792" y="17561"/>
                </a:lnTo>
                <a:lnTo>
                  <a:pt x="240889" y="17561"/>
                </a:lnTo>
                <a:lnTo>
                  <a:pt x="246148" y="19843"/>
                </a:lnTo>
                <a:lnTo>
                  <a:pt x="248305" y="22324"/>
                </a:lnTo>
                <a:lnTo>
                  <a:pt x="229430" y="22324"/>
                </a:lnTo>
                <a:lnTo>
                  <a:pt x="225561" y="24209"/>
                </a:lnTo>
                <a:lnTo>
                  <a:pt x="222470" y="28128"/>
                </a:lnTo>
                <a:lnTo>
                  <a:pt x="219707" y="31749"/>
                </a:lnTo>
                <a:lnTo>
                  <a:pt x="218267" y="36363"/>
                </a:lnTo>
                <a:lnTo>
                  <a:pt x="218267" y="47277"/>
                </a:lnTo>
                <a:lnTo>
                  <a:pt x="219707" y="51891"/>
                </a:lnTo>
                <a:lnTo>
                  <a:pt x="222584" y="55661"/>
                </a:lnTo>
                <a:lnTo>
                  <a:pt x="225561" y="59431"/>
                </a:lnTo>
                <a:lnTo>
                  <a:pt x="229479" y="61317"/>
                </a:lnTo>
                <a:lnTo>
                  <a:pt x="248299" y="61317"/>
                </a:lnTo>
                <a:lnTo>
                  <a:pt x="246098" y="62805"/>
                </a:lnTo>
                <a:lnTo>
                  <a:pt x="242725" y="64988"/>
                </a:lnTo>
                <a:lnTo>
                  <a:pt x="238806" y="66079"/>
                </a:lnTo>
                <a:close/>
              </a:path>
              <a:path w="664845" h="77469">
                <a:moveTo>
                  <a:pt x="248299" y="61317"/>
                </a:moveTo>
                <a:lnTo>
                  <a:pt x="239203" y="61317"/>
                </a:lnTo>
                <a:lnTo>
                  <a:pt x="243072" y="59431"/>
                </a:lnTo>
                <a:lnTo>
                  <a:pt x="248926" y="51792"/>
                </a:lnTo>
                <a:lnTo>
                  <a:pt x="250382" y="47277"/>
                </a:lnTo>
                <a:lnTo>
                  <a:pt x="250382" y="36363"/>
                </a:lnTo>
                <a:lnTo>
                  <a:pt x="248926" y="31898"/>
                </a:lnTo>
                <a:lnTo>
                  <a:pt x="245839" y="27979"/>
                </a:lnTo>
                <a:lnTo>
                  <a:pt x="243072" y="24258"/>
                </a:lnTo>
                <a:lnTo>
                  <a:pt x="239154" y="22324"/>
                </a:lnTo>
                <a:lnTo>
                  <a:pt x="248305" y="22324"/>
                </a:lnTo>
                <a:lnTo>
                  <a:pt x="254086" y="28971"/>
                </a:lnTo>
                <a:lnTo>
                  <a:pt x="256070" y="34776"/>
                </a:lnTo>
                <a:lnTo>
                  <a:pt x="256070" y="46087"/>
                </a:lnTo>
                <a:lnTo>
                  <a:pt x="255227" y="50105"/>
                </a:lnTo>
                <a:lnTo>
                  <a:pt x="253540" y="53875"/>
                </a:lnTo>
                <a:lnTo>
                  <a:pt x="251952" y="57546"/>
                </a:lnTo>
                <a:lnTo>
                  <a:pt x="249472" y="60523"/>
                </a:lnTo>
                <a:lnTo>
                  <a:pt x="248299" y="61317"/>
                </a:lnTo>
                <a:close/>
              </a:path>
              <a:path w="664845" h="77469">
                <a:moveTo>
                  <a:pt x="273517" y="26789"/>
                </a:moveTo>
                <a:lnTo>
                  <a:pt x="270063" y="26789"/>
                </a:lnTo>
                <a:lnTo>
                  <a:pt x="271155" y="24110"/>
                </a:lnTo>
                <a:lnTo>
                  <a:pt x="273040" y="21927"/>
                </a:lnTo>
                <a:lnTo>
                  <a:pt x="275719" y="20240"/>
                </a:lnTo>
                <a:lnTo>
                  <a:pt x="278398" y="18454"/>
                </a:lnTo>
                <a:lnTo>
                  <a:pt x="281424" y="17561"/>
                </a:lnTo>
                <a:lnTo>
                  <a:pt x="290651" y="17561"/>
                </a:lnTo>
                <a:lnTo>
                  <a:pt x="294868" y="19000"/>
                </a:lnTo>
                <a:lnTo>
                  <a:pt x="297863" y="22324"/>
                </a:lnTo>
                <a:lnTo>
                  <a:pt x="281275" y="22324"/>
                </a:lnTo>
                <a:lnTo>
                  <a:pt x="278596" y="23068"/>
                </a:lnTo>
                <a:lnTo>
                  <a:pt x="276314" y="24556"/>
                </a:lnTo>
                <a:lnTo>
                  <a:pt x="274131" y="26044"/>
                </a:lnTo>
                <a:lnTo>
                  <a:pt x="273517" y="26789"/>
                </a:lnTo>
                <a:close/>
              </a:path>
              <a:path w="664845" h="77469">
                <a:moveTo>
                  <a:pt x="269915" y="64740"/>
                </a:moveTo>
                <a:lnTo>
                  <a:pt x="264259" y="64740"/>
                </a:lnTo>
                <a:lnTo>
                  <a:pt x="264259" y="18901"/>
                </a:lnTo>
                <a:lnTo>
                  <a:pt x="269915" y="18901"/>
                </a:lnTo>
                <a:lnTo>
                  <a:pt x="269915" y="26789"/>
                </a:lnTo>
                <a:lnTo>
                  <a:pt x="273517" y="26789"/>
                </a:lnTo>
                <a:lnTo>
                  <a:pt x="272494" y="28029"/>
                </a:lnTo>
                <a:lnTo>
                  <a:pt x="271402" y="30509"/>
                </a:lnTo>
                <a:lnTo>
                  <a:pt x="270411" y="32990"/>
                </a:lnTo>
                <a:lnTo>
                  <a:pt x="269915" y="35470"/>
                </a:lnTo>
                <a:lnTo>
                  <a:pt x="269915" y="64740"/>
                </a:lnTo>
                <a:close/>
              </a:path>
              <a:path w="664845" h="77469">
                <a:moveTo>
                  <a:pt x="301466" y="64740"/>
                </a:moveTo>
                <a:lnTo>
                  <a:pt x="295960" y="64740"/>
                </a:lnTo>
                <a:lnTo>
                  <a:pt x="295960" y="31352"/>
                </a:lnTo>
                <a:lnTo>
                  <a:pt x="294967" y="28029"/>
                </a:lnTo>
                <a:lnTo>
                  <a:pt x="292983" y="25747"/>
                </a:lnTo>
                <a:lnTo>
                  <a:pt x="291097" y="23465"/>
                </a:lnTo>
                <a:lnTo>
                  <a:pt x="288221" y="22324"/>
                </a:lnTo>
                <a:lnTo>
                  <a:pt x="297863" y="22324"/>
                </a:lnTo>
                <a:lnTo>
                  <a:pt x="300127" y="24754"/>
                </a:lnTo>
                <a:lnTo>
                  <a:pt x="301466" y="29071"/>
                </a:lnTo>
                <a:lnTo>
                  <a:pt x="301466" y="64740"/>
                </a:lnTo>
                <a:close/>
              </a:path>
              <a:path w="664845" h="77469">
                <a:moveTo>
                  <a:pt x="330585" y="64740"/>
                </a:moveTo>
                <a:lnTo>
                  <a:pt x="324632" y="64740"/>
                </a:lnTo>
                <a:lnTo>
                  <a:pt x="306921" y="18901"/>
                </a:lnTo>
                <a:lnTo>
                  <a:pt x="313172" y="18901"/>
                </a:lnTo>
                <a:lnTo>
                  <a:pt x="327608" y="59084"/>
                </a:lnTo>
                <a:lnTo>
                  <a:pt x="332697" y="59084"/>
                </a:lnTo>
                <a:lnTo>
                  <a:pt x="330585" y="64740"/>
                </a:lnTo>
                <a:close/>
              </a:path>
              <a:path w="664845" h="77469">
                <a:moveTo>
                  <a:pt x="332697" y="59084"/>
                </a:moveTo>
                <a:lnTo>
                  <a:pt x="327757" y="59084"/>
                </a:lnTo>
                <a:lnTo>
                  <a:pt x="341896" y="18901"/>
                </a:lnTo>
                <a:lnTo>
                  <a:pt x="347700" y="18901"/>
                </a:lnTo>
                <a:lnTo>
                  <a:pt x="332697" y="59084"/>
                </a:lnTo>
                <a:close/>
              </a:path>
              <a:path w="664845" h="77469">
                <a:moveTo>
                  <a:pt x="351831" y="76943"/>
                </a:moveTo>
                <a:lnTo>
                  <a:pt x="351831" y="73074"/>
                </a:lnTo>
                <a:lnTo>
                  <a:pt x="353122" y="72578"/>
                </a:lnTo>
                <a:lnTo>
                  <a:pt x="354114" y="71536"/>
                </a:lnTo>
                <a:lnTo>
                  <a:pt x="354809" y="69949"/>
                </a:lnTo>
                <a:lnTo>
                  <a:pt x="355602" y="68460"/>
                </a:lnTo>
                <a:lnTo>
                  <a:pt x="355999" y="66873"/>
                </a:lnTo>
                <a:lnTo>
                  <a:pt x="355999" y="64740"/>
                </a:lnTo>
                <a:lnTo>
                  <a:pt x="352278" y="64740"/>
                </a:lnTo>
                <a:lnTo>
                  <a:pt x="352278" y="55363"/>
                </a:lnTo>
                <a:lnTo>
                  <a:pt x="359720" y="55363"/>
                </a:lnTo>
                <a:lnTo>
                  <a:pt x="359720" y="67617"/>
                </a:lnTo>
                <a:lnTo>
                  <a:pt x="359026" y="70048"/>
                </a:lnTo>
                <a:lnTo>
                  <a:pt x="357636" y="72330"/>
                </a:lnTo>
                <a:lnTo>
                  <a:pt x="356346" y="74612"/>
                </a:lnTo>
                <a:lnTo>
                  <a:pt x="354412" y="76150"/>
                </a:lnTo>
                <a:lnTo>
                  <a:pt x="351831" y="76943"/>
                </a:lnTo>
                <a:close/>
              </a:path>
              <a:path w="664845" h="77469">
                <a:moveTo>
                  <a:pt x="402840" y="35569"/>
                </a:moveTo>
                <a:lnTo>
                  <a:pt x="398077" y="35569"/>
                </a:lnTo>
                <a:lnTo>
                  <a:pt x="404180" y="3422"/>
                </a:lnTo>
                <a:lnTo>
                  <a:pt x="435284" y="3422"/>
                </a:lnTo>
                <a:lnTo>
                  <a:pt x="435284" y="8483"/>
                </a:lnTo>
                <a:lnTo>
                  <a:pt x="408049" y="8483"/>
                </a:lnTo>
                <a:lnTo>
                  <a:pt x="404030" y="29170"/>
                </a:lnTo>
                <a:lnTo>
                  <a:pt x="404180" y="29319"/>
                </a:lnTo>
                <a:lnTo>
                  <a:pt x="410492" y="29319"/>
                </a:lnTo>
                <a:lnTo>
                  <a:pt x="408942" y="30063"/>
                </a:lnTo>
                <a:lnTo>
                  <a:pt x="406561" y="31253"/>
                </a:lnTo>
                <a:lnTo>
                  <a:pt x="404526" y="33089"/>
                </a:lnTo>
                <a:lnTo>
                  <a:pt x="402840" y="35569"/>
                </a:lnTo>
                <a:close/>
              </a:path>
              <a:path w="664845" h="77469">
                <a:moveTo>
                  <a:pt x="410492" y="29319"/>
                </a:moveTo>
                <a:lnTo>
                  <a:pt x="404180" y="29319"/>
                </a:lnTo>
                <a:lnTo>
                  <a:pt x="405866" y="27433"/>
                </a:lnTo>
                <a:lnTo>
                  <a:pt x="407851" y="25995"/>
                </a:lnTo>
                <a:lnTo>
                  <a:pt x="412415" y="24010"/>
                </a:lnTo>
                <a:lnTo>
                  <a:pt x="414846" y="23514"/>
                </a:lnTo>
                <a:lnTo>
                  <a:pt x="423775" y="23514"/>
                </a:lnTo>
                <a:lnTo>
                  <a:pt x="428835" y="25499"/>
                </a:lnTo>
                <a:lnTo>
                  <a:pt x="431474" y="28277"/>
                </a:lnTo>
                <a:lnTo>
                  <a:pt x="414002" y="28277"/>
                </a:lnTo>
                <a:lnTo>
                  <a:pt x="411422" y="28872"/>
                </a:lnTo>
                <a:lnTo>
                  <a:pt x="410492" y="29319"/>
                </a:lnTo>
                <a:close/>
              </a:path>
              <a:path w="664845" h="77469">
                <a:moveTo>
                  <a:pt x="430638" y="61317"/>
                </a:moveTo>
                <a:lnTo>
                  <a:pt x="421592" y="61317"/>
                </a:lnTo>
                <a:lnTo>
                  <a:pt x="425263" y="59679"/>
                </a:lnTo>
                <a:lnTo>
                  <a:pt x="428141" y="56405"/>
                </a:lnTo>
                <a:lnTo>
                  <a:pt x="431117" y="53131"/>
                </a:lnTo>
                <a:lnTo>
                  <a:pt x="432605" y="49113"/>
                </a:lnTo>
                <a:lnTo>
                  <a:pt x="432605" y="39687"/>
                </a:lnTo>
                <a:lnTo>
                  <a:pt x="431068" y="35867"/>
                </a:lnTo>
                <a:lnTo>
                  <a:pt x="427992" y="32890"/>
                </a:lnTo>
                <a:lnTo>
                  <a:pt x="425016" y="29815"/>
                </a:lnTo>
                <a:lnTo>
                  <a:pt x="421245" y="28277"/>
                </a:lnTo>
                <a:lnTo>
                  <a:pt x="431474" y="28277"/>
                </a:lnTo>
                <a:lnTo>
                  <a:pt x="436376" y="33436"/>
                </a:lnTo>
                <a:lnTo>
                  <a:pt x="438261" y="38595"/>
                </a:lnTo>
                <a:lnTo>
                  <a:pt x="438261" y="50899"/>
                </a:lnTo>
                <a:lnTo>
                  <a:pt x="436177" y="55909"/>
                </a:lnTo>
                <a:lnTo>
                  <a:pt x="430638" y="61317"/>
                </a:lnTo>
                <a:close/>
              </a:path>
              <a:path w="664845" h="77469">
                <a:moveTo>
                  <a:pt x="422733" y="66079"/>
                </a:moveTo>
                <a:lnTo>
                  <a:pt x="411025" y="66079"/>
                </a:lnTo>
                <a:lnTo>
                  <a:pt x="406263" y="64392"/>
                </a:lnTo>
                <a:lnTo>
                  <a:pt x="398524" y="57645"/>
                </a:lnTo>
                <a:lnTo>
                  <a:pt x="396490" y="52933"/>
                </a:lnTo>
                <a:lnTo>
                  <a:pt x="396291" y="46880"/>
                </a:lnTo>
                <a:lnTo>
                  <a:pt x="401798" y="46880"/>
                </a:lnTo>
                <a:lnTo>
                  <a:pt x="401997" y="51246"/>
                </a:lnTo>
                <a:lnTo>
                  <a:pt x="403485" y="54768"/>
                </a:lnTo>
                <a:lnTo>
                  <a:pt x="406263" y="57447"/>
                </a:lnTo>
                <a:lnTo>
                  <a:pt x="409140" y="60027"/>
                </a:lnTo>
                <a:lnTo>
                  <a:pt x="412762" y="61317"/>
                </a:lnTo>
                <a:lnTo>
                  <a:pt x="430638" y="61317"/>
                </a:lnTo>
                <a:lnTo>
                  <a:pt x="427843" y="64045"/>
                </a:lnTo>
                <a:lnTo>
                  <a:pt x="422733" y="66079"/>
                </a:lnTo>
                <a:close/>
              </a:path>
              <a:path w="664845" h="77469">
                <a:moveTo>
                  <a:pt x="473090" y="64740"/>
                </a:moveTo>
                <a:lnTo>
                  <a:pt x="467435" y="64740"/>
                </a:lnTo>
                <a:lnTo>
                  <a:pt x="467435" y="18603"/>
                </a:lnTo>
                <a:lnTo>
                  <a:pt x="451064" y="18603"/>
                </a:lnTo>
                <a:lnTo>
                  <a:pt x="451064" y="14585"/>
                </a:lnTo>
                <a:lnTo>
                  <a:pt x="456124" y="14485"/>
                </a:lnTo>
                <a:lnTo>
                  <a:pt x="459647" y="14039"/>
                </a:lnTo>
                <a:lnTo>
                  <a:pt x="461631" y="13245"/>
                </a:lnTo>
                <a:lnTo>
                  <a:pt x="463714" y="12451"/>
                </a:lnTo>
                <a:lnTo>
                  <a:pt x="465252" y="11211"/>
                </a:lnTo>
                <a:lnTo>
                  <a:pt x="466244" y="9524"/>
                </a:lnTo>
                <a:lnTo>
                  <a:pt x="467335" y="7838"/>
                </a:lnTo>
                <a:lnTo>
                  <a:pt x="468080" y="5506"/>
                </a:lnTo>
                <a:lnTo>
                  <a:pt x="468476" y="2530"/>
                </a:lnTo>
                <a:lnTo>
                  <a:pt x="473090" y="2530"/>
                </a:lnTo>
                <a:lnTo>
                  <a:pt x="473090" y="64740"/>
                </a:lnTo>
                <a:close/>
              </a:path>
              <a:path w="664845" h="77469">
                <a:moveTo>
                  <a:pt x="502116" y="24110"/>
                </a:moveTo>
                <a:lnTo>
                  <a:pt x="496608" y="24110"/>
                </a:lnTo>
                <a:lnTo>
                  <a:pt x="496608" y="16767"/>
                </a:lnTo>
                <a:lnTo>
                  <a:pt x="498295" y="11608"/>
                </a:lnTo>
                <a:lnTo>
                  <a:pt x="501669" y="7739"/>
                </a:lnTo>
                <a:lnTo>
                  <a:pt x="505142" y="3869"/>
                </a:lnTo>
                <a:lnTo>
                  <a:pt x="510053" y="1934"/>
                </a:lnTo>
                <a:lnTo>
                  <a:pt x="522256" y="1934"/>
                </a:lnTo>
                <a:lnTo>
                  <a:pt x="526920" y="3522"/>
                </a:lnTo>
                <a:lnTo>
                  <a:pt x="530392" y="6697"/>
                </a:lnTo>
                <a:lnTo>
                  <a:pt x="511888" y="6697"/>
                </a:lnTo>
                <a:lnTo>
                  <a:pt x="508465" y="8135"/>
                </a:lnTo>
                <a:lnTo>
                  <a:pt x="503603" y="13791"/>
                </a:lnTo>
                <a:lnTo>
                  <a:pt x="502314" y="17710"/>
                </a:lnTo>
                <a:lnTo>
                  <a:pt x="502116" y="22770"/>
                </a:lnTo>
                <a:lnTo>
                  <a:pt x="502116" y="24110"/>
                </a:lnTo>
                <a:close/>
              </a:path>
              <a:path w="664845" h="77469">
                <a:moveTo>
                  <a:pt x="536048" y="64740"/>
                </a:moveTo>
                <a:lnTo>
                  <a:pt x="495120" y="64740"/>
                </a:lnTo>
                <a:lnTo>
                  <a:pt x="495120" y="60175"/>
                </a:lnTo>
                <a:lnTo>
                  <a:pt x="519479" y="36065"/>
                </a:lnTo>
                <a:lnTo>
                  <a:pt x="523993" y="32493"/>
                </a:lnTo>
                <a:lnTo>
                  <a:pt x="526374" y="29616"/>
                </a:lnTo>
                <a:lnTo>
                  <a:pt x="528854" y="26739"/>
                </a:lnTo>
                <a:lnTo>
                  <a:pt x="530095" y="23365"/>
                </a:lnTo>
                <a:lnTo>
                  <a:pt x="530095" y="15726"/>
                </a:lnTo>
                <a:lnTo>
                  <a:pt x="528805" y="12650"/>
                </a:lnTo>
                <a:lnTo>
                  <a:pt x="523646" y="7887"/>
                </a:lnTo>
                <a:lnTo>
                  <a:pt x="520322" y="6697"/>
                </a:lnTo>
                <a:lnTo>
                  <a:pt x="530392" y="6697"/>
                </a:lnTo>
                <a:lnTo>
                  <a:pt x="533964" y="9872"/>
                </a:lnTo>
                <a:lnTo>
                  <a:pt x="535750" y="14138"/>
                </a:lnTo>
                <a:lnTo>
                  <a:pt x="535634" y="24110"/>
                </a:lnTo>
                <a:lnTo>
                  <a:pt x="534411" y="27781"/>
                </a:lnTo>
                <a:lnTo>
                  <a:pt x="529152" y="35222"/>
                </a:lnTo>
                <a:lnTo>
                  <a:pt x="524340" y="39191"/>
                </a:lnTo>
                <a:lnTo>
                  <a:pt x="511740" y="46831"/>
                </a:lnTo>
                <a:lnTo>
                  <a:pt x="507820" y="49758"/>
                </a:lnTo>
                <a:lnTo>
                  <a:pt x="503256" y="54719"/>
                </a:lnTo>
                <a:lnTo>
                  <a:pt x="501867" y="57149"/>
                </a:lnTo>
                <a:lnTo>
                  <a:pt x="501371" y="59531"/>
                </a:lnTo>
                <a:lnTo>
                  <a:pt x="536048" y="59531"/>
                </a:lnTo>
                <a:lnTo>
                  <a:pt x="536048" y="64740"/>
                </a:lnTo>
                <a:close/>
              </a:path>
              <a:path w="664845" h="77469">
                <a:moveTo>
                  <a:pt x="549446" y="76943"/>
                </a:moveTo>
                <a:lnTo>
                  <a:pt x="549446" y="73074"/>
                </a:lnTo>
                <a:lnTo>
                  <a:pt x="550736" y="72578"/>
                </a:lnTo>
                <a:lnTo>
                  <a:pt x="551728" y="71536"/>
                </a:lnTo>
                <a:lnTo>
                  <a:pt x="552423" y="69949"/>
                </a:lnTo>
                <a:lnTo>
                  <a:pt x="553216" y="68460"/>
                </a:lnTo>
                <a:lnTo>
                  <a:pt x="553613" y="66873"/>
                </a:lnTo>
                <a:lnTo>
                  <a:pt x="553613" y="64740"/>
                </a:lnTo>
                <a:lnTo>
                  <a:pt x="549892" y="64740"/>
                </a:lnTo>
                <a:lnTo>
                  <a:pt x="549892" y="55363"/>
                </a:lnTo>
                <a:lnTo>
                  <a:pt x="557334" y="55363"/>
                </a:lnTo>
                <a:lnTo>
                  <a:pt x="557334" y="67617"/>
                </a:lnTo>
                <a:lnTo>
                  <a:pt x="556639" y="70048"/>
                </a:lnTo>
                <a:lnTo>
                  <a:pt x="555251" y="72330"/>
                </a:lnTo>
                <a:lnTo>
                  <a:pt x="553960" y="74612"/>
                </a:lnTo>
                <a:lnTo>
                  <a:pt x="552025" y="76150"/>
                </a:lnTo>
                <a:lnTo>
                  <a:pt x="549446" y="76943"/>
                </a:lnTo>
                <a:close/>
              </a:path>
              <a:path w="664845" h="77469">
                <a:moveTo>
                  <a:pt x="594203" y="66079"/>
                </a:moveTo>
                <a:lnTo>
                  <a:pt x="589441" y="66079"/>
                </a:lnTo>
                <a:lnTo>
                  <a:pt x="616825" y="0"/>
                </a:lnTo>
                <a:lnTo>
                  <a:pt x="621439" y="0"/>
                </a:lnTo>
                <a:lnTo>
                  <a:pt x="594203" y="66079"/>
                </a:lnTo>
                <a:close/>
              </a:path>
              <a:path w="664845" h="77469">
                <a:moveTo>
                  <a:pt x="630488" y="24110"/>
                </a:moveTo>
                <a:lnTo>
                  <a:pt x="624982" y="24110"/>
                </a:lnTo>
                <a:lnTo>
                  <a:pt x="624982" y="16767"/>
                </a:lnTo>
                <a:lnTo>
                  <a:pt x="626668" y="11608"/>
                </a:lnTo>
                <a:lnTo>
                  <a:pt x="630042" y="7739"/>
                </a:lnTo>
                <a:lnTo>
                  <a:pt x="633515" y="3869"/>
                </a:lnTo>
                <a:lnTo>
                  <a:pt x="638426" y="1934"/>
                </a:lnTo>
                <a:lnTo>
                  <a:pt x="650630" y="1934"/>
                </a:lnTo>
                <a:lnTo>
                  <a:pt x="655293" y="3522"/>
                </a:lnTo>
                <a:lnTo>
                  <a:pt x="658765" y="6697"/>
                </a:lnTo>
                <a:lnTo>
                  <a:pt x="640261" y="6697"/>
                </a:lnTo>
                <a:lnTo>
                  <a:pt x="636838" y="8135"/>
                </a:lnTo>
                <a:lnTo>
                  <a:pt x="631976" y="13791"/>
                </a:lnTo>
                <a:lnTo>
                  <a:pt x="630687" y="17710"/>
                </a:lnTo>
                <a:lnTo>
                  <a:pt x="630488" y="22770"/>
                </a:lnTo>
                <a:lnTo>
                  <a:pt x="630488" y="24110"/>
                </a:lnTo>
                <a:close/>
              </a:path>
              <a:path w="664845" h="77469">
                <a:moveTo>
                  <a:pt x="664421" y="64740"/>
                </a:moveTo>
                <a:lnTo>
                  <a:pt x="623493" y="64740"/>
                </a:lnTo>
                <a:lnTo>
                  <a:pt x="623493" y="60175"/>
                </a:lnTo>
                <a:lnTo>
                  <a:pt x="647852" y="36065"/>
                </a:lnTo>
                <a:lnTo>
                  <a:pt x="652366" y="32493"/>
                </a:lnTo>
                <a:lnTo>
                  <a:pt x="654748" y="29616"/>
                </a:lnTo>
                <a:lnTo>
                  <a:pt x="657228" y="26739"/>
                </a:lnTo>
                <a:lnTo>
                  <a:pt x="658468" y="23365"/>
                </a:lnTo>
                <a:lnTo>
                  <a:pt x="658468" y="15726"/>
                </a:lnTo>
                <a:lnTo>
                  <a:pt x="657178" y="12650"/>
                </a:lnTo>
                <a:lnTo>
                  <a:pt x="652019" y="7887"/>
                </a:lnTo>
                <a:lnTo>
                  <a:pt x="648695" y="6697"/>
                </a:lnTo>
                <a:lnTo>
                  <a:pt x="658765" y="6697"/>
                </a:lnTo>
                <a:lnTo>
                  <a:pt x="662337" y="9872"/>
                </a:lnTo>
                <a:lnTo>
                  <a:pt x="664123" y="14138"/>
                </a:lnTo>
                <a:lnTo>
                  <a:pt x="664007" y="24110"/>
                </a:lnTo>
                <a:lnTo>
                  <a:pt x="662784" y="27781"/>
                </a:lnTo>
                <a:lnTo>
                  <a:pt x="657525" y="35222"/>
                </a:lnTo>
                <a:lnTo>
                  <a:pt x="652713" y="39191"/>
                </a:lnTo>
                <a:lnTo>
                  <a:pt x="640113" y="46831"/>
                </a:lnTo>
                <a:lnTo>
                  <a:pt x="636193" y="49758"/>
                </a:lnTo>
                <a:lnTo>
                  <a:pt x="631630" y="54719"/>
                </a:lnTo>
                <a:lnTo>
                  <a:pt x="630240" y="57149"/>
                </a:lnTo>
                <a:lnTo>
                  <a:pt x="629745" y="59531"/>
                </a:lnTo>
                <a:lnTo>
                  <a:pt x="664421" y="59531"/>
                </a:lnTo>
                <a:lnTo>
                  <a:pt x="664421" y="64740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105"/>
          <p:cNvSpPr/>
          <p:nvPr/>
        </p:nvSpPr>
        <p:spPr>
          <a:xfrm>
            <a:off x="5812638" y="299751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106"/>
          <p:cNvSpPr/>
          <p:nvPr/>
        </p:nvSpPr>
        <p:spPr>
          <a:xfrm>
            <a:off x="5792188" y="317015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20249" y="42299"/>
                </a:move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107"/>
          <p:cNvSpPr/>
          <p:nvPr/>
        </p:nvSpPr>
        <p:spPr>
          <a:xfrm>
            <a:off x="5792188" y="317015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0" y="21149"/>
                </a:moveTo>
                <a:lnTo>
                  <a:pt x="1592" y="12917"/>
                </a:lnTo>
                <a:lnTo>
                  <a:pt x="5934" y="6194"/>
                </a:lnTo>
                <a:lnTo>
                  <a:pt x="12371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74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10" y="29383"/>
                </a:lnTo>
                <a:lnTo>
                  <a:pt x="34574" y="36105"/>
                </a:lnTo>
                <a:lnTo>
                  <a:pt x="28139" y="40638"/>
                </a:lnTo>
                <a:lnTo>
                  <a:pt x="20249" y="42299"/>
                </a:lnTo>
                <a:lnTo>
                  <a:pt x="12371" y="40638"/>
                </a:lnTo>
                <a:lnTo>
                  <a:pt x="5934" y="36105"/>
                </a:lnTo>
                <a:lnTo>
                  <a:pt x="1592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108"/>
          <p:cNvSpPr/>
          <p:nvPr/>
        </p:nvSpPr>
        <p:spPr>
          <a:xfrm>
            <a:off x="5812438" y="3128455"/>
            <a:ext cx="635" cy="41910"/>
          </a:xfrm>
          <a:custGeom>
            <a:avLst/>
            <a:gdLst/>
            <a:ahLst/>
            <a:cxnLst/>
            <a:rect l="l" t="t" r="r" b="b"/>
            <a:pathLst>
              <a:path w="635" h="41910">
                <a:moveTo>
                  <a:pt x="149" y="-4762"/>
                </a:moveTo>
                <a:lnTo>
                  <a:pt x="149" y="46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109"/>
          <p:cNvSpPr/>
          <p:nvPr/>
        </p:nvSpPr>
        <p:spPr>
          <a:xfrm>
            <a:off x="5792188" y="282692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110"/>
          <p:cNvSpPr/>
          <p:nvPr/>
        </p:nvSpPr>
        <p:spPr>
          <a:xfrm>
            <a:off x="5792188" y="2826925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624" y="0"/>
                </a:lnTo>
                <a:lnTo>
                  <a:pt x="30774" y="2229"/>
                </a:lnTo>
                <a:lnTo>
                  <a:pt x="34574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111"/>
          <p:cNvSpPr/>
          <p:nvPr/>
        </p:nvSpPr>
        <p:spPr>
          <a:xfrm>
            <a:off x="5812338" y="2869253"/>
            <a:ext cx="635" cy="36195"/>
          </a:xfrm>
          <a:custGeom>
            <a:avLst/>
            <a:gdLst/>
            <a:ahLst/>
            <a:cxnLst/>
            <a:rect l="l" t="t" r="r" b="b"/>
            <a:pathLst>
              <a:path w="635" h="36194">
                <a:moveTo>
                  <a:pt x="149" y="-4762"/>
                </a:moveTo>
                <a:lnTo>
                  <a:pt x="149" y="40464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112"/>
          <p:cNvSpPr/>
          <p:nvPr/>
        </p:nvSpPr>
        <p:spPr>
          <a:xfrm>
            <a:off x="5832688" y="2848075"/>
            <a:ext cx="779780" cy="343535"/>
          </a:xfrm>
          <a:custGeom>
            <a:avLst/>
            <a:gdLst/>
            <a:ahLst/>
            <a:cxnLst/>
            <a:rect l="l" t="t" r="r" b="b"/>
            <a:pathLst>
              <a:path w="779779" h="343535">
                <a:moveTo>
                  <a:pt x="0" y="0"/>
                </a:moveTo>
                <a:lnTo>
                  <a:pt x="68673" y="873"/>
                </a:lnTo>
                <a:lnTo>
                  <a:pt x="136869" y="3422"/>
                </a:lnTo>
                <a:lnTo>
                  <a:pt x="204113" y="7544"/>
                </a:lnTo>
                <a:lnTo>
                  <a:pt x="269930" y="13132"/>
                </a:lnTo>
                <a:lnTo>
                  <a:pt x="333843" y="20083"/>
                </a:lnTo>
                <a:lnTo>
                  <a:pt x="395377" y="28291"/>
                </a:lnTo>
                <a:lnTo>
                  <a:pt x="454056" y="37652"/>
                </a:lnTo>
                <a:lnTo>
                  <a:pt x="509406" y="48060"/>
                </a:lnTo>
                <a:lnTo>
                  <a:pt x="560949" y="59411"/>
                </a:lnTo>
                <a:lnTo>
                  <a:pt x="608212" y="71601"/>
                </a:lnTo>
                <a:lnTo>
                  <a:pt x="650717" y="84524"/>
                </a:lnTo>
                <a:lnTo>
                  <a:pt x="687990" y="98076"/>
                </a:lnTo>
                <a:lnTo>
                  <a:pt x="744936" y="126647"/>
                </a:lnTo>
                <a:lnTo>
                  <a:pt x="775246" y="156475"/>
                </a:lnTo>
                <a:lnTo>
                  <a:pt x="779223" y="171599"/>
                </a:lnTo>
                <a:lnTo>
                  <a:pt x="775272" y="186723"/>
                </a:lnTo>
                <a:lnTo>
                  <a:pt x="745017" y="216551"/>
                </a:lnTo>
                <a:lnTo>
                  <a:pt x="688126" y="245122"/>
                </a:lnTo>
                <a:lnTo>
                  <a:pt x="650883" y="258674"/>
                </a:lnTo>
                <a:lnTo>
                  <a:pt x="608407" y="271597"/>
                </a:lnTo>
                <a:lnTo>
                  <a:pt x="561177" y="283787"/>
                </a:lnTo>
                <a:lnTo>
                  <a:pt x="509666" y="295138"/>
                </a:lnTo>
                <a:lnTo>
                  <a:pt x="454351" y="305547"/>
                </a:lnTo>
                <a:lnTo>
                  <a:pt x="395708" y="314907"/>
                </a:lnTo>
                <a:lnTo>
                  <a:pt x="334213" y="323115"/>
                </a:lnTo>
                <a:lnTo>
                  <a:pt x="270341" y="330066"/>
                </a:lnTo>
                <a:lnTo>
                  <a:pt x="204567" y="335654"/>
                </a:lnTo>
                <a:lnTo>
                  <a:pt x="137369" y="339776"/>
                </a:lnTo>
                <a:lnTo>
                  <a:pt x="69221" y="342326"/>
                </a:lnTo>
                <a:lnTo>
                  <a:pt x="599" y="34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113"/>
          <p:cNvSpPr/>
          <p:nvPr/>
        </p:nvSpPr>
        <p:spPr>
          <a:xfrm>
            <a:off x="5375664" y="25649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114"/>
          <p:cNvSpPr/>
          <p:nvPr/>
        </p:nvSpPr>
        <p:spPr>
          <a:xfrm>
            <a:off x="5375664" y="2564976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115"/>
          <p:cNvSpPr/>
          <p:nvPr/>
        </p:nvSpPr>
        <p:spPr>
          <a:xfrm>
            <a:off x="5541553" y="2581479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116"/>
          <p:cNvSpPr/>
          <p:nvPr/>
        </p:nvSpPr>
        <p:spPr>
          <a:xfrm>
            <a:off x="5375664" y="26956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117"/>
          <p:cNvSpPr/>
          <p:nvPr/>
        </p:nvSpPr>
        <p:spPr>
          <a:xfrm>
            <a:off x="5375664" y="269563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118"/>
          <p:cNvSpPr/>
          <p:nvPr/>
        </p:nvSpPr>
        <p:spPr>
          <a:xfrm>
            <a:off x="5541553" y="271213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119"/>
          <p:cNvSpPr/>
          <p:nvPr/>
        </p:nvSpPr>
        <p:spPr>
          <a:xfrm>
            <a:off x="5810813" y="265753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120"/>
          <p:cNvSpPr/>
          <p:nvPr/>
        </p:nvSpPr>
        <p:spPr>
          <a:xfrm>
            <a:off x="5810938" y="2788225"/>
            <a:ext cx="1905" cy="38735"/>
          </a:xfrm>
          <a:custGeom>
            <a:avLst/>
            <a:gdLst/>
            <a:ahLst/>
            <a:cxnLst/>
            <a:rect l="l" t="t" r="r" b="b"/>
            <a:pathLst>
              <a:path w="1904" h="38734">
                <a:moveTo>
                  <a:pt x="1499" y="386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121"/>
          <p:cNvSpPr/>
          <p:nvPr/>
        </p:nvSpPr>
        <p:spPr>
          <a:xfrm>
            <a:off x="5790788" y="248203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20249" y="42299"/>
                </a:move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122"/>
          <p:cNvSpPr/>
          <p:nvPr/>
        </p:nvSpPr>
        <p:spPr>
          <a:xfrm>
            <a:off x="5790788" y="2482039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9"/>
                </a:lnTo>
                <a:lnTo>
                  <a:pt x="34549" y="6194"/>
                </a:lnTo>
                <a:lnTo>
                  <a:pt x="38349" y="10162"/>
                </a:lnTo>
                <a:lnTo>
                  <a:pt x="40499" y="15542"/>
                </a:lnTo>
                <a:lnTo>
                  <a:pt x="40499" y="21149"/>
                </a:lnTo>
                <a:lnTo>
                  <a:pt x="38907" y="29383"/>
                </a:lnTo>
                <a:lnTo>
                  <a:pt x="34565" y="36105"/>
                </a:lnTo>
                <a:lnTo>
                  <a:pt x="28128" y="40638"/>
                </a:lnTo>
                <a:lnTo>
                  <a:pt x="20249" y="42299"/>
                </a:lnTo>
                <a:lnTo>
                  <a:pt x="12360" y="40638"/>
                </a:lnTo>
                <a:lnTo>
                  <a:pt x="5924" y="36105"/>
                </a:lnTo>
                <a:lnTo>
                  <a:pt x="1589" y="29383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123"/>
          <p:cNvSpPr/>
          <p:nvPr/>
        </p:nvSpPr>
        <p:spPr>
          <a:xfrm>
            <a:off x="5810813" y="2524476"/>
            <a:ext cx="635" cy="40640"/>
          </a:xfrm>
          <a:custGeom>
            <a:avLst/>
            <a:gdLst/>
            <a:ahLst/>
            <a:cxnLst/>
            <a:rect l="l" t="t" r="r" b="b"/>
            <a:pathLst>
              <a:path w="635" h="40640">
                <a:moveTo>
                  <a:pt x="149" y="-4762"/>
                </a:moveTo>
                <a:lnTo>
                  <a:pt x="149" y="452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124"/>
          <p:cNvSpPr/>
          <p:nvPr/>
        </p:nvSpPr>
        <p:spPr>
          <a:xfrm>
            <a:off x="5831188" y="2503076"/>
            <a:ext cx="781050" cy="345440"/>
          </a:xfrm>
          <a:custGeom>
            <a:avLst/>
            <a:gdLst/>
            <a:ahLst/>
            <a:cxnLst/>
            <a:rect l="l" t="t" r="r" b="b"/>
            <a:pathLst>
              <a:path w="781050" h="345440">
                <a:moveTo>
                  <a:pt x="1499" y="344999"/>
                </a:moveTo>
                <a:lnTo>
                  <a:pt x="70197" y="344121"/>
                </a:lnTo>
                <a:lnTo>
                  <a:pt x="138422" y="341558"/>
                </a:lnTo>
                <a:lnTo>
                  <a:pt x="205698" y="337415"/>
                </a:lnTo>
                <a:lnTo>
                  <a:pt x="271548" y="331797"/>
                </a:lnTo>
                <a:lnTo>
                  <a:pt x="335495" y="324810"/>
                </a:lnTo>
                <a:lnTo>
                  <a:pt x="397063" y="316559"/>
                </a:lnTo>
                <a:lnTo>
                  <a:pt x="455775" y="307149"/>
                </a:lnTo>
                <a:lnTo>
                  <a:pt x="511154" y="296686"/>
                </a:lnTo>
                <a:lnTo>
                  <a:pt x="562724" y="285275"/>
                </a:lnTo>
                <a:lnTo>
                  <a:pt x="610008" y="273022"/>
                </a:lnTo>
                <a:lnTo>
                  <a:pt x="652530" y="260031"/>
                </a:lnTo>
                <a:lnTo>
                  <a:pt x="689812" y="246408"/>
                </a:lnTo>
                <a:lnTo>
                  <a:pt x="746751" y="217687"/>
                </a:lnTo>
                <a:lnTo>
                  <a:pt x="777013" y="187702"/>
                </a:lnTo>
                <a:lnTo>
                  <a:pt x="780948" y="172499"/>
                </a:lnTo>
                <a:lnTo>
                  <a:pt x="776947" y="157296"/>
                </a:lnTo>
                <a:lnTo>
                  <a:pt x="746551" y="127311"/>
                </a:lnTo>
                <a:lnTo>
                  <a:pt x="689472" y="98591"/>
                </a:lnTo>
                <a:lnTo>
                  <a:pt x="652116" y="84968"/>
                </a:lnTo>
                <a:lnTo>
                  <a:pt x="609519" y="71977"/>
                </a:lnTo>
                <a:lnTo>
                  <a:pt x="562156" y="59723"/>
                </a:lnTo>
                <a:lnTo>
                  <a:pt x="510503" y="48312"/>
                </a:lnTo>
                <a:lnTo>
                  <a:pt x="455037" y="37849"/>
                </a:lnTo>
                <a:lnTo>
                  <a:pt x="396233" y="28439"/>
                </a:lnTo>
                <a:lnTo>
                  <a:pt x="334569" y="20188"/>
                </a:lnTo>
                <a:lnTo>
                  <a:pt x="270520" y="13201"/>
                </a:lnTo>
                <a:lnTo>
                  <a:pt x="204562" y="7583"/>
                </a:lnTo>
                <a:lnTo>
                  <a:pt x="137172" y="3440"/>
                </a:lnTo>
                <a:lnTo>
                  <a:pt x="68826" y="877"/>
                </a:ln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125"/>
          <p:cNvSpPr/>
          <p:nvPr/>
        </p:nvSpPr>
        <p:spPr>
          <a:xfrm>
            <a:off x="5375664" y="22200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126"/>
          <p:cNvSpPr/>
          <p:nvPr/>
        </p:nvSpPr>
        <p:spPr>
          <a:xfrm>
            <a:off x="5375664" y="2220027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127"/>
          <p:cNvSpPr/>
          <p:nvPr/>
        </p:nvSpPr>
        <p:spPr>
          <a:xfrm>
            <a:off x="5541553" y="2236528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128"/>
          <p:cNvSpPr/>
          <p:nvPr/>
        </p:nvSpPr>
        <p:spPr>
          <a:xfrm>
            <a:off x="5375664" y="235068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129"/>
          <p:cNvSpPr/>
          <p:nvPr/>
        </p:nvSpPr>
        <p:spPr>
          <a:xfrm>
            <a:off x="5375664" y="2350681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F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130"/>
          <p:cNvSpPr/>
          <p:nvPr/>
        </p:nvSpPr>
        <p:spPr>
          <a:xfrm>
            <a:off x="5541553" y="2367183"/>
            <a:ext cx="536575" cy="75565"/>
          </a:xfrm>
          <a:custGeom>
            <a:avLst/>
            <a:gdLst/>
            <a:ahLst/>
            <a:cxnLst/>
            <a:rect l="l" t="t" r="r" b="b"/>
            <a:pathLst>
              <a:path w="536575" h="75565">
                <a:moveTo>
                  <a:pt x="7094" y="20538"/>
                </a:moveTo>
                <a:lnTo>
                  <a:pt x="1438" y="20538"/>
                </a:lnTo>
                <a:lnTo>
                  <a:pt x="1537" y="14386"/>
                </a:lnTo>
                <a:lnTo>
                  <a:pt x="3423" y="9425"/>
                </a:lnTo>
                <a:lnTo>
                  <a:pt x="10765" y="1885"/>
                </a:lnTo>
                <a:lnTo>
                  <a:pt x="15428" y="0"/>
                </a:lnTo>
                <a:lnTo>
                  <a:pt x="26540" y="0"/>
                </a:lnTo>
                <a:lnTo>
                  <a:pt x="31104" y="1389"/>
                </a:lnTo>
                <a:lnTo>
                  <a:pt x="35583" y="4762"/>
                </a:lnTo>
                <a:lnTo>
                  <a:pt x="16965" y="4762"/>
                </a:lnTo>
                <a:lnTo>
                  <a:pt x="13543" y="6101"/>
                </a:lnTo>
                <a:lnTo>
                  <a:pt x="8383" y="11459"/>
                </a:lnTo>
                <a:lnTo>
                  <a:pt x="7094" y="15230"/>
                </a:lnTo>
                <a:lnTo>
                  <a:pt x="7094" y="20538"/>
                </a:lnTo>
                <a:close/>
              </a:path>
              <a:path w="536575" h="75565">
                <a:moveTo>
                  <a:pt x="36051" y="59382"/>
                </a:moveTo>
                <a:lnTo>
                  <a:pt x="25697" y="59382"/>
                </a:lnTo>
                <a:lnTo>
                  <a:pt x="29467" y="58092"/>
                </a:lnTo>
                <a:lnTo>
                  <a:pt x="35619" y="52933"/>
                </a:lnTo>
                <a:lnTo>
                  <a:pt x="37156" y="49658"/>
                </a:lnTo>
                <a:lnTo>
                  <a:pt x="37156" y="41622"/>
                </a:lnTo>
                <a:lnTo>
                  <a:pt x="35817" y="38447"/>
                </a:lnTo>
                <a:lnTo>
                  <a:pt x="33138" y="36165"/>
                </a:lnTo>
                <a:lnTo>
                  <a:pt x="30459" y="33783"/>
                </a:lnTo>
                <a:lnTo>
                  <a:pt x="26789" y="32593"/>
                </a:lnTo>
                <a:lnTo>
                  <a:pt x="17511" y="32593"/>
                </a:lnTo>
                <a:lnTo>
                  <a:pt x="17511" y="27830"/>
                </a:lnTo>
                <a:lnTo>
                  <a:pt x="25796" y="27830"/>
                </a:lnTo>
                <a:lnTo>
                  <a:pt x="28674" y="26838"/>
                </a:lnTo>
                <a:lnTo>
                  <a:pt x="33535" y="22770"/>
                </a:lnTo>
                <a:lnTo>
                  <a:pt x="34775" y="19992"/>
                </a:lnTo>
                <a:lnTo>
                  <a:pt x="34775" y="12749"/>
                </a:lnTo>
                <a:lnTo>
                  <a:pt x="33535" y="9872"/>
                </a:lnTo>
                <a:lnTo>
                  <a:pt x="31055" y="7887"/>
                </a:lnTo>
                <a:lnTo>
                  <a:pt x="28574" y="5804"/>
                </a:lnTo>
                <a:lnTo>
                  <a:pt x="25300" y="4762"/>
                </a:lnTo>
                <a:lnTo>
                  <a:pt x="35583" y="4762"/>
                </a:lnTo>
                <a:lnTo>
                  <a:pt x="38546" y="6945"/>
                </a:lnTo>
                <a:lnTo>
                  <a:pt x="40431" y="10864"/>
                </a:lnTo>
                <a:lnTo>
                  <a:pt x="40431" y="19297"/>
                </a:lnTo>
                <a:lnTo>
                  <a:pt x="39488" y="22224"/>
                </a:lnTo>
                <a:lnTo>
                  <a:pt x="35817" y="27086"/>
                </a:lnTo>
                <a:lnTo>
                  <a:pt x="33287" y="28723"/>
                </a:lnTo>
                <a:lnTo>
                  <a:pt x="30013" y="29616"/>
                </a:lnTo>
                <a:lnTo>
                  <a:pt x="30013" y="29765"/>
                </a:lnTo>
                <a:lnTo>
                  <a:pt x="34279" y="30559"/>
                </a:lnTo>
                <a:lnTo>
                  <a:pt x="37455" y="32345"/>
                </a:lnTo>
                <a:lnTo>
                  <a:pt x="41622" y="37901"/>
                </a:lnTo>
                <a:lnTo>
                  <a:pt x="42663" y="41274"/>
                </a:lnTo>
                <a:lnTo>
                  <a:pt x="42663" y="50899"/>
                </a:lnTo>
                <a:lnTo>
                  <a:pt x="40629" y="55463"/>
                </a:lnTo>
                <a:lnTo>
                  <a:pt x="36051" y="59382"/>
                </a:lnTo>
                <a:close/>
              </a:path>
              <a:path w="536575" h="75565">
                <a:moveTo>
                  <a:pt x="27483" y="64144"/>
                </a:moveTo>
                <a:lnTo>
                  <a:pt x="15080" y="64144"/>
                </a:lnTo>
                <a:lnTo>
                  <a:pt x="9971" y="62408"/>
                </a:lnTo>
                <a:lnTo>
                  <a:pt x="5903" y="58935"/>
                </a:lnTo>
                <a:lnTo>
                  <a:pt x="1934" y="55363"/>
                </a:lnTo>
                <a:lnTo>
                  <a:pt x="112" y="50899"/>
                </a:lnTo>
                <a:lnTo>
                  <a:pt x="0" y="43209"/>
                </a:lnTo>
                <a:lnTo>
                  <a:pt x="99" y="43011"/>
                </a:lnTo>
                <a:lnTo>
                  <a:pt x="5754" y="43011"/>
                </a:lnTo>
                <a:lnTo>
                  <a:pt x="5754" y="48765"/>
                </a:lnTo>
                <a:lnTo>
                  <a:pt x="7143" y="52437"/>
                </a:lnTo>
                <a:lnTo>
                  <a:pt x="12699" y="57993"/>
                </a:lnTo>
                <a:lnTo>
                  <a:pt x="16469" y="59382"/>
                </a:lnTo>
                <a:lnTo>
                  <a:pt x="36051" y="59382"/>
                </a:lnTo>
                <a:lnTo>
                  <a:pt x="32593" y="62408"/>
                </a:lnTo>
                <a:lnTo>
                  <a:pt x="27483" y="64144"/>
                </a:lnTo>
                <a:close/>
              </a:path>
              <a:path w="536575" h="75565">
                <a:moveTo>
                  <a:pt x="53680" y="62805"/>
                </a:moveTo>
                <a:lnTo>
                  <a:pt x="46834" y="62805"/>
                </a:lnTo>
                <a:lnTo>
                  <a:pt x="64545" y="38992"/>
                </a:lnTo>
                <a:lnTo>
                  <a:pt x="48173" y="16966"/>
                </a:lnTo>
                <a:lnTo>
                  <a:pt x="55168" y="16966"/>
                </a:lnTo>
                <a:lnTo>
                  <a:pt x="68265" y="34379"/>
                </a:lnTo>
                <a:lnTo>
                  <a:pt x="74792" y="34379"/>
                </a:lnTo>
                <a:lnTo>
                  <a:pt x="71390" y="38844"/>
                </a:lnTo>
                <a:lnTo>
                  <a:pt x="74970" y="43606"/>
                </a:lnTo>
                <a:lnTo>
                  <a:pt x="67818" y="43606"/>
                </a:lnTo>
                <a:lnTo>
                  <a:pt x="53680" y="62805"/>
                </a:lnTo>
                <a:close/>
              </a:path>
              <a:path w="536575" h="75565">
                <a:moveTo>
                  <a:pt x="74792" y="34379"/>
                </a:moveTo>
                <a:lnTo>
                  <a:pt x="68265" y="34379"/>
                </a:lnTo>
                <a:lnTo>
                  <a:pt x="81065" y="16966"/>
                </a:lnTo>
                <a:lnTo>
                  <a:pt x="88059" y="16966"/>
                </a:lnTo>
                <a:lnTo>
                  <a:pt x="74792" y="34379"/>
                </a:lnTo>
                <a:close/>
              </a:path>
              <a:path w="536575" h="75565">
                <a:moveTo>
                  <a:pt x="89399" y="62805"/>
                </a:moveTo>
                <a:lnTo>
                  <a:pt x="82255" y="62805"/>
                </a:lnTo>
                <a:lnTo>
                  <a:pt x="67818" y="43606"/>
                </a:lnTo>
                <a:lnTo>
                  <a:pt x="74970" y="43606"/>
                </a:lnTo>
                <a:lnTo>
                  <a:pt x="89399" y="62805"/>
                </a:lnTo>
                <a:close/>
              </a:path>
              <a:path w="536575" h="75565">
                <a:moveTo>
                  <a:pt x="99241" y="20538"/>
                </a:moveTo>
                <a:lnTo>
                  <a:pt x="93585" y="20538"/>
                </a:lnTo>
                <a:lnTo>
                  <a:pt x="93684" y="14386"/>
                </a:lnTo>
                <a:lnTo>
                  <a:pt x="95570" y="9425"/>
                </a:lnTo>
                <a:lnTo>
                  <a:pt x="102912" y="1885"/>
                </a:lnTo>
                <a:lnTo>
                  <a:pt x="107576" y="0"/>
                </a:lnTo>
                <a:lnTo>
                  <a:pt x="118687" y="0"/>
                </a:lnTo>
                <a:lnTo>
                  <a:pt x="123252" y="1389"/>
                </a:lnTo>
                <a:lnTo>
                  <a:pt x="127731" y="4762"/>
                </a:lnTo>
                <a:lnTo>
                  <a:pt x="109113" y="4762"/>
                </a:lnTo>
                <a:lnTo>
                  <a:pt x="105691" y="6101"/>
                </a:lnTo>
                <a:lnTo>
                  <a:pt x="100531" y="11459"/>
                </a:lnTo>
                <a:lnTo>
                  <a:pt x="99241" y="15230"/>
                </a:lnTo>
                <a:lnTo>
                  <a:pt x="99241" y="20538"/>
                </a:lnTo>
                <a:close/>
              </a:path>
              <a:path w="536575" h="75565">
                <a:moveTo>
                  <a:pt x="128198" y="59382"/>
                </a:moveTo>
                <a:lnTo>
                  <a:pt x="117844" y="59382"/>
                </a:lnTo>
                <a:lnTo>
                  <a:pt x="121614" y="58092"/>
                </a:lnTo>
                <a:lnTo>
                  <a:pt x="127767" y="52933"/>
                </a:lnTo>
                <a:lnTo>
                  <a:pt x="129304" y="49658"/>
                </a:lnTo>
                <a:lnTo>
                  <a:pt x="129304" y="41622"/>
                </a:lnTo>
                <a:lnTo>
                  <a:pt x="127965" y="38447"/>
                </a:lnTo>
                <a:lnTo>
                  <a:pt x="125285" y="36165"/>
                </a:lnTo>
                <a:lnTo>
                  <a:pt x="122607" y="33783"/>
                </a:lnTo>
                <a:lnTo>
                  <a:pt x="118936" y="32593"/>
                </a:lnTo>
                <a:lnTo>
                  <a:pt x="109659" y="32593"/>
                </a:lnTo>
                <a:lnTo>
                  <a:pt x="109659" y="27830"/>
                </a:lnTo>
                <a:lnTo>
                  <a:pt x="117944" y="27830"/>
                </a:lnTo>
                <a:lnTo>
                  <a:pt x="120821" y="26838"/>
                </a:lnTo>
                <a:lnTo>
                  <a:pt x="125683" y="22770"/>
                </a:lnTo>
                <a:lnTo>
                  <a:pt x="126923" y="19992"/>
                </a:lnTo>
                <a:lnTo>
                  <a:pt x="126923" y="12749"/>
                </a:lnTo>
                <a:lnTo>
                  <a:pt x="125683" y="9872"/>
                </a:lnTo>
                <a:lnTo>
                  <a:pt x="123202" y="7887"/>
                </a:lnTo>
                <a:lnTo>
                  <a:pt x="120722" y="5804"/>
                </a:lnTo>
                <a:lnTo>
                  <a:pt x="117447" y="4762"/>
                </a:lnTo>
                <a:lnTo>
                  <a:pt x="127731" y="4762"/>
                </a:lnTo>
                <a:lnTo>
                  <a:pt x="130694" y="6945"/>
                </a:lnTo>
                <a:lnTo>
                  <a:pt x="132579" y="10864"/>
                </a:lnTo>
                <a:lnTo>
                  <a:pt x="132579" y="19297"/>
                </a:lnTo>
                <a:lnTo>
                  <a:pt x="131636" y="22224"/>
                </a:lnTo>
                <a:lnTo>
                  <a:pt x="127965" y="27086"/>
                </a:lnTo>
                <a:lnTo>
                  <a:pt x="125435" y="28723"/>
                </a:lnTo>
                <a:lnTo>
                  <a:pt x="122160" y="29616"/>
                </a:lnTo>
                <a:lnTo>
                  <a:pt x="122160" y="29765"/>
                </a:lnTo>
                <a:lnTo>
                  <a:pt x="126426" y="30559"/>
                </a:lnTo>
                <a:lnTo>
                  <a:pt x="129602" y="32345"/>
                </a:lnTo>
                <a:lnTo>
                  <a:pt x="133769" y="37901"/>
                </a:lnTo>
                <a:lnTo>
                  <a:pt x="134810" y="41274"/>
                </a:lnTo>
                <a:lnTo>
                  <a:pt x="134810" y="50899"/>
                </a:lnTo>
                <a:lnTo>
                  <a:pt x="132777" y="55463"/>
                </a:lnTo>
                <a:lnTo>
                  <a:pt x="128198" y="59382"/>
                </a:lnTo>
                <a:close/>
              </a:path>
              <a:path w="536575" h="75565">
                <a:moveTo>
                  <a:pt x="119630" y="64144"/>
                </a:moveTo>
                <a:lnTo>
                  <a:pt x="107228" y="64144"/>
                </a:lnTo>
                <a:lnTo>
                  <a:pt x="102119" y="62408"/>
                </a:lnTo>
                <a:lnTo>
                  <a:pt x="98051" y="58935"/>
                </a:lnTo>
                <a:lnTo>
                  <a:pt x="94082" y="55363"/>
                </a:lnTo>
                <a:lnTo>
                  <a:pt x="92259" y="50899"/>
                </a:lnTo>
                <a:lnTo>
                  <a:pt x="92147" y="43209"/>
                </a:lnTo>
                <a:lnTo>
                  <a:pt x="92246" y="43011"/>
                </a:lnTo>
                <a:lnTo>
                  <a:pt x="97902" y="43011"/>
                </a:lnTo>
                <a:lnTo>
                  <a:pt x="97902" y="48765"/>
                </a:lnTo>
                <a:lnTo>
                  <a:pt x="99291" y="52437"/>
                </a:lnTo>
                <a:lnTo>
                  <a:pt x="104847" y="57993"/>
                </a:lnTo>
                <a:lnTo>
                  <a:pt x="108618" y="59382"/>
                </a:lnTo>
                <a:lnTo>
                  <a:pt x="128198" y="59382"/>
                </a:lnTo>
                <a:lnTo>
                  <a:pt x="124741" y="62408"/>
                </a:lnTo>
                <a:lnTo>
                  <a:pt x="119630" y="64144"/>
                </a:lnTo>
                <a:close/>
              </a:path>
              <a:path w="536575" h="75565">
                <a:moveTo>
                  <a:pt x="193284" y="64144"/>
                </a:moveTo>
                <a:lnTo>
                  <a:pt x="181774" y="64144"/>
                </a:lnTo>
                <a:lnTo>
                  <a:pt x="176515" y="61862"/>
                </a:lnTo>
                <a:lnTo>
                  <a:pt x="172448" y="57298"/>
                </a:lnTo>
                <a:lnTo>
                  <a:pt x="168479" y="52734"/>
                </a:lnTo>
                <a:lnTo>
                  <a:pt x="166495" y="46930"/>
                </a:lnTo>
                <a:lnTo>
                  <a:pt x="166495" y="32841"/>
                </a:lnTo>
                <a:lnTo>
                  <a:pt x="168479" y="27037"/>
                </a:lnTo>
                <a:lnTo>
                  <a:pt x="176416" y="17908"/>
                </a:lnTo>
                <a:lnTo>
                  <a:pt x="181675" y="15626"/>
                </a:lnTo>
                <a:lnTo>
                  <a:pt x="193581" y="15626"/>
                </a:lnTo>
                <a:lnTo>
                  <a:pt x="197848" y="17015"/>
                </a:lnTo>
                <a:lnTo>
                  <a:pt x="201725" y="20389"/>
                </a:lnTo>
                <a:lnTo>
                  <a:pt x="183362" y="20389"/>
                </a:lnTo>
                <a:lnTo>
                  <a:pt x="179443" y="22274"/>
                </a:lnTo>
                <a:lnTo>
                  <a:pt x="176466" y="26044"/>
                </a:lnTo>
                <a:lnTo>
                  <a:pt x="173588" y="29815"/>
                </a:lnTo>
                <a:lnTo>
                  <a:pt x="172150" y="34428"/>
                </a:lnTo>
                <a:lnTo>
                  <a:pt x="172150" y="45342"/>
                </a:lnTo>
                <a:lnTo>
                  <a:pt x="173588" y="49956"/>
                </a:lnTo>
                <a:lnTo>
                  <a:pt x="176466" y="53726"/>
                </a:lnTo>
                <a:lnTo>
                  <a:pt x="179443" y="57497"/>
                </a:lnTo>
                <a:lnTo>
                  <a:pt x="183362" y="59382"/>
                </a:lnTo>
                <a:lnTo>
                  <a:pt x="201037" y="59382"/>
                </a:lnTo>
                <a:lnTo>
                  <a:pt x="197501" y="62606"/>
                </a:lnTo>
                <a:lnTo>
                  <a:pt x="193284" y="64144"/>
                </a:lnTo>
                <a:close/>
              </a:path>
              <a:path w="536575" h="75565">
                <a:moveTo>
                  <a:pt x="206827" y="31402"/>
                </a:moveTo>
                <a:lnTo>
                  <a:pt x="201172" y="31402"/>
                </a:lnTo>
                <a:lnTo>
                  <a:pt x="200377" y="27731"/>
                </a:lnTo>
                <a:lnTo>
                  <a:pt x="198890" y="25003"/>
                </a:lnTo>
                <a:lnTo>
                  <a:pt x="196707" y="23217"/>
                </a:lnTo>
                <a:lnTo>
                  <a:pt x="194524" y="21331"/>
                </a:lnTo>
                <a:lnTo>
                  <a:pt x="191696" y="20389"/>
                </a:lnTo>
                <a:lnTo>
                  <a:pt x="201725" y="20389"/>
                </a:lnTo>
                <a:lnTo>
                  <a:pt x="204297" y="22572"/>
                </a:lnTo>
                <a:lnTo>
                  <a:pt x="206232" y="26441"/>
                </a:lnTo>
                <a:lnTo>
                  <a:pt x="206827" y="31402"/>
                </a:lnTo>
                <a:close/>
              </a:path>
              <a:path w="536575" h="75565">
                <a:moveTo>
                  <a:pt x="201037" y="59382"/>
                </a:moveTo>
                <a:lnTo>
                  <a:pt x="191597" y="59382"/>
                </a:lnTo>
                <a:lnTo>
                  <a:pt x="194524" y="58191"/>
                </a:lnTo>
                <a:lnTo>
                  <a:pt x="197005" y="55810"/>
                </a:lnTo>
                <a:lnTo>
                  <a:pt x="199584" y="53429"/>
                </a:lnTo>
                <a:lnTo>
                  <a:pt x="201122" y="50303"/>
                </a:lnTo>
                <a:lnTo>
                  <a:pt x="201619" y="46434"/>
                </a:lnTo>
                <a:lnTo>
                  <a:pt x="207125" y="46434"/>
                </a:lnTo>
                <a:lnTo>
                  <a:pt x="206331" y="52089"/>
                </a:lnTo>
                <a:lnTo>
                  <a:pt x="204247" y="56455"/>
                </a:lnTo>
                <a:lnTo>
                  <a:pt x="201037" y="59382"/>
                </a:lnTo>
                <a:close/>
              </a:path>
              <a:path w="536575" h="75565">
                <a:moveTo>
                  <a:pt x="238806" y="64144"/>
                </a:moveTo>
                <a:lnTo>
                  <a:pt x="227891" y="64144"/>
                </a:lnTo>
                <a:lnTo>
                  <a:pt x="222633" y="61862"/>
                </a:lnTo>
                <a:lnTo>
                  <a:pt x="218565" y="57298"/>
                </a:lnTo>
                <a:lnTo>
                  <a:pt x="214596" y="52734"/>
                </a:lnTo>
                <a:lnTo>
                  <a:pt x="212612" y="46930"/>
                </a:lnTo>
                <a:lnTo>
                  <a:pt x="212612" y="32841"/>
                </a:lnTo>
                <a:lnTo>
                  <a:pt x="214596" y="27037"/>
                </a:lnTo>
                <a:lnTo>
                  <a:pt x="222534" y="17908"/>
                </a:lnTo>
                <a:lnTo>
                  <a:pt x="227792" y="15626"/>
                </a:lnTo>
                <a:lnTo>
                  <a:pt x="240889" y="15626"/>
                </a:lnTo>
                <a:lnTo>
                  <a:pt x="246148" y="17908"/>
                </a:lnTo>
                <a:lnTo>
                  <a:pt x="248305" y="20389"/>
                </a:lnTo>
                <a:lnTo>
                  <a:pt x="229430" y="20389"/>
                </a:lnTo>
                <a:lnTo>
                  <a:pt x="225560" y="22274"/>
                </a:lnTo>
                <a:lnTo>
                  <a:pt x="222470" y="26193"/>
                </a:lnTo>
                <a:lnTo>
                  <a:pt x="219706" y="29815"/>
                </a:lnTo>
                <a:lnTo>
                  <a:pt x="218267" y="34428"/>
                </a:lnTo>
                <a:lnTo>
                  <a:pt x="218267" y="45342"/>
                </a:lnTo>
                <a:lnTo>
                  <a:pt x="219706" y="49956"/>
                </a:lnTo>
                <a:lnTo>
                  <a:pt x="222583" y="53726"/>
                </a:lnTo>
                <a:lnTo>
                  <a:pt x="225560" y="57497"/>
                </a:lnTo>
                <a:lnTo>
                  <a:pt x="229479" y="59382"/>
                </a:lnTo>
                <a:lnTo>
                  <a:pt x="248298" y="59382"/>
                </a:lnTo>
                <a:lnTo>
                  <a:pt x="246098" y="60870"/>
                </a:lnTo>
                <a:lnTo>
                  <a:pt x="242725" y="63053"/>
                </a:lnTo>
                <a:lnTo>
                  <a:pt x="238806" y="64144"/>
                </a:lnTo>
                <a:close/>
              </a:path>
              <a:path w="536575" h="75565">
                <a:moveTo>
                  <a:pt x="248298" y="59382"/>
                </a:moveTo>
                <a:lnTo>
                  <a:pt x="239202" y="59382"/>
                </a:lnTo>
                <a:lnTo>
                  <a:pt x="243072" y="57497"/>
                </a:lnTo>
                <a:lnTo>
                  <a:pt x="248926" y="49857"/>
                </a:lnTo>
                <a:lnTo>
                  <a:pt x="250382" y="45342"/>
                </a:lnTo>
                <a:lnTo>
                  <a:pt x="250382" y="34428"/>
                </a:lnTo>
                <a:lnTo>
                  <a:pt x="248926" y="29963"/>
                </a:lnTo>
                <a:lnTo>
                  <a:pt x="245839" y="26044"/>
                </a:lnTo>
                <a:lnTo>
                  <a:pt x="243072" y="22324"/>
                </a:lnTo>
                <a:lnTo>
                  <a:pt x="239153" y="20389"/>
                </a:lnTo>
                <a:lnTo>
                  <a:pt x="248305" y="20389"/>
                </a:lnTo>
                <a:lnTo>
                  <a:pt x="254085" y="27037"/>
                </a:lnTo>
                <a:lnTo>
                  <a:pt x="256070" y="32841"/>
                </a:lnTo>
                <a:lnTo>
                  <a:pt x="256070" y="44152"/>
                </a:lnTo>
                <a:lnTo>
                  <a:pt x="255226" y="48170"/>
                </a:lnTo>
                <a:lnTo>
                  <a:pt x="253539" y="51940"/>
                </a:lnTo>
                <a:lnTo>
                  <a:pt x="251952" y="55611"/>
                </a:lnTo>
                <a:lnTo>
                  <a:pt x="249471" y="58588"/>
                </a:lnTo>
                <a:lnTo>
                  <a:pt x="248298" y="59382"/>
                </a:lnTo>
                <a:close/>
              </a:path>
              <a:path w="536575" h="75565">
                <a:moveTo>
                  <a:pt x="273517" y="24854"/>
                </a:moveTo>
                <a:lnTo>
                  <a:pt x="270063" y="24854"/>
                </a:lnTo>
                <a:lnTo>
                  <a:pt x="271155" y="22175"/>
                </a:lnTo>
                <a:lnTo>
                  <a:pt x="273040" y="19992"/>
                </a:lnTo>
                <a:lnTo>
                  <a:pt x="275718" y="18305"/>
                </a:lnTo>
                <a:lnTo>
                  <a:pt x="278398" y="16519"/>
                </a:lnTo>
                <a:lnTo>
                  <a:pt x="281424" y="15626"/>
                </a:lnTo>
                <a:lnTo>
                  <a:pt x="290650" y="15626"/>
                </a:lnTo>
                <a:lnTo>
                  <a:pt x="294867" y="17065"/>
                </a:lnTo>
                <a:lnTo>
                  <a:pt x="297863" y="20389"/>
                </a:lnTo>
                <a:lnTo>
                  <a:pt x="281275" y="20389"/>
                </a:lnTo>
                <a:lnTo>
                  <a:pt x="278596" y="21133"/>
                </a:lnTo>
                <a:lnTo>
                  <a:pt x="276313" y="22621"/>
                </a:lnTo>
                <a:lnTo>
                  <a:pt x="274131" y="24110"/>
                </a:lnTo>
                <a:lnTo>
                  <a:pt x="273517" y="24854"/>
                </a:lnTo>
                <a:close/>
              </a:path>
              <a:path w="536575" h="75565">
                <a:moveTo>
                  <a:pt x="269914" y="62805"/>
                </a:moveTo>
                <a:lnTo>
                  <a:pt x="264259" y="62805"/>
                </a:lnTo>
                <a:lnTo>
                  <a:pt x="264259" y="16966"/>
                </a:lnTo>
                <a:lnTo>
                  <a:pt x="269914" y="16966"/>
                </a:lnTo>
                <a:lnTo>
                  <a:pt x="269914" y="24854"/>
                </a:lnTo>
                <a:lnTo>
                  <a:pt x="273517" y="24854"/>
                </a:lnTo>
                <a:lnTo>
                  <a:pt x="272494" y="26094"/>
                </a:lnTo>
                <a:lnTo>
                  <a:pt x="271402" y="28574"/>
                </a:lnTo>
                <a:lnTo>
                  <a:pt x="270410" y="31055"/>
                </a:lnTo>
                <a:lnTo>
                  <a:pt x="269914" y="33535"/>
                </a:lnTo>
                <a:lnTo>
                  <a:pt x="269914" y="62805"/>
                </a:lnTo>
                <a:close/>
              </a:path>
              <a:path w="536575" h="75565">
                <a:moveTo>
                  <a:pt x="301465" y="62805"/>
                </a:moveTo>
                <a:lnTo>
                  <a:pt x="295959" y="62805"/>
                </a:lnTo>
                <a:lnTo>
                  <a:pt x="295959" y="29418"/>
                </a:lnTo>
                <a:lnTo>
                  <a:pt x="294967" y="26094"/>
                </a:lnTo>
                <a:lnTo>
                  <a:pt x="292982" y="23812"/>
                </a:lnTo>
                <a:lnTo>
                  <a:pt x="291097" y="21530"/>
                </a:lnTo>
                <a:lnTo>
                  <a:pt x="288220" y="20389"/>
                </a:lnTo>
                <a:lnTo>
                  <a:pt x="297863" y="20389"/>
                </a:lnTo>
                <a:lnTo>
                  <a:pt x="300126" y="22820"/>
                </a:lnTo>
                <a:lnTo>
                  <a:pt x="301465" y="27136"/>
                </a:lnTo>
                <a:lnTo>
                  <a:pt x="301465" y="62805"/>
                </a:lnTo>
                <a:close/>
              </a:path>
              <a:path w="536575" h="75565">
                <a:moveTo>
                  <a:pt x="330584" y="62805"/>
                </a:moveTo>
                <a:lnTo>
                  <a:pt x="324631" y="62805"/>
                </a:lnTo>
                <a:lnTo>
                  <a:pt x="306921" y="16966"/>
                </a:lnTo>
                <a:lnTo>
                  <a:pt x="313171" y="16966"/>
                </a:lnTo>
                <a:lnTo>
                  <a:pt x="327607" y="57149"/>
                </a:lnTo>
                <a:lnTo>
                  <a:pt x="332696" y="57149"/>
                </a:lnTo>
                <a:lnTo>
                  <a:pt x="330584" y="62805"/>
                </a:lnTo>
                <a:close/>
              </a:path>
              <a:path w="536575" h="75565">
                <a:moveTo>
                  <a:pt x="332696" y="57149"/>
                </a:moveTo>
                <a:lnTo>
                  <a:pt x="327757" y="57149"/>
                </a:lnTo>
                <a:lnTo>
                  <a:pt x="341895" y="16966"/>
                </a:lnTo>
                <a:lnTo>
                  <a:pt x="347699" y="16966"/>
                </a:lnTo>
                <a:lnTo>
                  <a:pt x="332696" y="57149"/>
                </a:lnTo>
                <a:close/>
              </a:path>
              <a:path w="536575" h="75565">
                <a:moveTo>
                  <a:pt x="351831" y="75009"/>
                </a:moveTo>
                <a:lnTo>
                  <a:pt x="351831" y="71139"/>
                </a:lnTo>
                <a:lnTo>
                  <a:pt x="353121" y="70643"/>
                </a:lnTo>
                <a:lnTo>
                  <a:pt x="354114" y="69601"/>
                </a:lnTo>
                <a:lnTo>
                  <a:pt x="354808" y="68014"/>
                </a:lnTo>
                <a:lnTo>
                  <a:pt x="355601" y="66525"/>
                </a:lnTo>
                <a:lnTo>
                  <a:pt x="355999" y="64938"/>
                </a:lnTo>
                <a:lnTo>
                  <a:pt x="355999" y="62805"/>
                </a:lnTo>
                <a:lnTo>
                  <a:pt x="352278" y="62805"/>
                </a:lnTo>
                <a:lnTo>
                  <a:pt x="352278" y="53429"/>
                </a:lnTo>
                <a:lnTo>
                  <a:pt x="359719" y="53429"/>
                </a:lnTo>
                <a:lnTo>
                  <a:pt x="359719" y="65682"/>
                </a:lnTo>
                <a:lnTo>
                  <a:pt x="359025" y="68113"/>
                </a:lnTo>
                <a:lnTo>
                  <a:pt x="357636" y="70395"/>
                </a:lnTo>
                <a:lnTo>
                  <a:pt x="356346" y="72677"/>
                </a:lnTo>
                <a:lnTo>
                  <a:pt x="354411" y="74215"/>
                </a:lnTo>
                <a:lnTo>
                  <a:pt x="351831" y="75009"/>
                </a:lnTo>
                <a:close/>
              </a:path>
              <a:path w="536575" h="75565">
                <a:moveTo>
                  <a:pt x="402840" y="33635"/>
                </a:moveTo>
                <a:lnTo>
                  <a:pt x="398077" y="33635"/>
                </a:lnTo>
                <a:lnTo>
                  <a:pt x="404179" y="1488"/>
                </a:lnTo>
                <a:lnTo>
                  <a:pt x="435284" y="1488"/>
                </a:lnTo>
                <a:lnTo>
                  <a:pt x="435284" y="6548"/>
                </a:lnTo>
                <a:lnTo>
                  <a:pt x="408049" y="6548"/>
                </a:lnTo>
                <a:lnTo>
                  <a:pt x="404030" y="27235"/>
                </a:lnTo>
                <a:lnTo>
                  <a:pt x="404179" y="27384"/>
                </a:lnTo>
                <a:lnTo>
                  <a:pt x="410492" y="27384"/>
                </a:lnTo>
                <a:lnTo>
                  <a:pt x="408941" y="28128"/>
                </a:lnTo>
                <a:lnTo>
                  <a:pt x="406560" y="29319"/>
                </a:lnTo>
                <a:lnTo>
                  <a:pt x="404526" y="31154"/>
                </a:lnTo>
                <a:lnTo>
                  <a:pt x="402840" y="33635"/>
                </a:lnTo>
                <a:close/>
              </a:path>
              <a:path w="536575" h="75565">
                <a:moveTo>
                  <a:pt x="410492" y="27384"/>
                </a:moveTo>
                <a:lnTo>
                  <a:pt x="404179" y="27384"/>
                </a:lnTo>
                <a:lnTo>
                  <a:pt x="405866" y="25499"/>
                </a:lnTo>
                <a:lnTo>
                  <a:pt x="407850" y="24060"/>
                </a:lnTo>
                <a:lnTo>
                  <a:pt x="412414" y="22076"/>
                </a:lnTo>
                <a:lnTo>
                  <a:pt x="414845" y="21580"/>
                </a:lnTo>
                <a:lnTo>
                  <a:pt x="423774" y="21580"/>
                </a:lnTo>
                <a:lnTo>
                  <a:pt x="428835" y="23564"/>
                </a:lnTo>
                <a:lnTo>
                  <a:pt x="431474" y="26342"/>
                </a:lnTo>
                <a:lnTo>
                  <a:pt x="414002" y="26342"/>
                </a:lnTo>
                <a:lnTo>
                  <a:pt x="411422" y="26937"/>
                </a:lnTo>
                <a:lnTo>
                  <a:pt x="410492" y="27384"/>
                </a:lnTo>
                <a:close/>
              </a:path>
              <a:path w="536575" h="75565">
                <a:moveTo>
                  <a:pt x="430638" y="59382"/>
                </a:moveTo>
                <a:lnTo>
                  <a:pt x="421592" y="59382"/>
                </a:lnTo>
                <a:lnTo>
                  <a:pt x="425263" y="57745"/>
                </a:lnTo>
                <a:lnTo>
                  <a:pt x="428141" y="54470"/>
                </a:lnTo>
                <a:lnTo>
                  <a:pt x="431117" y="51196"/>
                </a:lnTo>
                <a:lnTo>
                  <a:pt x="432605" y="47178"/>
                </a:lnTo>
                <a:lnTo>
                  <a:pt x="432605" y="37752"/>
                </a:lnTo>
                <a:lnTo>
                  <a:pt x="431068" y="33932"/>
                </a:lnTo>
                <a:lnTo>
                  <a:pt x="427991" y="30956"/>
                </a:lnTo>
                <a:lnTo>
                  <a:pt x="425015" y="27880"/>
                </a:lnTo>
                <a:lnTo>
                  <a:pt x="421245" y="26342"/>
                </a:lnTo>
                <a:lnTo>
                  <a:pt x="431474" y="26342"/>
                </a:lnTo>
                <a:lnTo>
                  <a:pt x="436375" y="31501"/>
                </a:lnTo>
                <a:lnTo>
                  <a:pt x="438261" y="36661"/>
                </a:lnTo>
                <a:lnTo>
                  <a:pt x="438261" y="48964"/>
                </a:lnTo>
                <a:lnTo>
                  <a:pt x="436177" y="53974"/>
                </a:lnTo>
                <a:lnTo>
                  <a:pt x="430638" y="59382"/>
                </a:lnTo>
                <a:close/>
              </a:path>
              <a:path w="536575" h="75565">
                <a:moveTo>
                  <a:pt x="422733" y="64144"/>
                </a:moveTo>
                <a:lnTo>
                  <a:pt x="411025" y="64144"/>
                </a:lnTo>
                <a:lnTo>
                  <a:pt x="406263" y="62458"/>
                </a:lnTo>
                <a:lnTo>
                  <a:pt x="398524" y="55711"/>
                </a:lnTo>
                <a:lnTo>
                  <a:pt x="396489" y="50998"/>
                </a:lnTo>
                <a:lnTo>
                  <a:pt x="396291" y="44946"/>
                </a:lnTo>
                <a:lnTo>
                  <a:pt x="401797" y="44946"/>
                </a:lnTo>
                <a:lnTo>
                  <a:pt x="401997" y="49311"/>
                </a:lnTo>
                <a:lnTo>
                  <a:pt x="403484" y="52833"/>
                </a:lnTo>
                <a:lnTo>
                  <a:pt x="406263" y="55512"/>
                </a:lnTo>
                <a:lnTo>
                  <a:pt x="409140" y="58092"/>
                </a:lnTo>
                <a:lnTo>
                  <a:pt x="412762" y="59382"/>
                </a:lnTo>
                <a:lnTo>
                  <a:pt x="430638" y="59382"/>
                </a:lnTo>
                <a:lnTo>
                  <a:pt x="427843" y="62110"/>
                </a:lnTo>
                <a:lnTo>
                  <a:pt x="422733" y="64144"/>
                </a:lnTo>
                <a:close/>
              </a:path>
              <a:path w="536575" h="75565">
                <a:moveTo>
                  <a:pt x="473090" y="62805"/>
                </a:moveTo>
                <a:lnTo>
                  <a:pt x="467434" y="62805"/>
                </a:lnTo>
                <a:lnTo>
                  <a:pt x="467434" y="16668"/>
                </a:lnTo>
                <a:lnTo>
                  <a:pt x="451064" y="16668"/>
                </a:lnTo>
                <a:lnTo>
                  <a:pt x="451064" y="12650"/>
                </a:lnTo>
                <a:lnTo>
                  <a:pt x="456123" y="12551"/>
                </a:lnTo>
                <a:lnTo>
                  <a:pt x="459646" y="12104"/>
                </a:lnTo>
                <a:lnTo>
                  <a:pt x="461630" y="11310"/>
                </a:lnTo>
                <a:lnTo>
                  <a:pt x="463714" y="10517"/>
                </a:lnTo>
                <a:lnTo>
                  <a:pt x="465252" y="9276"/>
                </a:lnTo>
                <a:lnTo>
                  <a:pt x="466244" y="7590"/>
                </a:lnTo>
                <a:lnTo>
                  <a:pt x="467335" y="5903"/>
                </a:lnTo>
                <a:lnTo>
                  <a:pt x="468079" y="3571"/>
                </a:lnTo>
                <a:lnTo>
                  <a:pt x="468476" y="595"/>
                </a:lnTo>
                <a:lnTo>
                  <a:pt x="473090" y="595"/>
                </a:lnTo>
                <a:lnTo>
                  <a:pt x="473090" y="62805"/>
                </a:lnTo>
                <a:close/>
              </a:path>
              <a:path w="536575" h="75565">
                <a:moveTo>
                  <a:pt x="502115" y="22175"/>
                </a:moveTo>
                <a:lnTo>
                  <a:pt x="496608" y="22175"/>
                </a:lnTo>
                <a:lnTo>
                  <a:pt x="496608" y="14833"/>
                </a:lnTo>
                <a:lnTo>
                  <a:pt x="498295" y="9673"/>
                </a:lnTo>
                <a:lnTo>
                  <a:pt x="501668" y="5804"/>
                </a:lnTo>
                <a:lnTo>
                  <a:pt x="505141" y="1934"/>
                </a:lnTo>
                <a:lnTo>
                  <a:pt x="510053" y="0"/>
                </a:lnTo>
                <a:lnTo>
                  <a:pt x="522256" y="0"/>
                </a:lnTo>
                <a:lnTo>
                  <a:pt x="526920" y="1587"/>
                </a:lnTo>
                <a:lnTo>
                  <a:pt x="530392" y="4762"/>
                </a:lnTo>
                <a:lnTo>
                  <a:pt x="511888" y="4762"/>
                </a:lnTo>
                <a:lnTo>
                  <a:pt x="508465" y="6201"/>
                </a:lnTo>
                <a:lnTo>
                  <a:pt x="503603" y="11856"/>
                </a:lnTo>
                <a:lnTo>
                  <a:pt x="502313" y="15775"/>
                </a:lnTo>
                <a:lnTo>
                  <a:pt x="502115" y="20835"/>
                </a:lnTo>
                <a:lnTo>
                  <a:pt x="502115" y="22175"/>
                </a:lnTo>
                <a:close/>
              </a:path>
              <a:path w="536575" h="75565">
                <a:moveTo>
                  <a:pt x="536047" y="62805"/>
                </a:moveTo>
                <a:lnTo>
                  <a:pt x="495119" y="62805"/>
                </a:lnTo>
                <a:lnTo>
                  <a:pt x="495119" y="58241"/>
                </a:lnTo>
                <a:lnTo>
                  <a:pt x="519478" y="34131"/>
                </a:lnTo>
                <a:lnTo>
                  <a:pt x="523993" y="30559"/>
                </a:lnTo>
                <a:lnTo>
                  <a:pt x="526374" y="27681"/>
                </a:lnTo>
                <a:lnTo>
                  <a:pt x="528854" y="24804"/>
                </a:lnTo>
                <a:lnTo>
                  <a:pt x="530094" y="21431"/>
                </a:lnTo>
                <a:lnTo>
                  <a:pt x="530094" y="13791"/>
                </a:lnTo>
                <a:lnTo>
                  <a:pt x="528805" y="10715"/>
                </a:lnTo>
                <a:lnTo>
                  <a:pt x="523645" y="5953"/>
                </a:lnTo>
                <a:lnTo>
                  <a:pt x="520322" y="4762"/>
                </a:lnTo>
                <a:lnTo>
                  <a:pt x="530392" y="4762"/>
                </a:lnTo>
                <a:lnTo>
                  <a:pt x="533964" y="7937"/>
                </a:lnTo>
                <a:lnTo>
                  <a:pt x="535750" y="12203"/>
                </a:lnTo>
                <a:lnTo>
                  <a:pt x="535634" y="22175"/>
                </a:lnTo>
                <a:lnTo>
                  <a:pt x="534410" y="25846"/>
                </a:lnTo>
                <a:lnTo>
                  <a:pt x="529152" y="33287"/>
                </a:lnTo>
                <a:lnTo>
                  <a:pt x="524339" y="37256"/>
                </a:lnTo>
                <a:lnTo>
                  <a:pt x="511739" y="44896"/>
                </a:lnTo>
                <a:lnTo>
                  <a:pt x="507820" y="47823"/>
                </a:lnTo>
                <a:lnTo>
                  <a:pt x="503256" y="52784"/>
                </a:lnTo>
                <a:lnTo>
                  <a:pt x="501867" y="55215"/>
                </a:lnTo>
                <a:lnTo>
                  <a:pt x="501371" y="57596"/>
                </a:lnTo>
                <a:lnTo>
                  <a:pt x="536047" y="57596"/>
                </a:lnTo>
                <a:lnTo>
                  <a:pt x="536047" y="62805"/>
                </a:lnTo>
                <a:close/>
              </a:path>
            </a:pathLst>
          </a:custGeom>
          <a:solidFill>
            <a:srgbClr val="3875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131"/>
          <p:cNvSpPr/>
          <p:nvPr/>
        </p:nvSpPr>
        <p:spPr>
          <a:xfrm>
            <a:off x="5810813" y="231258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132"/>
          <p:cNvSpPr/>
          <p:nvPr/>
        </p:nvSpPr>
        <p:spPr>
          <a:xfrm>
            <a:off x="5810738" y="2443339"/>
            <a:ext cx="635" cy="38735"/>
          </a:xfrm>
          <a:custGeom>
            <a:avLst/>
            <a:gdLst/>
            <a:ahLst/>
            <a:cxnLst/>
            <a:rect l="l" t="t" r="r" b="b"/>
            <a:pathLst>
              <a:path w="635" h="38734">
                <a:moveTo>
                  <a:pt x="149" y="-4762"/>
                </a:moveTo>
                <a:lnTo>
                  <a:pt x="149" y="4346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133"/>
          <p:cNvSpPr/>
          <p:nvPr/>
        </p:nvSpPr>
        <p:spPr>
          <a:xfrm>
            <a:off x="5831288" y="2151289"/>
            <a:ext cx="781050" cy="352425"/>
          </a:xfrm>
          <a:custGeom>
            <a:avLst/>
            <a:gdLst/>
            <a:ahLst/>
            <a:cxnLst/>
            <a:rect l="l" t="t" r="r" b="b"/>
            <a:pathLst>
              <a:path w="781050" h="352425">
                <a:moveTo>
                  <a:pt x="0" y="351899"/>
                </a:moveTo>
                <a:lnTo>
                  <a:pt x="68817" y="351003"/>
                </a:lnTo>
                <a:lnTo>
                  <a:pt x="137154" y="348389"/>
                </a:lnTo>
                <a:lnTo>
                  <a:pt x="204536" y="344163"/>
                </a:lnTo>
                <a:lnTo>
                  <a:pt x="270485" y="338433"/>
                </a:lnTo>
                <a:lnTo>
                  <a:pt x="334526" y="331306"/>
                </a:lnTo>
                <a:lnTo>
                  <a:pt x="396183" y="322890"/>
                </a:lnTo>
                <a:lnTo>
                  <a:pt x="454978" y="313292"/>
                </a:lnTo>
                <a:lnTo>
                  <a:pt x="510438" y="302620"/>
                </a:lnTo>
                <a:lnTo>
                  <a:pt x="562084" y="290981"/>
                </a:lnTo>
                <a:lnTo>
                  <a:pt x="609441" y="278482"/>
                </a:lnTo>
                <a:lnTo>
                  <a:pt x="652033" y="265231"/>
                </a:lnTo>
                <a:lnTo>
                  <a:pt x="689383" y="251336"/>
                </a:lnTo>
                <a:lnTo>
                  <a:pt x="746455" y="222041"/>
                </a:lnTo>
                <a:lnTo>
                  <a:pt x="776847" y="191456"/>
                </a:lnTo>
                <a:lnTo>
                  <a:pt x="780848" y="175949"/>
                </a:lnTo>
                <a:lnTo>
                  <a:pt x="776913" y="160442"/>
                </a:lnTo>
                <a:lnTo>
                  <a:pt x="746656" y="129858"/>
                </a:lnTo>
                <a:lnTo>
                  <a:pt x="689724" y="100563"/>
                </a:lnTo>
                <a:lnTo>
                  <a:pt x="652446" y="86667"/>
                </a:lnTo>
                <a:lnTo>
                  <a:pt x="609930" y="73416"/>
                </a:lnTo>
                <a:lnTo>
                  <a:pt x="562652" y="60918"/>
                </a:lnTo>
                <a:lnTo>
                  <a:pt x="511089" y="49278"/>
                </a:lnTo>
                <a:lnTo>
                  <a:pt x="455717" y="38606"/>
                </a:lnTo>
                <a:lnTo>
                  <a:pt x="397012" y="29008"/>
                </a:lnTo>
                <a:lnTo>
                  <a:pt x="335452" y="20592"/>
                </a:lnTo>
                <a:lnTo>
                  <a:pt x="271513" y="13465"/>
                </a:lnTo>
                <a:lnTo>
                  <a:pt x="205671" y="7735"/>
                </a:lnTo>
                <a:lnTo>
                  <a:pt x="138404" y="3509"/>
                </a:lnTo>
                <a:lnTo>
                  <a:pt x="70188" y="895"/>
                </a:ln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134"/>
          <p:cNvSpPr/>
          <p:nvPr/>
        </p:nvSpPr>
        <p:spPr>
          <a:xfrm>
            <a:off x="5792213" y="2130162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5">
                <a:moveTo>
                  <a:pt x="20249" y="42299"/>
                </a:move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135"/>
          <p:cNvSpPr/>
          <p:nvPr/>
        </p:nvSpPr>
        <p:spPr>
          <a:xfrm>
            <a:off x="5792213" y="2130162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5">
                <a:moveTo>
                  <a:pt x="0" y="21149"/>
                </a:moveTo>
                <a:lnTo>
                  <a:pt x="1589" y="12917"/>
                </a:lnTo>
                <a:lnTo>
                  <a:pt x="5924" y="6194"/>
                </a:lnTo>
                <a:lnTo>
                  <a:pt x="12360" y="1662"/>
                </a:lnTo>
                <a:lnTo>
                  <a:pt x="20249" y="0"/>
                </a:lnTo>
                <a:lnTo>
                  <a:pt x="25599" y="0"/>
                </a:lnTo>
                <a:lnTo>
                  <a:pt x="30749" y="2227"/>
                </a:lnTo>
                <a:lnTo>
                  <a:pt x="34549" y="6194"/>
                </a:lnTo>
                <a:lnTo>
                  <a:pt x="38349" y="10159"/>
                </a:lnTo>
                <a:lnTo>
                  <a:pt x="40499" y="15539"/>
                </a:lnTo>
                <a:lnTo>
                  <a:pt x="40499" y="21149"/>
                </a:lnTo>
                <a:lnTo>
                  <a:pt x="38907" y="29382"/>
                </a:lnTo>
                <a:lnTo>
                  <a:pt x="34565" y="36104"/>
                </a:lnTo>
                <a:lnTo>
                  <a:pt x="28128" y="40637"/>
                </a:lnTo>
                <a:lnTo>
                  <a:pt x="20249" y="42299"/>
                </a:lnTo>
                <a:lnTo>
                  <a:pt x="12360" y="40637"/>
                </a:lnTo>
                <a:lnTo>
                  <a:pt x="5924" y="36104"/>
                </a:lnTo>
                <a:lnTo>
                  <a:pt x="1589" y="29382"/>
                </a:lnTo>
                <a:lnTo>
                  <a:pt x="0" y="211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136"/>
          <p:cNvSpPr/>
          <p:nvPr/>
        </p:nvSpPr>
        <p:spPr>
          <a:xfrm>
            <a:off x="5810813" y="2172327"/>
            <a:ext cx="1905" cy="48260"/>
          </a:xfrm>
          <a:custGeom>
            <a:avLst/>
            <a:gdLst/>
            <a:ahLst/>
            <a:cxnLst/>
            <a:rect l="l" t="t" r="r" b="b"/>
            <a:pathLst>
              <a:path w="1904" h="48259">
                <a:moveTo>
                  <a:pt x="0" y="47699"/>
                </a:moveTo>
                <a:lnTo>
                  <a:pt x="14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137"/>
          <p:cNvSpPr/>
          <p:nvPr/>
        </p:nvSpPr>
        <p:spPr>
          <a:xfrm>
            <a:off x="5812613" y="2082792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132"/>
                </a:lnTo>
              </a:path>
            </a:pathLst>
          </a:custGeom>
          <a:ln w="98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138"/>
          <p:cNvSpPr/>
          <p:nvPr/>
        </p:nvSpPr>
        <p:spPr>
          <a:xfrm>
            <a:off x="5377514" y="199009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139"/>
          <p:cNvSpPr/>
          <p:nvPr/>
        </p:nvSpPr>
        <p:spPr>
          <a:xfrm>
            <a:off x="5377514" y="1990092"/>
            <a:ext cx="870585" cy="92710"/>
          </a:xfrm>
          <a:custGeom>
            <a:avLst/>
            <a:gdLst/>
            <a:ahLst/>
            <a:cxnLst/>
            <a:rect l="l" t="t" r="r" b="b"/>
            <a:pathLst>
              <a:path w="870585" h="92709">
                <a:moveTo>
                  <a:pt x="0" y="0"/>
                </a:moveTo>
                <a:lnTo>
                  <a:pt x="870298" y="0"/>
                </a:lnTo>
                <a:lnTo>
                  <a:pt x="870298" y="92699"/>
                </a:lnTo>
                <a:lnTo>
                  <a:pt x="0" y="92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140"/>
          <p:cNvSpPr/>
          <p:nvPr/>
        </p:nvSpPr>
        <p:spPr>
          <a:xfrm>
            <a:off x="5735306" y="2005999"/>
            <a:ext cx="155674" cy="64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142"/>
          <p:cNvSpPr txBox="1"/>
          <p:nvPr/>
        </p:nvSpPr>
        <p:spPr>
          <a:xfrm>
            <a:off x="1254446" y="2981242"/>
            <a:ext cx="271208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40" dirty="0">
                <a:solidFill>
                  <a:srgbClr val="0000FF"/>
                </a:solidFill>
                <a:latin typeface="Arial"/>
                <a:cs typeface="Arial"/>
              </a:rPr>
              <a:t>Total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depths of 34, 50, 101, or  152 layers for</a:t>
            </a:r>
            <a:r>
              <a:rPr sz="16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ImageNet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0" name="object 143"/>
          <p:cNvSpPr/>
          <p:nvPr/>
        </p:nvSpPr>
        <p:spPr>
          <a:xfrm>
            <a:off x="4211241" y="3334392"/>
            <a:ext cx="978535" cy="0"/>
          </a:xfrm>
          <a:custGeom>
            <a:avLst/>
            <a:gdLst/>
            <a:ahLst/>
            <a:cxnLst/>
            <a:rect l="l" t="t" r="r" b="b"/>
            <a:pathLst>
              <a:path w="978535">
                <a:moveTo>
                  <a:pt x="0" y="0"/>
                </a:moveTo>
                <a:lnTo>
                  <a:pt x="977998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144"/>
          <p:cNvSpPr/>
          <p:nvPr/>
        </p:nvSpPr>
        <p:spPr>
          <a:xfrm>
            <a:off x="5179714" y="3293402"/>
            <a:ext cx="105499" cy="819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439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144" name="object 3"/>
          <p:cNvSpPr/>
          <p:nvPr/>
        </p:nvSpPr>
        <p:spPr>
          <a:xfrm>
            <a:off x="6190194" y="2628618"/>
            <a:ext cx="2054214" cy="2392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4"/>
          <p:cNvSpPr/>
          <p:nvPr/>
        </p:nvSpPr>
        <p:spPr>
          <a:xfrm>
            <a:off x="6401752" y="5090770"/>
            <a:ext cx="311150" cy="138430"/>
          </a:xfrm>
          <a:custGeom>
            <a:avLst/>
            <a:gdLst/>
            <a:ahLst/>
            <a:cxnLst/>
            <a:rect l="l" t="t" r="r" b="b"/>
            <a:pathLst>
              <a:path w="311150" h="138429">
                <a:moveTo>
                  <a:pt x="9524" y="15329"/>
                </a:moveTo>
                <a:lnTo>
                  <a:pt x="0" y="15329"/>
                </a:lnTo>
                <a:lnTo>
                  <a:pt x="0" y="0"/>
                </a:lnTo>
                <a:lnTo>
                  <a:pt x="9524" y="0"/>
                </a:lnTo>
                <a:lnTo>
                  <a:pt x="9524" y="15329"/>
                </a:lnTo>
                <a:close/>
              </a:path>
              <a:path w="311150" h="138429">
                <a:moveTo>
                  <a:pt x="9524" y="108793"/>
                </a:moveTo>
                <a:lnTo>
                  <a:pt x="0" y="108793"/>
                </a:lnTo>
                <a:lnTo>
                  <a:pt x="0" y="30063"/>
                </a:lnTo>
                <a:lnTo>
                  <a:pt x="9524" y="30063"/>
                </a:lnTo>
                <a:lnTo>
                  <a:pt x="9524" y="108793"/>
                </a:lnTo>
                <a:close/>
              </a:path>
              <a:path w="311150" h="138429">
                <a:moveTo>
                  <a:pt x="43632" y="43755"/>
                </a:moveTo>
                <a:lnTo>
                  <a:pt x="37727" y="43755"/>
                </a:lnTo>
                <a:lnTo>
                  <a:pt x="39612" y="38993"/>
                </a:lnTo>
                <a:lnTo>
                  <a:pt x="42837" y="35172"/>
                </a:lnTo>
                <a:lnTo>
                  <a:pt x="52064" y="29318"/>
                </a:lnTo>
                <a:lnTo>
                  <a:pt x="57273" y="27831"/>
                </a:lnTo>
                <a:lnTo>
                  <a:pt x="73049" y="27831"/>
                </a:lnTo>
                <a:lnTo>
                  <a:pt x="80342" y="30311"/>
                </a:lnTo>
                <a:lnTo>
                  <a:pt x="85466" y="35868"/>
                </a:lnTo>
                <a:lnTo>
                  <a:pt x="56876" y="35868"/>
                </a:lnTo>
                <a:lnTo>
                  <a:pt x="52362" y="37157"/>
                </a:lnTo>
                <a:lnTo>
                  <a:pt x="44821" y="42316"/>
                </a:lnTo>
                <a:lnTo>
                  <a:pt x="43632" y="43755"/>
                </a:lnTo>
                <a:close/>
              </a:path>
              <a:path w="311150" h="138429">
                <a:moveTo>
                  <a:pt x="37430" y="108793"/>
                </a:moveTo>
                <a:lnTo>
                  <a:pt x="27905" y="108793"/>
                </a:lnTo>
                <a:lnTo>
                  <a:pt x="27905" y="30063"/>
                </a:lnTo>
                <a:lnTo>
                  <a:pt x="37430" y="30063"/>
                </a:lnTo>
                <a:lnTo>
                  <a:pt x="37430" y="43755"/>
                </a:lnTo>
                <a:lnTo>
                  <a:pt x="43632" y="43755"/>
                </a:lnTo>
                <a:lnTo>
                  <a:pt x="41993" y="45739"/>
                </a:lnTo>
                <a:lnTo>
                  <a:pt x="40108" y="50006"/>
                </a:lnTo>
                <a:lnTo>
                  <a:pt x="38322" y="54272"/>
                </a:lnTo>
                <a:lnTo>
                  <a:pt x="37430" y="58539"/>
                </a:lnTo>
                <a:lnTo>
                  <a:pt x="37430" y="108793"/>
                </a:lnTo>
                <a:close/>
              </a:path>
              <a:path w="311150" h="138429">
                <a:moveTo>
                  <a:pt x="91752" y="108793"/>
                </a:moveTo>
                <a:lnTo>
                  <a:pt x="82078" y="108793"/>
                </a:lnTo>
                <a:lnTo>
                  <a:pt x="82078" y="51445"/>
                </a:lnTo>
                <a:lnTo>
                  <a:pt x="80441" y="45690"/>
                </a:lnTo>
                <a:lnTo>
                  <a:pt x="77167" y="41821"/>
                </a:lnTo>
                <a:lnTo>
                  <a:pt x="73892" y="37852"/>
                </a:lnTo>
                <a:lnTo>
                  <a:pt x="68882" y="35868"/>
                </a:lnTo>
                <a:lnTo>
                  <a:pt x="85466" y="35868"/>
                </a:lnTo>
                <a:lnTo>
                  <a:pt x="89470" y="40134"/>
                </a:lnTo>
                <a:lnTo>
                  <a:pt x="91752" y="47525"/>
                </a:lnTo>
                <a:lnTo>
                  <a:pt x="91752" y="108793"/>
                </a:lnTo>
                <a:close/>
              </a:path>
              <a:path w="311150" h="138429">
                <a:moveTo>
                  <a:pt x="125943" y="45095"/>
                </a:moveTo>
                <a:lnTo>
                  <a:pt x="118987" y="45095"/>
                </a:lnTo>
                <a:lnTo>
                  <a:pt x="121369" y="39539"/>
                </a:lnTo>
                <a:lnTo>
                  <a:pt x="125040" y="35271"/>
                </a:lnTo>
                <a:lnTo>
                  <a:pt x="130000" y="32296"/>
                </a:lnTo>
                <a:lnTo>
                  <a:pt x="135061" y="29318"/>
                </a:lnTo>
                <a:lnTo>
                  <a:pt x="140765" y="27831"/>
                </a:lnTo>
                <a:lnTo>
                  <a:pt x="147116" y="27831"/>
                </a:lnTo>
                <a:lnTo>
                  <a:pt x="154929" y="28556"/>
                </a:lnTo>
                <a:lnTo>
                  <a:pt x="161850" y="30733"/>
                </a:lnTo>
                <a:lnTo>
                  <a:pt x="167877" y="34361"/>
                </a:lnTo>
                <a:lnTo>
                  <a:pt x="169401" y="35868"/>
                </a:lnTo>
                <a:lnTo>
                  <a:pt x="137988" y="35868"/>
                </a:lnTo>
                <a:lnTo>
                  <a:pt x="131191" y="38695"/>
                </a:lnTo>
                <a:lnTo>
                  <a:pt x="126428" y="44351"/>
                </a:lnTo>
                <a:lnTo>
                  <a:pt x="125943" y="45095"/>
                </a:lnTo>
                <a:close/>
              </a:path>
              <a:path w="311150" h="138429">
                <a:moveTo>
                  <a:pt x="119434" y="137963"/>
                </a:moveTo>
                <a:lnTo>
                  <a:pt x="109909" y="137963"/>
                </a:lnTo>
                <a:lnTo>
                  <a:pt x="109909" y="30063"/>
                </a:lnTo>
                <a:lnTo>
                  <a:pt x="118689" y="30063"/>
                </a:lnTo>
                <a:lnTo>
                  <a:pt x="118689" y="45095"/>
                </a:lnTo>
                <a:lnTo>
                  <a:pt x="125943" y="45095"/>
                </a:lnTo>
                <a:lnTo>
                  <a:pt x="123368" y="49039"/>
                </a:lnTo>
                <a:lnTo>
                  <a:pt x="121183" y="54768"/>
                </a:lnTo>
                <a:lnTo>
                  <a:pt x="119871" y="61540"/>
                </a:lnTo>
                <a:lnTo>
                  <a:pt x="119434" y="69354"/>
                </a:lnTo>
                <a:lnTo>
                  <a:pt x="119881" y="76516"/>
                </a:lnTo>
                <a:lnTo>
                  <a:pt x="121220" y="82971"/>
                </a:lnTo>
                <a:lnTo>
                  <a:pt x="123453" y="88720"/>
                </a:lnTo>
                <a:lnTo>
                  <a:pt x="126578" y="93762"/>
                </a:lnTo>
                <a:lnTo>
                  <a:pt x="119434" y="93762"/>
                </a:lnTo>
                <a:lnTo>
                  <a:pt x="119434" y="137963"/>
                </a:lnTo>
                <a:close/>
              </a:path>
              <a:path w="311150" h="138429">
                <a:moveTo>
                  <a:pt x="169408" y="102988"/>
                </a:moveTo>
                <a:lnTo>
                  <a:pt x="155153" y="102988"/>
                </a:lnTo>
                <a:lnTo>
                  <a:pt x="161453" y="99814"/>
                </a:lnTo>
                <a:lnTo>
                  <a:pt x="166017" y="93463"/>
                </a:lnTo>
                <a:lnTo>
                  <a:pt x="170580" y="87014"/>
                </a:lnTo>
                <a:lnTo>
                  <a:pt x="172863" y="79027"/>
                </a:lnTo>
                <a:lnTo>
                  <a:pt x="172863" y="59878"/>
                </a:lnTo>
                <a:lnTo>
                  <a:pt x="170580" y="51891"/>
                </a:lnTo>
                <a:lnTo>
                  <a:pt x="166017" y="45541"/>
                </a:lnTo>
                <a:lnTo>
                  <a:pt x="161453" y="39092"/>
                </a:lnTo>
                <a:lnTo>
                  <a:pt x="155053" y="35868"/>
                </a:lnTo>
                <a:lnTo>
                  <a:pt x="169401" y="35868"/>
                </a:lnTo>
                <a:lnTo>
                  <a:pt x="182388" y="69502"/>
                </a:lnTo>
                <a:lnTo>
                  <a:pt x="181792" y="78246"/>
                </a:lnTo>
                <a:lnTo>
                  <a:pt x="180007" y="86171"/>
                </a:lnTo>
                <a:lnTo>
                  <a:pt x="177030" y="93277"/>
                </a:lnTo>
                <a:lnTo>
                  <a:pt x="172863" y="99565"/>
                </a:lnTo>
                <a:lnTo>
                  <a:pt x="169408" y="102988"/>
                </a:lnTo>
                <a:close/>
              </a:path>
              <a:path w="311150" h="138429">
                <a:moveTo>
                  <a:pt x="147116" y="111174"/>
                </a:moveTo>
                <a:lnTo>
                  <a:pt x="140865" y="111174"/>
                </a:lnTo>
                <a:lnTo>
                  <a:pt x="135209" y="109636"/>
                </a:lnTo>
                <a:lnTo>
                  <a:pt x="130150" y="106560"/>
                </a:lnTo>
                <a:lnTo>
                  <a:pt x="125188" y="103386"/>
                </a:lnTo>
                <a:lnTo>
                  <a:pt x="121715" y="99119"/>
                </a:lnTo>
                <a:lnTo>
                  <a:pt x="119731" y="93762"/>
                </a:lnTo>
                <a:lnTo>
                  <a:pt x="126578" y="93762"/>
                </a:lnTo>
                <a:lnTo>
                  <a:pt x="131439" y="99913"/>
                </a:lnTo>
                <a:lnTo>
                  <a:pt x="138285" y="102988"/>
                </a:lnTo>
                <a:lnTo>
                  <a:pt x="169408" y="102988"/>
                </a:lnTo>
                <a:lnTo>
                  <a:pt x="167738" y="104644"/>
                </a:lnTo>
                <a:lnTo>
                  <a:pt x="161738" y="108272"/>
                </a:lnTo>
                <a:lnTo>
                  <a:pt x="154864" y="110449"/>
                </a:lnTo>
                <a:lnTo>
                  <a:pt x="147116" y="111174"/>
                </a:lnTo>
                <a:close/>
              </a:path>
              <a:path w="311150" h="138429">
                <a:moveTo>
                  <a:pt x="230856" y="111174"/>
                </a:moveTo>
                <a:lnTo>
                  <a:pt x="215378" y="111174"/>
                </a:lnTo>
                <a:lnTo>
                  <a:pt x="208433" y="108644"/>
                </a:lnTo>
                <a:lnTo>
                  <a:pt x="199503" y="98524"/>
                </a:lnTo>
                <a:lnTo>
                  <a:pt x="197270" y="91281"/>
                </a:lnTo>
                <a:lnTo>
                  <a:pt x="197270" y="30063"/>
                </a:lnTo>
                <a:lnTo>
                  <a:pt x="206795" y="30063"/>
                </a:lnTo>
                <a:lnTo>
                  <a:pt x="206883" y="88255"/>
                </a:lnTo>
                <a:lnTo>
                  <a:pt x="208334" y="93216"/>
                </a:lnTo>
                <a:lnTo>
                  <a:pt x="211409" y="97184"/>
                </a:lnTo>
                <a:lnTo>
                  <a:pt x="214584" y="101054"/>
                </a:lnTo>
                <a:lnTo>
                  <a:pt x="220042" y="102988"/>
                </a:lnTo>
                <a:lnTo>
                  <a:pt x="246584" y="102988"/>
                </a:lnTo>
                <a:lnTo>
                  <a:pt x="245789" y="103882"/>
                </a:lnTo>
                <a:lnTo>
                  <a:pt x="241026" y="106858"/>
                </a:lnTo>
                <a:lnTo>
                  <a:pt x="236264" y="109736"/>
                </a:lnTo>
                <a:lnTo>
                  <a:pt x="230856" y="111174"/>
                </a:lnTo>
                <a:close/>
              </a:path>
              <a:path w="311150" h="138429">
                <a:moveTo>
                  <a:pt x="246584" y="102988"/>
                </a:moveTo>
                <a:lnTo>
                  <a:pt x="235123" y="102988"/>
                </a:lnTo>
                <a:lnTo>
                  <a:pt x="240878" y="100061"/>
                </a:lnTo>
                <a:lnTo>
                  <a:pt x="249311" y="88255"/>
                </a:lnTo>
                <a:lnTo>
                  <a:pt x="251444" y="80863"/>
                </a:lnTo>
                <a:lnTo>
                  <a:pt x="251444" y="30063"/>
                </a:lnTo>
                <a:lnTo>
                  <a:pt x="261118" y="30063"/>
                </a:lnTo>
                <a:lnTo>
                  <a:pt x="261118" y="94654"/>
                </a:lnTo>
                <a:lnTo>
                  <a:pt x="251890" y="94654"/>
                </a:lnTo>
                <a:lnTo>
                  <a:pt x="249410" y="99814"/>
                </a:lnTo>
                <a:lnTo>
                  <a:pt x="246584" y="102988"/>
                </a:lnTo>
                <a:close/>
              </a:path>
              <a:path w="311150" h="138429">
                <a:moveTo>
                  <a:pt x="261118" y="108793"/>
                </a:moveTo>
                <a:lnTo>
                  <a:pt x="252189" y="108793"/>
                </a:lnTo>
                <a:lnTo>
                  <a:pt x="252189" y="94654"/>
                </a:lnTo>
                <a:lnTo>
                  <a:pt x="261118" y="94654"/>
                </a:lnTo>
                <a:lnTo>
                  <a:pt x="261118" y="108793"/>
                </a:lnTo>
                <a:close/>
              </a:path>
              <a:path w="311150" h="138429">
                <a:moveTo>
                  <a:pt x="294456" y="30063"/>
                </a:moveTo>
                <a:lnTo>
                  <a:pt x="284931" y="30063"/>
                </a:lnTo>
                <a:lnTo>
                  <a:pt x="284931" y="6548"/>
                </a:lnTo>
                <a:lnTo>
                  <a:pt x="294456" y="6548"/>
                </a:lnTo>
                <a:lnTo>
                  <a:pt x="294456" y="30063"/>
                </a:lnTo>
                <a:close/>
              </a:path>
              <a:path w="311150" h="138429">
                <a:moveTo>
                  <a:pt x="310529" y="38248"/>
                </a:moveTo>
                <a:lnTo>
                  <a:pt x="271089" y="38248"/>
                </a:lnTo>
                <a:lnTo>
                  <a:pt x="271089" y="30063"/>
                </a:lnTo>
                <a:lnTo>
                  <a:pt x="310529" y="30063"/>
                </a:lnTo>
                <a:lnTo>
                  <a:pt x="310529" y="38248"/>
                </a:lnTo>
                <a:close/>
              </a:path>
              <a:path w="311150" h="138429">
                <a:moveTo>
                  <a:pt x="303435" y="109685"/>
                </a:moveTo>
                <a:lnTo>
                  <a:pt x="295596" y="109685"/>
                </a:lnTo>
                <a:lnTo>
                  <a:pt x="291132" y="108496"/>
                </a:lnTo>
                <a:lnTo>
                  <a:pt x="288651" y="106114"/>
                </a:lnTo>
                <a:lnTo>
                  <a:pt x="286171" y="103633"/>
                </a:lnTo>
                <a:lnTo>
                  <a:pt x="284931" y="99218"/>
                </a:lnTo>
                <a:lnTo>
                  <a:pt x="284931" y="38248"/>
                </a:lnTo>
                <a:lnTo>
                  <a:pt x="294456" y="38248"/>
                </a:lnTo>
                <a:lnTo>
                  <a:pt x="294456" y="95894"/>
                </a:lnTo>
                <a:lnTo>
                  <a:pt x="295200" y="98574"/>
                </a:lnTo>
                <a:lnTo>
                  <a:pt x="296687" y="99863"/>
                </a:lnTo>
                <a:lnTo>
                  <a:pt x="298275" y="101054"/>
                </a:lnTo>
                <a:lnTo>
                  <a:pt x="300259" y="101649"/>
                </a:lnTo>
                <a:lnTo>
                  <a:pt x="310529" y="101649"/>
                </a:lnTo>
                <a:lnTo>
                  <a:pt x="310529" y="109388"/>
                </a:lnTo>
                <a:lnTo>
                  <a:pt x="309139" y="109487"/>
                </a:lnTo>
                <a:lnTo>
                  <a:pt x="307701" y="109537"/>
                </a:lnTo>
                <a:lnTo>
                  <a:pt x="306212" y="109537"/>
                </a:lnTo>
                <a:lnTo>
                  <a:pt x="304824" y="109636"/>
                </a:lnTo>
                <a:lnTo>
                  <a:pt x="303435" y="109685"/>
                </a:lnTo>
                <a:close/>
              </a:path>
              <a:path w="311150" h="138429">
                <a:moveTo>
                  <a:pt x="310529" y="101649"/>
                </a:moveTo>
                <a:lnTo>
                  <a:pt x="303633" y="101649"/>
                </a:lnTo>
                <a:lnTo>
                  <a:pt x="304774" y="101600"/>
                </a:lnTo>
                <a:lnTo>
                  <a:pt x="310529" y="101202"/>
                </a:lnTo>
                <a:lnTo>
                  <a:pt x="310529" y="1016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5"/>
          <p:cNvSpPr txBox="1"/>
          <p:nvPr/>
        </p:nvSpPr>
        <p:spPr>
          <a:xfrm>
            <a:off x="751048" y="3133055"/>
            <a:ext cx="2809240" cy="1012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For deeper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networks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</a:pP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(ResNet-50+),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use</a:t>
            </a:r>
            <a:r>
              <a:rPr sz="16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“bottleneck” 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 to improve </a:t>
            </a: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efficiency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(similar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GoogLeNet)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6" name="object 15"/>
          <p:cNvSpPr/>
          <p:nvPr/>
        </p:nvSpPr>
        <p:spPr>
          <a:xfrm>
            <a:off x="6342594" y="2442286"/>
            <a:ext cx="729256" cy="109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579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144" name="object 3"/>
          <p:cNvSpPr/>
          <p:nvPr/>
        </p:nvSpPr>
        <p:spPr>
          <a:xfrm>
            <a:off x="6190194" y="2628618"/>
            <a:ext cx="2054214" cy="2392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4"/>
          <p:cNvSpPr/>
          <p:nvPr/>
        </p:nvSpPr>
        <p:spPr>
          <a:xfrm>
            <a:off x="6401752" y="5090770"/>
            <a:ext cx="311150" cy="138430"/>
          </a:xfrm>
          <a:custGeom>
            <a:avLst/>
            <a:gdLst/>
            <a:ahLst/>
            <a:cxnLst/>
            <a:rect l="l" t="t" r="r" b="b"/>
            <a:pathLst>
              <a:path w="311150" h="138429">
                <a:moveTo>
                  <a:pt x="9524" y="15329"/>
                </a:moveTo>
                <a:lnTo>
                  <a:pt x="0" y="15329"/>
                </a:lnTo>
                <a:lnTo>
                  <a:pt x="0" y="0"/>
                </a:lnTo>
                <a:lnTo>
                  <a:pt x="9524" y="0"/>
                </a:lnTo>
                <a:lnTo>
                  <a:pt x="9524" y="15329"/>
                </a:lnTo>
                <a:close/>
              </a:path>
              <a:path w="311150" h="138429">
                <a:moveTo>
                  <a:pt x="9524" y="108793"/>
                </a:moveTo>
                <a:lnTo>
                  <a:pt x="0" y="108793"/>
                </a:lnTo>
                <a:lnTo>
                  <a:pt x="0" y="30063"/>
                </a:lnTo>
                <a:lnTo>
                  <a:pt x="9524" y="30063"/>
                </a:lnTo>
                <a:lnTo>
                  <a:pt x="9524" y="108793"/>
                </a:lnTo>
                <a:close/>
              </a:path>
              <a:path w="311150" h="138429">
                <a:moveTo>
                  <a:pt x="43632" y="43755"/>
                </a:moveTo>
                <a:lnTo>
                  <a:pt x="37727" y="43755"/>
                </a:lnTo>
                <a:lnTo>
                  <a:pt x="39612" y="38993"/>
                </a:lnTo>
                <a:lnTo>
                  <a:pt x="42837" y="35172"/>
                </a:lnTo>
                <a:lnTo>
                  <a:pt x="52064" y="29318"/>
                </a:lnTo>
                <a:lnTo>
                  <a:pt x="57273" y="27831"/>
                </a:lnTo>
                <a:lnTo>
                  <a:pt x="73049" y="27831"/>
                </a:lnTo>
                <a:lnTo>
                  <a:pt x="80342" y="30311"/>
                </a:lnTo>
                <a:lnTo>
                  <a:pt x="85466" y="35868"/>
                </a:lnTo>
                <a:lnTo>
                  <a:pt x="56876" y="35868"/>
                </a:lnTo>
                <a:lnTo>
                  <a:pt x="52362" y="37157"/>
                </a:lnTo>
                <a:lnTo>
                  <a:pt x="44821" y="42316"/>
                </a:lnTo>
                <a:lnTo>
                  <a:pt x="43632" y="43755"/>
                </a:lnTo>
                <a:close/>
              </a:path>
              <a:path w="311150" h="138429">
                <a:moveTo>
                  <a:pt x="37430" y="108793"/>
                </a:moveTo>
                <a:lnTo>
                  <a:pt x="27905" y="108793"/>
                </a:lnTo>
                <a:lnTo>
                  <a:pt x="27905" y="30063"/>
                </a:lnTo>
                <a:lnTo>
                  <a:pt x="37430" y="30063"/>
                </a:lnTo>
                <a:lnTo>
                  <a:pt x="37430" y="43755"/>
                </a:lnTo>
                <a:lnTo>
                  <a:pt x="43632" y="43755"/>
                </a:lnTo>
                <a:lnTo>
                  <a:pt x="41993" y="45739"/>
                </a:lnTo>
                <a:lnTo>
                  <a:pt x="40108" y="50006"/>
                </a:lnTo>
                <a:lnTo>
                  <a:pt x="38322" y="54272"/>
                </a:lnTo>
                <a:lnTo>
                  <a:pt x="37430" y="58539"/>
                </a:lnTo>
                <a:lnTo>
                  <a:pt x="37430" y="108793"/>
                </a:lnTo>
                <a:close/>
              </a:path>
              <a:path w="311150" h="138429">
                <a:moveTo>
                  <a:pt x="91752" y="108793"/>
                </a:moveTo>
                <a:lnTo>
                  <a:pt x="82078" y="108793"/>
                </a:lnTo>
                <a:lnTo>
                  <a:pt x="82078" y="51445"/>
                </a:lnTo>
                <a:lnTo>
                  <a:pt x="80441" y="45690"/>
                </a:lnTo>
                <a:lnTo>
                  <a:pt x="77167" y="41821"/>
                </a:lnTo>
                <a:lnTo>
                  <a:pt x="73892" y="37852"/>
                </a:lnTo>
                <a:lnTo>
                  <a:pt x="68882" y="35868"/>
                </a:lnTo>
                <a:lnTo>
                  <a:pt x="85466" y="35868"/>
                </a:lnTo>
                <a:lnTo>
                  <a:pt x="89470" y="40134"/>
                </a:lnTo>
                <a:lnTo>
                  <a:pt x="91752" y="47525"/>
                </a:lnTo>
                <a:lnTo>
                  <a:pt x="91752" y="108793"/>
                </a:lnTo>
                <a:close/>
              </a:path>
              <a:path w="311150" h="138429">
                <a:moveTo>
                  <a:pt x="125943" y="45095"/>
                </a:moveTo>
                <a:lnTo>
                  <a:pt x="118987" y="45095"/>
                </a:lnTo>
                <a:lnTo>
                  <a:pt x="121369" y="39539"/>
                </a:lnTo>
                <a:lnTo>
                  <a:pt x="125040" y="35271"/>
                </a:lnTo>
                <a:lnTo>
                  <a:pt x="130000" y="32296"/>
                </a:lnTo>
                <a:lnTo>
                  <a:pt x="135061" y="29318"/>
                </a:lnTo>
                <a:lnTo>
                  <a:pt x="140765" y="27831"/>
                </a:lnTo>
                <a:lnTo>
                  <a:pt x="147116" y="27831"/>
                </a:lnTo>
                <a:lnTo>
                  <a:pt x="154929" y="28556"/>
                </a:lnTo>
                <a:lnTo>
                  <a:pt x="161850" y="30733"/>
                </a:lnTo>
                <a:lnTo>
                  <a:pt x="167877" y="34361"/>
                </a:lnTo>
                <a:lnTo>
                  <a:pt x="169401" y="35868"/>
                </a:lnTo>
                <a:lnTo>
                  <a:pt x="137988" y="35868"/>
                </a:lnTo>
                <a:lnTo>
                  <a:pt x="131191" y="38695"/>
                </a:lnTo>
                <a:lnTo>
                  <a:pt x="126428" y="44351"/>
                </a:lnTo>
                <a:lnTo>
                  <a:pt x="125943" y="45095"/>
                </a:lnTo>
                <a:close/>
              </a:path>
              <a:path w="311150" h="138429">
                <a:moveTo>
                  <a:pt x="119434" y="137963"/>
                </a:moveTo>
                <a:lnTo>
                  <a:pt x="109909" y="137963"/>
                </a:lnTo>
                <a:lnTo>
                  <a:pt x="109909" y="30063"/>
                </a:lnTo>
                <a:lnTo>
                  <a:pt x="118689" y="30063"/>
                </a:lnTo>
                <a:lnTo>
                  <a:pt x="118689" y="45095"/>
                </a:lnTo>
                <a:lnTo>
                  <a:pt x="125943" y="45095"/>
                </a:lnTo>
                <a:lnTo>
                  <a:pt x="123368" y="49039"/>
                </a:lnTo>
                <a:lnTo>
                  <a:pt x="121183" y="54768"/>
                </a:lnTo>
                <a:lnTo>
                  <a:pt x="119871" y="61540"/>
                </a:lnTo>
                <a:lnTo>
                  <a:pt x="119434" y="69354"/>
                </a:lnTo>
                <a:lnTo>
                  <a:pt x="119881" y="76516"/>
                </a:lnTo>
                <a:lnTo>
                  <a:pt x="121220" y="82971"/>
                </a:lnTo>
                <a:lnTo>
                  <a:pt x="123453" y="88720"/>
                </a:lnTo>
                <a:lnTo>
                  <a:pt x="126578" y="93762"/>
                </a:lnTo>
                <a:lnTo>
                  <a:pt x="119434" y="93762"/>
                </a:lnTo>
                <a:lnTo>
                  <a:pt x="119434" y="137963"/>
                </a:lnTo>
                <a:close/>
              </a:path>
              <a:path w="311150" h="138429">
                <a:moveTo>
                  <a:pt x="169408" y="102988"/>
                </a:moveTo>
                <a:lnTo>
                  <a:pt x="155153" y="102988"/>
                </a:lnTo>
                <a:lnTo>
                  <a:pt x="161453" y="99814"/>
                </a:lnTo>
                <a:lnTo>
                  <a:pt x="166017" y="93463"/>
                </a:lnTo>
                <a:lnTo>
                  <a:pt x="170580" y="87014"/>
                </a:lnTo>
                <a:lnTo>
                  <a:pt x="172863" y="79027"/>
                </a:lnTo>
                <a:lnTo>
                  <a:pt x="172863" y="59878"/>
                </a:lnTo>
                <a:lnTo>
                  <a:pt x="170580" y="51891"/>
                </a:lnTo>
                <a:lnTo>
                  <a:pt x="166017" y="45541"/>
                </a:lnTo>
                <a:lnTo>
                  <a:pt x="161453" y="39092"/>
                </a:lnTo>
                <a:lnTo>
                  <a:pt x="155053" y="35868"/>
                </a:lnTo>
                <a:lnTo>
                  <a:pt x="169401" y="35868"/>
                </a:lnTo>
                <a:lnTo>
                  <a:pt x="182388" y="69502"/>
                </a:lnTo>
                <a:lnTo>
                  <a:pt x="181792" y="78246"/>
                </a:lnTo>
                <a:lnTo>
                  <a:pt x="180007" y="86171"/>
                </a:lnTo>
                <a:lnTo>
                  <a:pt x="177030" y="93277"/>
                </a:lnTo>
                <a:lnTo>
                  <a:pt x="172863" y="99565"/>
                </a:lnTo>
                <a:lnTo>
                  <a:pt x="169408" y="102988"/>
                </a:lnTo>
                <a:close/>
              </a:path>
              <a:path w="311150" h="138429">
                <a:moveTo>
                  <a:pt x="147116" y="111174"/>
                </a:moveTo>
                <a:lnTo>
                  <a:pt x="140865" y="111174"/>
                </a:lnTo>
                <a:lnTo>
                  <a:pt x="135209" y="109636"/>
                </a:lnTo>
                <a:lnTo>
                  <a:pt x="130150" y="106560"/>
                </a:lnTo>
                <a:lnTo>
                  <a:pt x="125188" y="103386"/>
                </a:lnTo>
                <a:lnTo>
                  <a:pt x="121715" y="99119"/>
                </a:lnTo>
                <a:lnTo>
                  <a:pt x="119731" y="93762"/>
                </a:lnTo>
                <a:lnTo>
                  <a:pt x="126578" y="93762"/>
                </a:lnTo>
                <a:lnTo>
                  <a:pt x="131439" y="99913"/>
                </a:lnTo>
                <a:lnTo>
                  <a:pt x="138285" y="102988"/>
                </a:lnTo>
                <a:lnTo>
                  <a:pt x="169408" y="102988"/>
                </a:lnTo>
                <a:lnTo>
                  <a:pt x="167738" y="104644"/>
                </a:lnTo>
                <a:lnTo>
                  <a:pt x="161738" y="108272"/>
                </a:lnTo>
                <a:lnTo>
                  <a:pt x="154864" y="110449"/>
                </a:lnTo>
                <a:lnTo>
                  <a:pt x="147116" y="111174"/>
                </a:lnTo>
                <a:close/>
              </a:path>
              <a:path w="311150" h="138429">
                <a:moveTo>
                  <a:pt x="230856" y="111174"/>
                </a:moveTo>
                <a:lnTo>
                  <a:pt x="215378" y="111174"/>
                </a:lnTo>
                <a:lnTo>
                  <a:pt x="208433" y="108644"/>
                </a:lnTo>
                <a:lnTo>
                  <a:pt x="199503" y="98524"/>
                </a:lnTo>
                <a:lnTo>
                  <a:pt x="197270" y="91281"/>
                </a:lnTo>
                <a:lnTo>
                  <a:pt x="197270" y="30063"/>
                </a:lnTo>
                <a:lnTo>
                  <a:pt x="206795" y="30063"/>
                </a:lnTo>
                <a:lnTo>
                  <a:pt x="206883" y="88255"/>
                </a:lnTo>
                <a:lnTo>
                  <a:pt x="208334" y="93216"/>
                </a:lnTo>
                <a:lnTo>
                  <a:pt x="211409" y="97184"/>
                </a:lnTo>
                <a:lnTo>
                  <a:pt x="214584" y="101054"/>
                </a:lnTo>
                <a:lnTo>
                  <a:pt x="220042" y="102988"/>
                </a:lnTo>
                <a:lnTo>
                  <a:pt x="246584" y="102988"/>
                </a:lnTo>
                <a:lnTo>
                  <a:pt x="245789" y="103882"/>
                </a:lnTo>
                <a:lnTo>
                  <a:pt x="241026" y="106858"/>
                </a:lnTo>
                <a:lnTo>
                  <a:pt x="236264" y="109736"/>
                </a:lnTo>
                <a:lnTo>
                  <a:pt x="230856" y="111174"/>
                </a:lnTo>
                <a:close/>
              </a:path>
              <a:path w="311150" h="138429">
                <a:moveTo>
                  <a:pt x="246584" y="102988"/>
                </a:moveTo>
                <a:lnTo>
                  <a:pt x="235123" y="102988"/>
                </a:lnTo>
                <a:lnTo>
                  <a:pt x="240878" y="100061"/>
                </a:lnTo>
                <a:lnTo>
                  <a:pt x="249311" y="88255"/>
                </a:lnTo>
                <a:lnTo>
                  <a:pt x="251444" y="80863"/>
                </a:lnTo>
                <a:lnTo>
                  <a:pt x="251444" y="30063"/>
                </a:lnTo>
                <a:lnTo>
                  <a:pt x="261118" y="30063"/>
                </a:lnTo>
                <a:lnTo>
                  <a:pt x="261118" y="94654"/>
                </a:lnTo>
                <a:lnTo>
                  <a:pt x="251890" y="94654"/>
                </a:lnTo>
                <a:lnTo>
                  <a:pt x="249410" y="99814"/>
                </a:lnTo>
                <a:lnTo>
                  <a:pt x="246584" y="102988"/>
                </a:lnTo>
                <a:close/>
              </a:path>
              <a:path w="311150" h="138429">
                <a:moveTo>
                  <a:pt x="261118" y="108793"/>
                </a:moveTo>
                <a:lnTo>
                  <a:pt x="252189" y="108793"/>
                </a:lnTo>
                <a:lnTo>
                  <a:pt x="252189" y="94654"/>
                </a:lnTo>
                <a:lnTo>
                  <a:pt x="261118" y="94654"/>
                </a:lnTo>
                <a:lnTo>
                  <a:pt x="261118" y="108793"/>
                </a:lnTo>
                <a:close/>
              </a:path>
              <a:path w="311150" h="138429">
                <a:moveTo>
                  <a:pt x="294456" y="30063"/>
                </a:moveTo>
                <a:lnTo>
                  <a:pt x="284931" y="30063"/>
                </a:lnTo>
                <a:lnTo>
                  <a:pt x="284931" y="6548"/>
                </a:lnTo>
                <a:lnTo>
                  <a:pt x="294456" y="6548"/>
                </a:lnTo>
                <a:lnTo>
                  <a:pt x="294456" y="30063"/>
                </a:lnTo>
                <a:close/>
              </a:path>
              <a:path w="311150" h="138429">
                <a:moveTo>
                  <a:pt x="310529" y="38248"/>
                </a:moveTo>
                <a:lnTo>
                  <a:pt x="271089" y="38248"/>
                </a:lnTo>
                <a:lnTo>
                  <a:pt x="271089" y="30063"/>
                </a:lnTo>
                <a:lnTo>
                  <a:pt x="310529" y="30063"/>
                </a:lnTo>
                <a:lnTo>
                  <a:pt x="310529" y="38248"/>
                </a:lnTo>
                <a:close/>
              </a:path>
              <a:path w="311150" h="138429">
                <a:moveTo>
                  <a:pt x="303435" y="109685"/>
                </a:moveTo>
                <a:lnTo>
                  <a:pt x="295596" y="109685"/>
                </a:lnTo>
                <a:lnTo>
                  <a:pt x="291132" y="108496"/>
                </a:lnTo>
                <a:lnTo>
                  <a:pt x="288651" y="106114"/>
                </a:lnTo>
                <a:lnTo>
                  <a:pt x="286171" y="103633"/>
                </a:lnTo>
                <a:lnTo>
                  <a:pt x="284931" y="99218"/>
                </a:lnTo>
                <a:lnTo>
                  <a:pt x="284931" y="38248"/>
                </a:lnTo>
                <a:lnTo>
                  <a:pt x="294456" y="38248"/>
                </a:lnTo>
                <a:lnTo>
                  <a:pt x="294456" y="95894"/>
                </a:lnTo>
                <a:lnTo>
                  <a:pt x="295200" y="98574"/>
                </a:lnTo>
                <a:lnTo>
                  <a:pt x="296687" y="99863"/>
                </a:lnTo>
                <a:lnTo>
                  <a:pt x="298275" y="101054"/>
                </a:lnTo>
                <a:lnTo>
                  <a:pt x="300259" y="101649"/>
                </a:lnTo>
                <a:lnTo>
                  <a:pt x="310529" y="101649"/>
                </a:lnTo>
                <a:lnTo>
                  <a:pt x="310529" y="109388"/>
                </a:lnTo>
                <a:lnTo>
                  <a:pt x="309139" y="109487"/>
                </a:lnTo>
                <a:lnTo>
                  <a:pt x="307701" y="109537"/>
                </a:lnTo>
                <a:lnTo>
                  <a:pt x="306212" y="109537"/>
                </a:lnTo>
                <a:lnTo>
                  <a:pt x="304824" y="109636"/>
                </a:lnTo>
                <a:lnTo>
                  <a:pt x="303435" y="109685"/>
                </a:lnTo>
                <a:close/>
              </a:path>
              <a:path w="311150" h="138429">
                <a:moveTo>
                  <a:pt x="310529" y="101649"/>
                </a:moveTo>
                <a:lnTo>
                  <a:pt x="303633" y="101649"/>
                </a:lnTo>
                <a:lnTo>
                  <a:pt x="304774" y="101600"/>
                </a:lnTo>
                <a:lnTo>
                  <a:pt x="310529" y="101202"/>
                </a:lnTo>
                <a:lnTo>
                  <a:pt x="310529" y="1016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5"/>
          <p:cNvSpPr txBox="1"/>
          <p:nvPr/>
        </p:nvSpPr>
        <p:spPr>
          <a:xfrm>
            <a:off x="751048" y="3133055"/>
            <a:ext cx="2809240" cy="1012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For deeper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networks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</a:pP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(ResNet-50+),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use</a:t>
            </a:r>
            <a:r>
              <a:rPr sz="16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“bottleneck” 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layer to improve </a:t>
            </a: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efficiency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(similar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GoogLeNet)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7" name="object 6"/>
          <p:cNvSpPr txBox="1"/>
          <p:nvPr/>
        </p:nvSpPr>
        <p:spPr>
          <a:xfrm>
            <a:off x="4480991" y="4312092"/>
            <a:ext cx="16910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1x1 </a:t>
            </a:r>
            <a:r>
              <a:rPr sz="14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64 filters to  project to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28x28x64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8" name="object 7"/>
          <p:cNvSpPr txBox="1"/>
          <p:nvPr/>
        </p:nvSpPr>
        <p:spPr>
          <a:xfrm>
            <a:off x="4405420" y="3626293"/>
            <a:ext cx="1872614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3x3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conv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operates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over  only 64 feature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maps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9" name="object 8"/>
          <p:cNvSpPr txBox="1"/>
          <p:nvPr/>
        </p:nvSpPr>
        <p:spPr>
          <a:xfrm>
            <a:off x="4186545" y="2788095"/>
            <a:ext cx="226187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1x1 </a:t>
            </a:r>
            <a:r>
              <a:rPr sz="1400" spc="-25" dirty="0">
                <a:solidFill>
                  <a:srgbClr val="0000FF"/>
                </a:solidFill>
                <a:latin typeface="Arial"/>
                <a:cs typeface="Arial"/>
              </a:rPr>
              <a:t>conv,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256 filters projects  back to 256 feature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maps  (28x28x256)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0" name="object 9"/>
          <p:cNvSpPr/>
          <p:nvPr/>
        </p:nvSpPr>
        <p:spPr>
          <a:xfrm>
            <a:off x="5355314" y="3492086"/>
            <a:ext cx="0" cy="175895"/>
          </a:xfrm>
          <a:custGeom>
            <a:avLst/>
            <a:gdLst/>
            <a:ahLst/>
            <a:cxnLst/>
            <a:rect l="l" t="t" r="r" b="b"/>
            <a:pathLst>
              <a:path h="175894">
                <a:moveTo>
                  <a:pt x="0" y="1756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0"/>
          <p:cNvSpPr/>
          <p:nvPr/>
        </p:nvSpPr>
        <p:spPr>
          <a:xfrm>
            <a:off x="5339589" y="344886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1"/>
          <p:cNvSpPr/>
          <p:nvPr/>
        </p:nvSpPr>
        <p:spPr>
          <a:xfrm>
            <a:off x="5339589" y="344886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2"/>
          <p:cNvSpPr/>
          <p:nvPr/>
        </p:nvSpPr>
        <p:spPr>
          <a:xfrm>
            <a:off x="5355164" y="4149507"/>
            <a:ext cx="635" cy="175895"/>
          </a:xfrm>
          <a:custGeom>
            <a:avLst/>
            <a:gdLst/>
            <a:ahLst/>
            <a:cxnLst/>
            <a:rect l="l" t="t" r="r" b="b"/>
            <a:pathLst>
              <a:path w="635" h="175894">
                <a:moveTo>
                  <a:pt x="0" y="175649"/>
                </a:moveTo>
                <a:lnTo>
                  <a:pt x="22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3"/>
          <p:cNvSpPr/>
          <p:nvPr/>
        </p:nvSpPr>
        <p:spPr>
          <a:xfrm>
            <a:off x="5339665" y="4106282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199"/>
                </a:lnTo>
                <a:lnTo>
                  <a:pt x="1577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4"/>
          <p:cNvSpPr/>
          <p:nvPr/>
        </p:nvSpPr>
        <p:spPr>
          <a:xfrm>
            <a:off x="5339664" y="4106282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74" y="0"/>
                </a:lnTo>
                <a:lnTo>
                  <a:pt x="0" y="43199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"/>
          <p:cNvSpPr/>
          <p:nvPr/>
        </p:nvSpPr>
        <p:spPr>
          <a:xfrm>
            <a:off x="6342594" y="2442286"/>
            <a:ext cx="729256" cy="109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807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9" name="object 2"/>
          <p:cNvSpPr txBox="1"/>
          <p:nvPr/>
        </p:nvSpPr>
        <p:spPr>
          <a:xfrm>
            <a:off x="1170384" y="2359640"/>
            <a:ext cx="6858000" cy="2509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01383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Training </a:t>
            </a:r>
            <a:r>
              <a:rPr sz="1800" spc="-5" dirty="0">
                <a:latin typeface="Arial"/>
                <a:cs typeface="Arial"/>
              </a:rPr>
              <a:t>ResNet in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practice: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469900" indent="-3048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Batch Normalization after every CONV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layer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Xavier 2/ initialization from He et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al.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SGD </a:t>
            </a:r>
            <a:r>
              <a:rPr sz="1800" dirty="0">
                <a:latin typeface="Arial"/>
                <a:cs typeface="Arial"/>
              </a:rPr>
              <a:t>+ Momentum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(0.9)</a:t>
            </a: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Learning </a:t>
            </a:r>
            <a:r>
              <a:rPr sz="1800" dirty="0">
                <a:latin typeface="Arial"/>
                <a:cs typeface="Arial"/>
              </a:rPr>
              <a:t>rate: </a:t>
            </a:r>
            <a:r>
              <a:rPr sz="1800" spc="-5" dirty="0">
                <a:latin typeface="Arial"/>
                <a:cs typeface="Arial"/>
              </a:rPr>
              <a:t>0.1, divided by 10 when </a:t>
            </a:r>
            <a:r>
              <a:rPr sz="1800" dirty="0">
                <a:latin typeface="Arial"/>
                <a:cs typeface="Arial"/>
              </a:rPr>
              <a:t>validation </a:t>
            </a:r>
            <a:r>
              <a:rPr sz="1800" spc="-5" dirty="0">
                <a:latin typeface="Arial"/>
                <a:cs typeface="Arial"/>
              </a:rPr>
              <a:t>error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plateaus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dirty="0">
                <a:latin typeface="Arial"/>
                <a:cs typeface="Arial"/>
              </a:rPr>
              <a:t>Mini-batch size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256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10" dirty="0">
                <a:latin typeface="Arial"/>
                <a:cs typeface="Arial"/>
              </a:rPr>
              <a:t>Weight </a:t>
            </a:r>
            <a:r>
              <a:rPr sz="1800" spc="-5" dirty="0">
                <a:latin typeface="Arial"/>
                <a:cs typeface="Arial"/>
              </a:rPr>
              <a:t>decay of 1e-5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No dropout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used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238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9" name="object 3"/>
          <p:cNvSpPr txBox="1"/>
          <p:nvPr/>
        </p:nvSpPr>
        <p:spPr>
          <a:xfrm>
            <a:off x="344349" y="2360537"/>
            <a:ext cx="19405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Experimental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Results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505298" y="2608187"/>
            <a:ext cx="3107690" cy="200215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08610" marR="5080" indent="-295910">
              <a:lnSpc>
                <a:spcPct val="101600"/>
              </a:lnSpc>
              <a:spcBef>
                <a:spcPts val="70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Able to train </a:t>
            </a:r>
            <a:r>
              <a:rPr sz="1600" dirty="0">
                <a:latin typeface="Arial"/>
                <a:cs typeface="Arial"/>
              </a:rPr>
              <a:t>very </a:t>
            </a:r>
            <a:r>
              <a:rPr sz="1600" spc="-5" dirty="0">
                <a:latin typeface="Arial"/>
                <a:cs typeface="Arial"/>
              </a:rPr>
              <a:t>deep  networks without degrading  </a:t>
            </a:r>
            <a:r>
              <a:rPr sz="1600" dirty="0">
                <a:latin typeface="Arial"/>
                <a:cs typeface="Arial"/>
              </a:rPr>
              <a:t>(152 </a:t>
            </a:r>
            <a:r>
              <a:rPr sz="1600" spc="-5" dirty="0">
                <a:latin typeface="Arial"/>
                <a:cs typeface="Arial"/>
              </a:rPr>
              <a:t>layers on </a:t>
            </a:r>
            <a:r>
              <a:rPr sz="1600" spc="-5" dirty="0" err="1" smtClean="0">
                <a:latin typeface="Arial"/>
                <a:cs typeface="Arial"/>
              </a:rPr>
              <a:t>ImageNet</a:t>
            </a:r>
            <a:r>
              <a:rPr sz="1600" spc="-5" dirty="0" smtClean="0"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  <a:p>
            <a:pPr marL="308610" marR="70485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Deeper networks now achieve  lowing training error as  expected</a:t>
            </a:r>
            <a:endParaRPr sz="1600" dirty="0">
              <a:latin typeface="Arial"/>
              <a:cs typeface="Arial"/>
            </a:endParaRPr>
          </a:p>
          <a:p>
            <a:pPr marL="308610" marR="80645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Swept 1st place in all ILSVRC  and COCO 2015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competitions</a:t>
            </a:r>
          </a:p>
        </p:txBody>
      </p:sp>
      <p:sp>
        <p:nvSpPr>
          <p:cNvPr id="11" name="object 5"/>
          <p:cNvSpPr/>
          <p:nvPr/>
        </p:nvSpPr>
        <p:spPr>
          <a:xfrm>
            <a:off x="4221500" y="2551015"/>
            <a:ext cx="4203643" cy="18610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/>
          <p:nvPr/>
        </p:nvSpPr>
        <p:spPr>
          <a:xfrm>
            <a:off x="3847567" y="2528006"/>
            <a:ext cx="5064760" cy="2065655"/>
          </a:xfrm>
          <a:custGeom>
            <a:avLst/>
            <a:gdLst/>
            <a:ahLst/>
            <a:cxnLst/>
            <a:rect l="l" t="t" r="r" b="b"/>
            <a:pathLst>
              <a:path w="5064759" h="2065654">
                <a:moveTo>
                  <a:pt x="0" y="0"/>
                </a:moveTo>
                <a:lnTo>
                  <a:pt x="5064639" y="0"/>
                </a:lnTo>
                <a:lnTo>
                  <a:pt x="5064639" y="2065208"/>
                </a:lnTo>
                <a:lnTo>
                  <a:pt x="0" y="206520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55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3471545" cy="9028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b="1" spc="-5" dirty="0">
                <a:solidFill>
                  <a:srgbClr val="000000"/>
                </a:solidFill>
              </a:rPr>
              <a:t>Case </a:t>
            </a:r>
            <a:r>
              <a:rPr sz="3200" b="1" spc="-10" dirty="0">
                <a:solidFill>
                  <a:srgbClr val="000000"/>
                </a:solidFill>
              </a:rPr>
              <a:t>Study:</a:t>
            </a:r>
            <a:r>
              <a:rPr sz="3200" b="1" spc="-90" dirty="0">
                <a:solidFill>
                  <a:srgbClr val="00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ResNet</a:t>
            </a:r>
            <a:endParaRPr sz="3200" b="1" dirty="0"/>
          </a:p>
          <a:p>
            <a:pPr marL="131445">
              <a:lnSpc>
                <a:spcPct val="100000"/>
              </a:lnSpc>
              <a:spcBef>
                <a:spcPts val="235"/>
              </a:spcBef>
            </a:pP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[He et al.,</a:t>
            </a:r>
            <a:r>
              <a:rPr sz="200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00"/>
                </a:solidFill>
                <a:latin typeface="Arial"/>
                <a:cs typeface="Arial"/>
              </a:rPr>
              <a:t>2015]</a:t>
            </a:r>
          </a:p>
        </p:txBody>
      </p:sp>
      <p:sp>
        <p:nvSpPr>
          <p:cNvPr id="9" name="object 3"/>
          <p:cNvSpPr txBox="1"/>
          <p:nvPr/>
        </p:nvSpPr>
        <p:spPr>
          <a:xfrm>
            <a:off x="344349" y="2360537"/>
            <a:ext cx="19405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Experimental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Results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505298" y="2608187"/>
            <a:ext cx="3107690" cy="200215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08610" marR="5080" indent="-295910">
              <a:lnSpc>
                <a:spcPct val="101600"/>
              </a:lnSpc>
              <a:spcBef>
                <a:spcPts val="70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Able to train </a:t>
            </a:r>
            <a:r>
              <a:rPr sz="1600" dirty="0">
                <a:latin typeface="Arial"/>
                <a:cs typeface="Arial"/>
              </a:rPr>
              <a:t>very </a:t>
            </a:r>
            <a:r>
              <a:rPr sz="1600" spc="-5" dirty="0">
                <a:latin typeface="Arial"/>
                <a:cs typeface="Arial"/>
              </a:rPr>
              <a:t>deep  networks without degrading  </a:t>
            </a:r>
            <a:r>
              <a:rPr sz="1600" dirty="0">
                <a:latin typeface="Arial"/>
                <a:cs typeface="Arial"/>
              </a:rPr>
              <a:t>(152 </a:t>
            </a:r>
            <a:r>
              <a:rPr sz="1600" spc="-5" dirty="0">
                <a:latin typeface="Arial"/>
                <a:cs typeface="Arial"/>
              </a:rPr>
              <a:t>layers on </a:t>
            </a:r>
            <a:r>
              <a:rPr sz="1600" spc="-5" dirty="0" err="1" smtClean="0">
                <a:latin typeface="Arial"/>
                <a:cs typeface="Arial"/>
              </a:rPr>
              <a:t>ImageNet</a:t>
            </a:r>
            <a:r>
              <a:rPr sz="1600" spc="-5" dirty="0" smtClean="0"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  <a:p>
            <a:pPr marL="308610" marR="70485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Deeper networks now achieve  lowing training error as  expected</a:t>
            </a:r>
            <a:endParaRPr sz="1600" dirty="0">
              <a:latin typeface="Arial"/>
              <a:cs typeface="Arial"/>
            </a:endParaRPr>
          </a:p>
          <a:p>
            <a:pPr marL="308610" marR="80645" indent="-295910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Swept 1st place in all ILSVRC  and COCO 2015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competitions</a:t>
            </a:r>
          </a:p>
        </p:txBody>
      </p:sp>
      <p:sp>
        <p:nvSpPr>
          <p:cNvPr id="11" name="object 5"/>
          <p:cNvSpPr/>
          <p:nvPr/>
        </p:nvSpPr>
        <p:spPr>
          <a:xfrm>
            <a:off x="4221500" y="2551015"/>
            <a:ext cx="4203643" cy="18610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/>
          <p:nvPr/>
        </p:nvSpPr>
        <p:spPr>
          <a:xfrm>
            <a:off x="3847567" y="2528006"/>
            <a:ext cx="5064760" cy="2065655"/>
          </a:xfrm>
          <a:custGeom>
            <a:avLst/>
            <a:gdLst/>
            <a:ahLst/>
            <a:cxnLst/>
            <a:rect l="l" t="t" r="r" b="b"/>
            <a:pathLst>
              <a:path w="5064759" h="2065654">
                <a:moveTo>
                  <a:pt x="0" y="0"/>
                </a:moveTo>
                <a:lnTo>
                  <a:pt x="5064639" y="0"/>
                </a:lnTo>
                <a:lnTo>
                  <a:pt x="5064639" y="2065208"/>
                </a:lnTo>
                <a:lnTo>
                  <a:pt x="0" y="206520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 txBox="1"/>
          <p:nvPr/>
        </p:nvSpPr>
        <p:spPr>
          <a:xfrm>
            <a:off x="4045637" y="4737071"/>
            <a:ext cx="4177029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ILSVRC 2015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classification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winner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(3.6%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top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5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error)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--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better than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“human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performance”!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(Russakovsky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2014)</a:t>
            </a:r>
            <a:endParaRPr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197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32450" y="2168653"/>
            <a:ext cx="8171998" cy="2933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50767" y="5134456"/>
            <a:ext cx="6029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 Analysis of Deep Neural Network </a:t>
            </a:r>
            <a:r>
              <a:rPr sz="1400" dirty="0">
                <a:latin typeface="Arial"/>
                <a:cs typeface="Arial"/>
              </a:rPr>
              <a:t>Models </a:t>
            </a:r>
            <a:r>
              <a:rPr sz="1400" spc="-5" dirty="0">
                <a:latin typeface="Arial"/>
                <a:cs typeface="Arial"/>
              </a:rPr>
              <a:t>for Practical Applications,</a:t>
            </a:r>
            <a:r>
              <a:rPr sz="1400" spc="-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9918" y="1561887"/>
            <a:ext cx="327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Comparing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complexity...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87290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32450" y="2168653"/>
            <a:ext cx="8171998" cy="2933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50767" y="5134456"/>
            <a:ext cx="6029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 Analysis of Deep Neural Network </a:t>
            </a:r>
            <a:r>
              <a:rPr sz="1400" dirty="0">
                <a:latin typeface="Arial"/>
                <a:cs typeface="Arial"/>
              </a:rPr>
              <a:t>Models </a:t>
            </a:r>
            <a:r>
              <a:rPr sz="1400" spc="-5" dirty="0">
                <a:latin typeface="Arial"/>
                <a:cs typeface="Arial"/>
              </a:rPr>
              <a:t>for Practical Applications,</a:t>
            </a:r>
            <a:r>
              <a:rPr sz="1400" spc="-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9918" y="1561887"/>
            <a:ext cx="327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Comparing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complexity...</a:t>
            </a:r>
            <a:endParaRPr sz="2400"/>
          </a:p>
        </p:txBody>
      </p:sp>
      <p:sp>
        <p:nvSpPr>
          <p:cNvPr id="9" name="object 5"/>
          <p:cNvSpPr txBox="1"/>
          <p:nvPr/>
        </p:nvSpPr>
        <p:spPr>
          <a:xfrm>
            <a:off x="4529668" y="1412776"/>
            <a:ext cx="29946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Inception-v4: Resnet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+</a:t>
            </a:r>
            <a:r>
              <a:rPr sz="1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Inception!</a:t>
            </a:r>
            <a:endParaRPr sz="1600" dirty="0">
              <a:latin typeface="Arial"/>
              <a:cs typeface="Arial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4211960" y="1682016"/>
            <a:ext cx="1080120" cy="66686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21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94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32450" y="2168653"/>
            <a:ext cx="8171998" cy="2933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50767" y="5134456"/>
            <a:ext cx="6029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 Analysis of Deep Neural Network </a:t>
            </a:r>
            <a:r>
              <a:rPr sz="1400" dirty="0">
                <a:latin typeface="Arial"/>
                <a:cs typeface="Arial"/>
              </a:rPr>
              <a:t>Models </a:t>
            </a:r>
            <a:r>
              <a:rPr sz="1400" spc="-5" dirty="0">
                <a:latin typeface="Arial"/>
                <a:cs typeface="Arial"/>
              </a:rPr>
              <a:t>for Practical Applications,</a:t>
            </a:r>
            <a:r>
              <a:rPr sz="1400" spc="-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9918" y="1561887"/>
            <a:ext cx="327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Comparing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complexity...</a:t>
            </a:r>
            <a:endParaRPr sz="2400"/>
          </a:p>
        </p:txBody>
      </p:sp>
      <p:sp>
        <p:nvSpPr>
          <p:cNvPr id="9" name="object 5"/>
          <p:cNvSpPr txBox="1"/>
          <p:nvPr/>
        </p:nvSpPr>
        <p:spPr>
          <a:xfrm>
            <a:off x="7418509" y="980728"/>
            <a:ext cx="129730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VGG: Highest  </a:t>
            </a:r>
            <a:r>
              <a:rPr sz="1600" spc="-20" dirty="0">
                <a:solidFill>
                  <a:srgbClr val="0000FF"/>
                </a:solidFill>
                <a:latin typeface="Arial"/>
                <a:cs typeface="Arial"/>
              </a:rPr>
              <a:t>memory,</a:t>
            </a:r>
            <a:r>
              <a:rPr sz="1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most 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operations</a:t>
            </a:r>
            <a:endParaRPr sz="1600" dirty="0">
              <a:latin typeface="Arial"/>
              <a:cs typeface="Arial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884368" y="1745268"/>
            <a:ext cx="182793" cy="89164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13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32450" y="2168653"/>
            <a:ext cx="8171998" cy="2933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50767" y="5134456"/>
            <a:ext cx="6029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 Analysis of Deep Neural Network </a:t>
            </a:r>
            <a:r>
              <a:rPr sz="1400" dirty="0">
                <a:latin typeface="Arial"/>
                <a:cs typeface="Arial"/>
              </a:rPr>
              <a:t>Models </a:t>
            </a:r>
            <a:r>
              <a:rPr sz="1400" spc="-5" dirty="0">
                <a:latin typeface="Arial"/>
                <a:cs typeface="Arial"/>
              </a:rPr>
              <a:t>for Practical Applications,</a:t>
            </a:r>
            <a:r>
              <a:rPr sz="1400" spc="-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9918" y="1561887"/>
            <a:ext cx="327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Comparing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complexity...</a:t>
            </a:r>
            <a:endParaRPr sz="2400"/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4994544" y="1111910"/>
            <a:ext cx="1217930" cy="516890"/>
          </a:xfrm>
          <a:prstGeom prst="rect">
            <a:avLst/>
          </a:prstGeom>
        </p:spPr>
        <p:txBody>
          <a:bodyPr vert="horz" wrap="square" lIns="0" tIns="8890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sk-SK" sz="1600" spc="-5" smtClean="0">
                <a:solidFill>
                  <a:srgbClr val="0000FF"/>
                </a:solidFill>
              </a:rPr>
              <a:t>GoogLeNet:  </a:t>
            </a:r>
            <a:r>
              <a:rPr lang="sk-SK" sz="1600" smtClean="0">
                <a:solidFill>
                  <a:srgbClr val="0000FF"/>
                </a:solidFill>
              </a:rPr>
              <a:t>most</a:t>
            </a:r>
            <a:r>
              <a:rPr lang="sk-SK" sz="1600" spc="-80" smtClean="0">
                <a:solidFill>
                  <a:srgbClr val="0000FF"/>
                </a:solidFill>
              </a:rPr>
              <a:t> </a:t>
            </a:r>
            <a:r>
              <a:rPr lang="sk-SK" sz="1600" spc="-10" smtClean="0">
                <a:solidFill>
                  <a:srgbClr val="0000FF"/>
                </a:solidFill>
              </a:rPr>
              <a:t>efficient</a:t>
            </a:r>
            <a:endParaRPr lang="sk-SK" sz="16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292080" y="1745268"/>
            <a:ext cx="254802" cy="132369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40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32450" y="2168653"/>
            <a:ext cx="8171998" cy="2933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50767" y="5134456"/>
            <a:ext cx="6029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 Analysis of Deep Neural Network </a:t>
            </a:r>
            <a:r>
              <a:rPr sz="1400" dirty="0">
                <a:latin typeface="Arial"/>
                <a:cs typeface="Arial"/>
              </a:rPr>
              <a:t>Models </a:t>
            </a:r>
            <a:r>
              <a:rPr sz="1400" spc="-5" dirty="0">
                <a:latin typeface="Arial"/>
                <a:cs typeface="Arial"/>
              </a:rPr>
              <a:t>for Practical Applications,</a:t>
            </a:r>
            <a:r>
              <a:rPr sz="1400" spc="-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9918" y="1561887"/>
            <a:ext cx="327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Comparing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complexity...</a:t>
            </a:r>
            <a:endParaRPr sz="2400"/>
          </a:p>
        </p:txBody>
      </p:sp>
      <p:sp>
        <p:nvSpPr>
          <p:cNvPr id="9" name="object 5"/>
          <p:cNvSpPr txBox="1"/>
          <p:nvPr/>
        </p:nvSpPr>
        <p:spPr>
          <a:xfrm>
            <a:off x="4994544" y="792252"/>
            <a:ext cx="2743835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AlexNet: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Smaller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compute, still</a:t>
            </a:r>
            <a:r>
              <a:rPr sz="16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memory  </a:t>
            </a:r>
            <a:r>
              <a:rPr sz="1600" spc="-25" dirty="0">
                <a:solidFill>
                  <a:srgbClr val="0000FF"/>
                </a:solidFill>
                <a:latin typeface="Arial"/>
                <a:cs typeface="Arial"/>
              </a:rPr>
              <a:t>heavy,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lower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accuracy</a:t>
            </a:r>
            <a:endParaRPr sz="1600" dirty="0">
              <a:latin typeface="Arial"/>
              <a:cs typeface="Arial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292080" y="1745268"/>
            <a:ext cx="254802" cy="233180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40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32450" y="2168653"/>
            <a:ext cx="8171998" cy="2933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50767" y="5134456"/>
            <a:ext cx="6029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 Analysis of Deep Neural Network </a:t>
            </a:r>
            <a:r>
              <a:rPr sz="1400" dirty="0">
                <a:latin typeface="Arial"/>
                <a:cs typeface="Arial"/>
              </a:rPr>
              <a:t>Models </a:t>
            </a:r>
            <a:r>
              <a:rPr sz="1400" spc="-5" dirty="0">
                <a:latin typeface="Arial"/>
                <a:cs typeface="Arial"/>
              </a:rPr>
              <a:t>for Practical Applications,</a:t>
            </a:r>
            <a:r>
              <a:rPr sz="1400" spc="-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299918" y="1561887"/>
            <a:ext cx="327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Comparing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complexity...</a:t>
            </a:r>
            <a:endParaRPr sz="2400"/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4860032" y="908720"/>
            <a:ext cx="2770785" cy="76136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1600" spc="-5" dirty="0" err="1">
                <a:solidFill>
                  <a:srgbClr val="0000FF"/>
                </a:solidFill>
                <a:latin typeface="Arial"/>
                <a:ea typeface="+mn-ea"/>
                <a:cs typeface="Arial"/>
              </a:rPr>
              <a:t>ResNet</a:t>
            </a:r>
            <a:r>
              <a:rPr lang="en-US" sz="1600" spc="-5" dirty="0">
                <a:solidFill>
                  <a:srgbClr val="0000FF"/>
                </a:solidFill>
                <a:latin typeface="Arial"/>
                <a:ea typeface="+mn-ea"/>
                <a:cs typeface="Arial"/>
              </a:rPr>
              <a:t>:</a:t>
            </a:r>
          </a:p>
          <a:p>
            <a:pPr marL="12700" marR="5080">
              <a:lnSpc>
                <a:spcPct val="101600"/>
              </a:lnSpc>
            </a:pPr>
            <a:r>
              <a:rPr lang="en-US" sz="1600" spc="-5" dirty="0">
                <a:solidFill>
                  <a:srgbClr val="0000FF"/>
                </a:solidFill>
                <a:latin typeface="Arial"/>
                <a:ea typeface="+mn-ea"/>
                <a:cs typeface="Arial"/>
              </a:rPr>
              <a:t>Moderate efficiency depending on </a:t>
            </a:r>
            <a:r>
              <a:rPr lang="en-US" sz="1600" spc="-5" dirty="0" smtClean="0">
                <a:solidFill>
                  <a:srgbClr val="0000FF"/>
                </a:solidFill>
                <a:latin typeface="Arial"/>
                <a:ea typeface="+mn-ea"/>
                <a:cs typeface="Arial"/>
              </a:rPr>
              <a:t>model</a:t>
            </a:r>
            <a:r>
              <a:rPr lang="en-US" sz="1600" spc="-5" dirty="0">
                <a:solidFill>
                  <a:srgbClr val="0000FF"/>
                </a:solidFill>
                <a:latin typeface="Arial"/>
                <a:ea typeface="+mn-ea"/>
                <a:cs typeface="Arial"/>
              </a:rPr>
              <a:t>, highest accuracy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940152" y="1814098"/>
            <a:ext cx="305272" cy="60679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40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58720" y="1988840"/>
            <a:ext cx="8755424" cy="2948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742414" y="764704"/>
            <a:ext cx="5845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Forward pass time and power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consumption</a:t>
            </a:r>
            <a:endParaRPr sz="2400" dirty="0"/>
          </a:p>
        </p:txBody>
      </p:sp>
      <p:sp>
        <p:nvSpPr>
          <p:cNvPr id="8" name="object 4"/>
          <p:cNvSpPr txBox="1"/>
          <p:nvPr/>
        </p:nvSpPr>
        <p:spPr>
          <a:xfrm>
            <a:off x="414123" y="5638512"/>
            <a:ext cx="6029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 Analysis of Deep Neural Network </a:t>
            </a:r>
            <a:r>
              <a:rPr sz="1400" dirty="0">
                <a:latin typeface="Arial"/>
                <a:cs typeface="Arial"/>
              </a:rPr>
              <a:t>Models </a:t>
            </a:r>
            <a:r>
              <a:rPr sz="1400" spc="-5" dirty="0">
                <a:latin typeface="Arial"/>
                <a:cs typeface="Arial"/>
              </a:rPr>
              <a:t>for Practical Applications,</a:t>
            </a:r>
            <a:r>
              <a:rPr sz="1400" spc="-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2017.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993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8"/>
          <p:cNvSpPr txBox="1">
            <a:spLocks noGrp="1"/>
          </p:cNvSpPr>
          <p:nvPr>
            <p:ph type="title"/>
          </p:nvPr>
        </p:nvSpPr>
        <p:spPr>
          <a:xfrm>
            <a:off x="5508104" y="1772816"/>
            <a:ext cx="2088232" cy="328936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85725">
              <a:spcBef>
                <a:spcPts val="265"/>
              </a:spcBef>
            </a:pPr>
            <a:r>
              <a:rPr lang="sk-SK" sz="1800" spc="-5" dirty="0">
                <a:solidFill>
                  <a:srgbClr val="FF0000"/>
                </a:solidFill>
              </a:rPr>
              <a:t>Network</a:t>
            </a:r>
            <a:r>
              <a:rPr lang="sk-SK" sz="1800" spc="-15" dirty="0">
                <a:solidFill>
                  <a:srgbClr val="FF0000"/>
                </a:solidFill>
              </a:rPr>
              <a:t> </a:t>
            </a:r>
            <a:r>
              <a:rPr lang="sk-SK" sz="1800" spc="-5" dirty="0" smtClean="0">
                <a:solidFill>
                  <a:srgbClr val="FF0000"/>
                </a:solidFill>
              </a:rPr>
              <a:t>ensembling</a:t>
            </a:r>
            <a:endParaRPr sz="1700" dirty="0"/>
          </a:p>
        </p:txBody>
      </p:sp>
      <p:sp>
        <p:nvSpPr>
          <p:cNvPr id="37" name="object 34"/>
          <p:cNvSpPr/>
          <p:nvPr/>
        </p:nvSpPr>
        <p:spPr>
          <a:xfrm>
            <a:off x="6277562" y="2524667"/>
            <a:ext cx="828040" cy="3365500"/>
          </a:xfrm>
          <a:custGeom>
            <a:avLst/>
            <a:gdLst/>
            <a:ahLst/>
            <a:cxnLst/>
            <a:rect l="l" t="t" r="r" b="b"/>
            <a:pathLst>
              <a:path w="828040" h="3365500">
                <a:moveTo>
                  <a:pt x="0" y="0"/>
                </a:moveTo>
                <a:lnTo>
                  <a:pt x="827998" y="0"/>
                </a:lnTo>
                <a:lnTo>
                  <a:pt x="827998" y="3365393"/>
                </a:lnTo>
                <a:lnTo>
                  <a:pt x="0" y="3365393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/>
          <p:nvPr/>
        </p:nvSpPr>
        <p:spPr>
          <a:xfrm>
            <a:off x="6554399" y="2132857"/>
            <a:ext cx="156011" cy="368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72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100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500602" y="2561004"/>
            <a:ext cx="6722745" cy="849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marR="5080" indent="-304800">
              <a:lnSpc>
                <a:spcPct val="100699"/>
              </a:lnSpc>
              <a:buChar char="-"/>
              <a:tabLst>
                <a:tab pos="381635" algn="l"/>
                <a:tab pos="382270" algn="l"/>
              </a:tabLst>
            </a:pPr>
            <a:r>
              <a:rPr sz="1800" dirty="0" smtClean="0">
                <a:solidFill>
                  <a:srgbClr val="0000FF"/>
                </a:solidFill>
                <a:latin typeface="Arial"/>
                <a:cs typeface="Arial"/>
              </a:rPr>
              <a:t>Multi-scale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ensembling of Inception, Inception-Resnet, Resnet,  Wide Resnet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models</a:t>
            </a:r>
            <a:endParaRPr sz="1800" dirty="0">
              <a:latin typeface="Arial"/>
              <a:cs typeface="Arial"/>
            </a:endParaRPr>
          </a:p>
          <a:p>
            <a:pPr marL="381635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381635" algn="l"/>
                <a:tab pos="38227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ILSVRC’16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classification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winner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827584" y="764704"/>
            <a:ext cx="7132955" cy="1254831"/>
          </a:xfrm>
          <a:prstGeom prst="rect">
            <a:avLst/>
          </a:prstGeom>
        </p:spPr>
        <p:txBody>
          <a:bodyPr vert="horz" wrap="square" lIns="0" tIns="38735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305"/>
              </a:spcBef>
            </a:pPr>
            <a:r>
              <a:rPr lang="en-US" sz="2400" spc="-5" dirty="0" smtClean="0">
                <a:solidFill>
                  <a:srgbClr val="000000"/>
                </a:solidFill>
              </a:rPr>
              <a:t>Improving</a:t>
            </a:r>
            <a:r>
              <a:rPr lang="en-US" sz="2400" spc="-15" dirty="0" smtClean="0">
                <a:solidFill>
                  <a:srgbClr val="000000"/>
                </a:solidFill>
              </a:rPr>
              <a:t> </a:t>
            </a:r>
            <a:r>
              <a:rPr lang="en-US" sz="2400" spc="-5" dirty="0" err="1" smtClean="0">
                <a:solidFill>
                  <a:srgbClr val="000000"/>
                </a:solidFill>
              </a:rPr>
              <a:t>ResNets</a:t>
            </a:r>
            <a:r>
              <a:rPr lang="en-US" sz="2400" spc="-5" dirty="0" smtClean="0">
                <a:solidFill>
                  <a:srgbClr val="000000"/>
                </a:solidFill>
              </a:rPr>
              <a:t>...</a:t>
            </a:r>
            <a:endParaRPr lang="en-US" sz="2400" dirty="0" smtClean="0"/>
          </a:p>
          <a:p>
            <a:pPr marL="43180">
              <a:spcBef>
                <a:spcPts val="260"/>
              </a:spcBef>
            </a:pPr>
            <a:r>
              <a:rPr lang="en-US" sz="3000" dirty="0" smtClean="0">
                <a:solidFill>
                  <a:srgbClr val="000000"/>
                </a:solidFill>
              </a:rPr>
              <a:t>“Good </a:t>
            </a:r>
            <a:r>
              <a:rPr lang="en-US" sz="3000" spc="-10" dirty="0" smtClean="0">
                <a:solidFill>
                  <a:srgbClr val="000000"/>
                </a:solidFill>
              </a:rPr>
              <a:t>Practices </a:t>
            </a:r>
            <a:r>
              <a:rPr lang="en-US" sz="3000" spc="-5" dirty="0" smtClean="0">
                <a:solidFill>
                  <a:srgbClr val="000000"/>
                </a:solidFill>
              </a:rPr>
              <a:t>for Deep Feature</a:t>
            </a:r>
            <a:r>
              <a:rPr lang="en-US" sz="3000" spc="-95" dirty="0" smtClean="0">
                <a:solidFill>
                  <a:srgbClr val="000000"/>
                </a:solidFill>
              </a:rPr>
              <a:t> </a:t>
            </a:r>
            <a:r>
              <a:rPr lang="en-US" sz="3000" spc="-5" dirty="0" smtClean="0">
                <a:solidFill>
                  <a:srgbClr val="000000"/>
                </a:solidFill>
              </a:rPr>
              <a:t>Fusion”</a:t>
            </a:r>
          </a:p>
          <a:p>
            <a:pPr marL="43180">
              <a:spcBef>
                <a:spcPts val="260"/>
              </a:spcBef>
            </a:pPr>
            <a:r>
              <a:rPr lang="sk-SK" sz="1800" spc="-15" dirty="0">
                <a:solidFill>
                  <a:srgbClr val="000000"/>
                </a:solidFill>
              </a:rPr>
              <a:t>[Shao et al. 2016]</a:t>
            </a:r>
          </a:p>
        </p:txBody>
      </p:sp>
      <p:sp>
        <p:nvSpPr>
          <p:cNvPr id="8" name="object 4"/>
          <p:cNvSpPr/>
          <p:nvPr/>
        </p:nvSpPr>
        <p:spPr>
          <a:xfrm>
            <a:off x="1022726" y="3794745"/>
            <a:ext cx="7437706" cy="1362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497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8"/>
          <p:cNvSpPr txBox="1">
            <a:spLocks noGrp="1"/>
          </p:cNvSpPr>
          <p:nvPr>
            <p:ph type="title"/>
          </p:nvPr>
        </p:nvSpPr>
        <p:spPr>
          <a:xfrm>
            <a:off x="6314562" y="1706721"/>
            <a:ext cx="2088232" cy="60593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65"/>
              </a:spcBef>
            </a:pPr>
            <a:r>
              <a:rPr lang="en-US" sz="1800" spc="-5" dirty="0">
                <a:solidFill>
                  <a:srgbClr val="FF0000"/>
                </a:solidFill>
              </a:rPr>
              <a:t>Adaptive feature </a:t>
            </a:r>
            <a:r>
              <a:rPr lang="en-US" sz="1800" dirty="0">
                <a:solidFill>
                  <a:srgbClr val="FF0000"/>
                </a:solidFill>
              </a:rPr>
              <a:t>map</a:t>
            </a:r>
            <a:r>
              <a:rPr lang="en-US" sz="1800" spc="-9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reweighting</a:t>
            </a:r>
            <a:endParaRPr sz="1700" dirty="0"/>
          </a:p>
        </p:txBody>
      </p:sp>
      <p:sp>
        <p:nvSpPr>
          <p:cNvPr id="37" name="object 47"/>
          <p:cNvSpPr/>
          <p:nvPr/>
        </p:nvSpPr>
        <p:spPr>
          <a:xfrm>
            <a:off x="7115761" y="2583780"/>
            <a:ext cx="828040" cy="3365500"/>
          </a:xfrm>
          <a:custGeom>
            <a:avLst/>
            <a:gdLst/>
            <a:ahLst/>
            <a:cxnLst/>
            <a:rect l="l" t="t" r="r" b="b"/>
            <a:pathLst>
              <a:path w="828040" h="3365500">
                <a:moveTo>
                  <a:pt x="0" y="0"/>
                </a:moveTo>
                <a:lnTo>
                  <a:pt x="827998" y="0"/>
                </a:lnTo>
                <a:lnTo>
                  <a:pt x="827998" y="3365393"/>
                </a:lnTo>
                <a:lnTo>
                  <a:pt x="0" y="3365393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9"/>
          <p:cNvSpPr/>
          <p:nvPr/>
        </p:nvSpPr>
        <p:spPr>
          <a:xfrm>
            <a:off x="7467334" y="2312656"/>
            <a:ext cx="81274" cy="2483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72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18646" y="764704"/>
            <a:ext cx="7237730" cy="90805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2400" spc="-5" dirty="0">
                <a:solidFill>
                  <a:srgbClr val="000000"/>
                </a:solidFill>
              </a:rPr>
              <a:t>Improving</a:t>
            </a:r>
            <a:r>
              <a:rPr sz="2400" spc="-1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ResNets...</a:t>
            </a:r>
            <a:endParaRPr sz="2400" dirty="0"/>
          </a:p>
          <a:p>
            <a:pPr marL="43180">
              <a:lnSpc>
                <a:spcPct val="100000"/>
              </a:lnSpc>
              <a:spcBef>
                <a:spcPts val="260"/>
              </a:spcBef>
            </a:pPr>
            <a:r>
              <a:rPr sz="3000" spc="-10" dirty="0">
                <a:solidFill>
                  <a:srgbClr val="000000"/>
                </a:solidFill>
              </a:rPr>
              <a:t>Squeeze-and-Excitation </a:t>
            </a:r>
            <a:r>
              <a:rPr sz="3000" spc="-5" dirty="0">
                <a:solidFill>
                  <a:srgbClr val="000000"/>
                </a:solidFill>
              </a:rPr>
              <a:t>Networks</a:t>
            </a:r>
            <a:r>
              <a:rPr sz="3000" spc="-80" dirty="0">
                <a:solidFill>
                  <a:srgbClr val="000000"/>
                </a:solidFill>
              </a:rPr>
              <a:t> </a:t>
            </a:r>
            <a:r>
              <a:rPr sz="3000" dirty="0">
                <a:solidFill>
                  <a:srgbClr val="000000"/>
                </a:solidFill>
              </a:rPr>
              <a:t>(SENet)</a:t>
            </a:r>
            <a:endParaRPr sz="3000" dirty="0"/>
          </a:p>
        </p:txBody>
      </p:sp>
      <p:sp>
        <p:nvSpPr>
          <p:cNvPr id="7" name="object 3"/>
          <p:cNvSpPr/>
          <p:nvPr/>
        </p:nvSpPr>
        <p:spPr>
          <a:xfrm>
            <a:off x="1642441" y="4784652"/>
            <a:ext cx="5884417" cy="11646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941089" y="2365586"/>
            <a:ext cx="3951391" cy="22944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282647" y="2564904"/>
            <a:ext cx="4619625" cy="19711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marR="5080" indent="-304165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Add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“feature recalibration” module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that  learns to adaptively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reweight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feature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maps</a:t>
            </a:r>
            <a:endParaRPr sz="1800" dirty="0">
              <a:latin typeface="Arial"/>
              <a:cs typeface="Arial"/>
            </a:endParaRPr>
          </a:p>
          <a:p>
            <a:pPr marL="316865" marR="397510" indent="-304165" algn="just">
              <a:lnSpc>
                <a:spcPct val="100699"/>
              </a:lnSpc>
              <a:buChar char="-"/>
              <a:tabLst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Global information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(global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avg. pooling  layer)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+ 2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FC layers used to determine  feature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map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weights</a:t>
            </a:r>
            <a:endParaRPr sz="1800" dirty="0">
              <a:latin typeface="Arial"/>
              <a:cs typeface="Arial"/>
            </a:endParaRPr>
          </a:p>
          <a:p>
            <a:pPr marL="316865" marR="385445" indent="-304165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ILSVRC’17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classification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winner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(using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ResNeXt-152 as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base</a:t>
            </a:r>
            <a:r>
              <a:rPr sz="1800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architecture)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436957" y="1700808"/>
            <a:ext cx="46196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[Hu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2017</a:t>
            </a:r>
            <a:r>
              <a:rPr sz="1400" i="1" spc="-5" dirty="0" smtClean="0">
                <a:latin typeface="Arial"/>
                <a:cs typeface="Arial"/>
              </a:rPr>
              <a:t>]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128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72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249" y="2372881"/>
            <a:ext cx="8461782" cy="3230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783265" y="3993067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9552" y="1052736"/>
            <a:ext cx="8029575" cy="3302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ImageNet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Large Scale </a:t>
            </a:r>
            <a:r>
              <a:rPr kumimoji="0" lang="en-US" sz="20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Visual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Recognition Challenge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(ILSVRC)</a:t>
            </a:r>
            <a:r>
              <a:rPr kumimoji="0" lang="en-US" sz="20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winners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843860" y="5591522"/>
          <a:ext cx="8020047" cy="285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802640"/>
                <a:gridCol w="1576705"/>
                <a:gridCol w="1781174"/>
                <a:gridCol w="725170"/>
                <a:gridCol w="808989"/>
                <a:gridCol w="668019"/>
                <a:gridCol w="1047115"/>
              </a:tblGrid>
              <a:tr h="142875">
                <a:tc>
                  <a:txBody>
                    <a:bodyPr/>
                    <a:lstStyle/>
                    <a:p>
                      <a:pPr marL="31750">
                        <a:lnSpc>
                          <a:spcPts val="969"/>
                        </a:lnSpc>
                      </a:pPr>
                      <a:r>
                        <a:rPr sz="1000" spc="-60" dirty="0">
                          <a:latin typeface="Trebuchet MS"/>
                          <a:cs typeface="Trebuchet MS"/>
                        </a:rPr>
                        <a:t>Lin et</a:t>
                      </a:r>
                      <a:r>
                        <a:rPr sz="10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01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0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010"/>
                        </a:lnSpc>
                        <a:tabLst>
                          <a:tab pos="988060" algn="l"/>
                        </a:tabLst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Krizhevsky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	</a:t>
                      </a:r>
                      <a:r>
                        <a:rPr sz="1500" spc="-97" baseline="2777" dirty="0">
                          <a:latin typeface="Trebuchet MS"/>
                          <a:cs typeface="Trebuchet MS"/>
                        </a:rPr>
                        <a:t>Zeiler</a:t>
                      </a:r>
                      <a:r>
                        <a:rPr sz="1500" spc="-232" baseline="2777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7" baseline="2777" dirty="0">
                          <a:latin typeface="Trebuchet MS"/>
                          <a:cs typeface="Trebuchet MS"/>
                        </a:rPr>
                        <a:t>&amp;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69"/>
                        </a:lnSpc>
                        <a:tabLst>
                          <a:tab pos="775335" algn="l"/>
                        </a:tabLst>
                      </a:pPr>
                      <a:r>
                        <a:rPr sz="1000" spc="-40" dirty="0">
                          <a:latin typeface="Trebuchet MS"/>
                          <a:cs typeface="Trebuchet MS"/>
                        </a:rPr>
                        <a:t>Simonyan</a:t>
                      </a:r>
                      <a:r>
                        <a:rPr sz="10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25" dirty="0">
                          <a:latin typeface="Trebuchet MS"/>
                          <a:cs typeface="Trebuchet MS"/>
                        </a:rPr>
                        <a:t>&amp;	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Szegedy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969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He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69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Shao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</a:pPr>
                      <a:r>
                        <a:rPr sz="1000" spc="-30" dirty="0">
                          <a:latin typeface="Trebuchet MS"/>
                          <a:cs typeface="Trebuchet MS"/>
                        </a:rPr>
                        <a:t>Hu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69"/>
                        </a:lnSpc>
                      </a:pPr>
                      <a:r>
                        <a:rPr sz="1000" spc="-35" dirty="0">
                          <a:latin typeface="Trebuchet MS"/>
                          <a:cs typeface="Trebuchet MS"/>
                        </a:rPr>
                        <a:t>Russakovsky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0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60" dirty="0">
                          <a:latin typeface="Trebuchet MS"/>
                          <a:cs typeface="Trebuchet MS"/>
                        </a:rPr>
                        <a:t>al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1030"/>
                        </a:lnSpc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Perronnin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ts val="1030"/>
                        </a:lnSpc>
                        <a:tabLst>
                          <a:tab pos="864869" algn="l"/>
                        </a:tabLst>
                      </a:pPr>
                      <a:r>
                        <a:rPr sz="1000" spc="-5" dirty="0">
                          <a:latin typeface="Trebuchet MS"/>
                          <a:cs typeface="Trebuchet MS"/>
                        </a:rPr>
                        <a:t>(AlexNet</a:t>
                      </a:r>
                      <a:r>
                        <a:rPr sz="1000" dirty="0">
                          <a:latin typeface="Trebuchet MS"/>
                          <a:cs typeface="Trebuchet MS"/>
                        </a:rPr>
                        <a:t>)	</a:t>
                      </a:r>
                      <a:r>
                        <a:rPr sz="1500" spc="-7" baseline="2777" dirty="0">
                          <a:latin typeface="Trebuchet MS"/>
                          <a:cs typeface="Trebuchet MS"/>
                        </a:rPr>
                        <a:t>Fergus</a:t>
                      </a:r>
                      <a:endParaRPr sz="1500" baseline="2777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030"/>
                        </a:lnSpc>
                      </a:pPr>
                      <a:r>
                        <a:rPr sz="1000" spc="-45" dirty="0">
                          <a:latin typeface="Trebuchet MS"/>
                          <a:cs typeface="Trebuchet MS"/>
                        </a:rPr>
                        <a:t>Zisserman </a:t>
                      </a:r>
                      <a:r>
                        <a:rPr sz="1000" spc="-55" dirty="0">
                          <a:latin typeface="Trebuchet MS"/>
                          <a:cs typeface="Trebuchet MS"/>
                        </a:rPr>
                        <a:t>(VGG)</a:t>
                      </a:r>
                      <a:r>
                        <a:rPr sz="10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spc="-50" dirty="0">
                          <a:latin typeface="Trebuchet MS"/>
                          <a:cs typeface="Trebuchet MS"/>
                        </a:rPr>
                        <a:t>(GoogLeNet)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30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(ResNet)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19"/>
                        </a:lnSpc>
                      </a:pPr>
                      <a:r>
                        <a:rPr sz="1000" spc="-50" dirty="0">
                          <a:latin typeface="Trebuchet MS"/>
                          <a:cs typeface="Trebuchet MS"/>
                        </a:rPr>
                        <a:t>(SENet)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6"/>
          <p:cNvSpPr txBox="1"/>
          <p:nvPr/>
        </p:nvSpPr>
        <p:spPr>
          <a:xfrm>
            <a:off x="794748" y="4749691"/>
            <a:ext cx="143891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shallow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365770" y="4749691"/>
            <a:ext cx="685800" cy="267970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203968" y="4749691"/>
            <a:ext cx="685800" cy="267970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203968" y="4749691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30"/>
              </a:spcBef>
            </a:pPr>
            <a:r>
              <a:rPr sz="1200" dirty="0">
                <a:latin typeface="Arial"/>
                <a:cs typeface="Arial"/>
              </a:rPr>
              <a:t>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45066" y="3993067"/>
            <a:ext cx="68580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4803973" y="4017729"/>
            <a:ext cx="64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5476363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14562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152760" y="2627420"/>
            <a:ext cx="751840" cy="26797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Arial"/>
                <a:cs typeface="Arial"/>
              </a:rPr>
              <a:t>152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layers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1025760" y="5117853"/>
            <a:ext cx="139724" cy="137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1828708" y="5117853"/>
            <a:ext cx="139724" cy="13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31657" y="507567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34605" y="5075678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217804" y="49141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56002" y="4885328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2400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6554399" y="3061432"/>
            <a:ext cx="139724" cy="137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80847" y="3061432"/>
            <a:ext cx="139724" cy="13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131147" y="5186365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1934096" y="5144065"/>
            <a:ext cx="738505" cy="42545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737044" y="5144190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39992" y="4982790"/>
            <a:ext cx="718820" cy="161925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323191" y="4953841"/>
            <a:ext cx="773430" cy="29209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161389" y="3129844"/>
            <a:ext cx="661670" cy="1824355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5887788" y="312994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659786" y="3129944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6"/>
          <p:cNvSpPr/>
          <p:nvPr/>
        </p:nvSpPr>
        <p:spPr>
          <a:xfrm>
            <a:off x="309524" y="2132856"/>
            <a:ext cx="8716645" cy="3837940"/>
          </a:xfrm>
          <a:custGeom>
            <a:avLst/>
            <a:gdLst/>
            <a:ahLst/>
            <a:cxnLst/>
            <a:rect l="l" t="t" r="r" b="b"/>
            <a:pathLst>
              <a:path w="8716645" h="3837940">
                <a:moveTo>
                  <a:pt x="0" y="0"/>
                </a:moveTo>
                <a:lnTo>
                  <a:pt x="8716482" y="0"/>
                </a:lnTo>
                <a:lnTo>
                  <a:pt x="8716482" y="3837892"/>
                </a:lnTo>
                <a:lnTo>
                  <a:pt x="0" y="38378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76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8"/>
          <p:cNvSpPr txBox="1"/>
          <p:nvPr/>
        </p:nvSpPr>
        <p:spPr>
          <a:xfrm>
            <a:off x="1691681" y="3042749"/>
            <a:ext cx="5374721" cy="1066061"/>
          </a:xfrm>
          <a:prstGeom prst="rect">
            <a:avLst/>
          </a:prstGeom>
          <a:solidFill>
            <a:schemeClr val="bg1"/>
          </a:solidFill>
          <a:ln w="38100">
            <a:solidFill>
              <a:srgbClr val="1D0BA5"/>
            </a:solidFill>
          </a:ln>
        </p:spPr>
        <p:txBody>
          <a:bodyPr vert="horz" wrap="square" lIns="0" tIns="135255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065"/>
              </a:spcBef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Completion of the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challenge:</a:t>
            </a:r>
            <a:endParaRPr sz="2000" dirty="0">
              <a:latin typeface="Arial"/>
              <a:cs typeface="Arial"/>
            </a:endParaRPr>
          </a:p>
          <a:p>
            <a:pPr marL="354965" marR="398780">
              <a:lnSpc>
                <a:spcPct val="100699"/>
              </a:lnSpc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Annual ImageNet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competition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no longer  held after 2017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-&gt;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now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moved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20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Kaggle.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41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105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713169" y="3192904"/>
            <a:ext cx="8395335" cy="45212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2800" spc="-10" smtClean="0">
                <a:solidFill>
                  <a:srgbClr val="000000"/>
                </a:solidFill>
              </a:rPr>
              <a:t>But </a:t>
            </a:r>
            <a:r>
              <a:rPr lang="en-US" sz="2800" smtClean="0">
                <a:solidFill>
                  <a:srgbClr val="000000"/>
                </a:solidFill>
              </a:rPr>
              <a:t>research </a:t>
            </a:r>
            <a:r>
              <a:rPr lang="en-US" sz="2800" spc="-5" smtClean="0">
                <a:solidFill>
                  <a:srgbClr val="000000"/>
                </a:solidFill>
              </a:rPr>
              <a:t>into CNN architectures is </a:t>
            </a:r>
            <a:r>
              <a:rPr lang="en-US" sz="2800" smtClean="0">
                <a:solidFill>
                  <a:srgbClr val="000000"/>
                </a:solidFill>
              </a:rPr>
              <a:t>still</a:t>
            </a:r>
            <a:r>
              <a:rPr lang="en-US" sz="2800" spc="-80" smtClean="0">
                <a:solidFill>
                  <a:srgbClr val="000000"/>
                </a:solidFill>
              </a:rPr>
              <a:t> </a:t>
            </a:r>
            <a:r>
              <a:rPr lang="en-US" sz="2800" spc="-5" smtClean="0">
                <a:solidFill>
                  <a:srgbClr val="000000"/>
                </a:solidFill>
              </a:rPr>
              <a:t>flourishing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7451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869858" y="2008410"/>
            <a:ext cx="3333141" cy="12185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4054707" y="3505108"/>
            <a:ext cx="4921983" cy="14723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366253" y="1800706"/>
            <a:ext cx="6464300" cy="3613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[Lin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2014]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375285" marR="2816860" indent="-304165">
              <a:lnSpc>
                <a:spcPct val="100699"/>
              </a:lnSpc>
              <a:buChar char="-"/>
              <a:tabLst>
                <a:tab pos="375285" algn="l"/>
                <a:tab pos="375920" algn="l"/>
              </a:tabLst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Mlpconv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 with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“micronetwork”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within each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 to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compute more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abstract  features for local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patches</a:t>
            </a:r>
            <a:endParaRPr sz="1800" dirty="0">
              <a:latin typeface="Arial"/>
              <a:cs typeface="Arial"/>
            </a:endParaRPr>
          </a:p>
          <a:p>
            <a:pPr marL="375285" marR="3133725" indent="-304165">
              <a:lnSpc>
                <a:spcPct val="100699"/>
              </a:lnSpc>
              <a:buChar char="-"/>
              <a:tabLst>
                <a:tab pos="375285" algn="l"/>
                <a:tab pos="375920" algn="l"/>
              </a:tabLst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Micronetwork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uses</a:t>
            </a:r>
            <a:r>
              <a:rPr sz="18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multilayer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perceptron</a:t>
            </a:r>
            <a:endParaRPr sz="1800" dirty="0">
              <a:latin typeface="Arial"/>
              <a:cs typeface="Arial"/>
            </a:endParaRPr>
          </a:p>
          <a:p>
            <a:pPr marL="375285" marR="3166745" indent="-304165">
              <a:lnSpc>
                <a:spcPct val="100699"/>
              </a:lnSpc>
              <a:buChar char="-"/>
              <a:tabLst>
                <a:tab pos="375285" algn="l"/>
                <a:tab pos="37592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Precursor to GoogLeNet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and  ResNet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“bottleneck”</a:t>
            </a: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layers</a:t>
            </a:r>
            <a:endParaRPr sz="1800" dirty="0">
              <a:latin typeface="Arial"/>
              <a:cs typeface="Arial"/>
            </a:endParaRPr>
          </a:p>
          <a:p>
            <a:pPr marL="375285" marR="3305810" indent="-304165">
              <a:lnSpc>
                <a:spcPct val="100699"/>
              </a:lnSpc>
              <a:buChar char="-"/>
              <a:tabLst>
                <a:tab pos="375285" algn="l"/>
                <a:tab pos="37592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Philosophical inspiration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for  GoogLeNet</a:t>
            </a:r>
            <a:endParaRPr sz="1800" dirty="0">
              <a:latin typeface="Arial"/>
              <a:cs typeface="Arial"/>
            </a:endParaRPr>
          </a:p>
          <a:p>
            <a:pPr marL="3613785">
              <a:lnSpc>
                <a:spcPct val="100000"/>
              </a:lnSpc>
              <a:spcBef>
                <a:spcPts val="1365"/>
              </a:spcBef>
            </a:pPr>
            <a:endParaRPr sz="8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323528" y="881453"/>
            <a:ext cx="4351020" cy="90805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2400" spc="-5" dirty="0">
                <a:solidFill>
                  <a:srgbClr val="000000"/>
                </a:solidFill>
              </a:rPr>
              <a:t>Of historical</a:t>
            </a:r>
            <a:r>
              <a:rPr sz="2400" spc="-2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note...</a:t>
            </a:r>
            <a:endParaRPr sz="2400"/>
          </a:p>
          <a:p>
            <a:pPr marL="43180">
              <a:lnSpc>
                <a:spcPct val="100000"/>
              </a:lnSpc>
              <a:spcBef>
                <a:spcPts val="260"/>
              </a:spcBef>
            </a:pPr>
            <a:r>
              <a:rPr sz="3000" spc="-5" dirty="0">
                <a:solidFill>
                  <a:srgbClr val="000000"/>
                </a:solidFill>
              </a:rPr>
              <a:t>Network in Network</a:t>
            </a:r>
            <a:r>
              <a:rPr sz="3000" spc="-85" dirty="0">
                <a:solidFill>
                  <a:srgbClr val="000000"/>
                </a:solidFill>
              </a:rPr>
              <a:t> </a:t>
            </a:r>
            <a:r>
              <a:rPr sz="3000" dirty="0">
                <a:solidFill>
                  <a:srgbClr val="000000"/>
                </a:solidFill>
              </a:rPr>
              <a:t>(NiN)</a:t>
            </a:r>
            <a:endParaRPr sz="3000"/>
          </a:p>
        </p:txBody>
      </p:sp>
    </p:spTree>
    <p:extLst>
      <p:ext uri="{BB962C8B-B14F-4D97-AF65-F5344CB8AC3E}">
        <p14:creationId xmlns:p14="http://schemas.microsoft.com/office/powerpoint/2010/main" val="240093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41911" y="1288120"/>
            <a:ext cx="2866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Improving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ResNets...</a:t>
            </a:r>
            <a:endParaRPr sz="2400"/>
          </a:p>
        </p:txBody>
      </p:sp>
      <p:sp>
        <p:nvSpPr>
          <p:cNvPr id="7" name="object 3"/>
          <p:cNvSpPr txBox="1"/>
          <p:nvPr/>
        </p:nvSpPr>
        <p:spPr>
          <a:xfrm>
            <a:off x="972636" y="1760537"/>
            <a:ext cx="7703820" cy="302577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3000" spc="-5" dirty="0">
                <a:latin typeface="Arial"/>
                <a:cs typeface="Arial"/>
              </a:rPr>
              <a:t>Identity </a:t>
            </a:r>
            <a:r>
              <a:rPr sz="3000" dirty="0">
                <a:latin typeface="Arial"/>
                <a:cs typeface="Arial"/>
              </a:rPr>
              <a:t>Mappings </a:t>
            </a:r>
            <a:r>
              <a:rPr sz="3000" spc="-5" dirty="0">
                <a:latin typeface="Arial"/>
                <a:cs typeface="Arial"/>
              </a:rPr>
              <a:t>in Deep Residual</a:t>
            </a:r>
            <a:r>
              <a:rPr sz="3000" spc="-9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Networks</a:t>
            </a:r>
            <a:endParaRPr sz="3000">
              <a:latin typeface="Arial"/>
              <a:cs typeface="Arial"/>
            </a:endParaRPr>
          </a:p>
          <a:p>
            <a:pPr marL="24130">
              <a:lnSpc>
                <a:spcPct val="100000"/>
              </a:lnSpc>
              <a:spcBef>
                <a:spcPts val="290"/>
              </a:spcBef>
            </a:pPr>
            <a:r>
              <a:rPr sz="1400" i="1" spc="-5" dirty="0">
                <a:latin typeface="Arial"/>
                <a:cs typeface="Arial"/>
              </a:rPr>
              <a:t>[He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Times New Roman"/>
              <a:cs typeface="Times New Roman"/>
            </a:endParaRPr>
          </a:p>
          <a:p>
            <a:pPr marL="499745" marR="3568700" indent="-304800">
              <a:lnSpc>
                <a:spcPct val="100699"/>
              </a:lnSpc>
              <a:buChar char="-"/>
              <a:tabLst>
                <a:tab pos="499745" algn="l"/>
                <a:tab pos="50038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Improved ResNet block design from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creators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ResNet</a:t>
            </a:r>
            <a:endParaRPr sz="1800">
              <a:latin typeface="Arial"/>
              <a:cs typeface="Arial"/>
            </a:endParaRPr>
          </a:p>
          <a:p>
            <a:pPr marL="499745" marR="3437890" indent="-304800">
              <a:lnSpc>
                <a:spcPct val="100699"/>
              </a:lnSpc>
              <a:buChar char="-"/>
              <a:tabLst>
                <a:tab pos="499745" algn="l"/>
                <a:tab pos="50038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Creates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more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direct path for  propagating information throughout  network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(moves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activation to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residual  mapping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pathway)</a:t>
            </a:r>
            <a:endParaRPr sz="1800">
              <a:latin typeface="Arial"/>
              <a:cs typeface="Arial"/>
            </a:endParaRPr>
          </a:p>
          <a:p>
            <a:pPr marL="499745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99745" algn="l"/>
                <a:tab pos="50038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Gives better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performance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6356175" y="2681733"/>
            <a:ext cx="1850396" cy="25474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996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05273" y="1340768"/>
            <a:ext cx="2866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Improving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ResNets...</a:t>
            </a:r>
            <a:endParaRPr sz="2400"/>
          </a:p>
        </p:txBody>
      </p:sp>
      <p:sp>
        <p:nvSpPr>
          <p:cNvPr id="7" name="object 3"/>
          <p:cNvSpPr txBox="1"/>
          <p:nvPr/>
        </p:nvSpPr>
        <p:spPr>
          <a:xfrm>
            <a:off x="412272" y="2872838"/>
            <a:ext cx="4171950" cy="25095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16865" marR="929640" indent="-304165">
              <a:lnSpc>
                <a:spcPct val="100699"/>
              </a:lnSpc>
              <a:spcBef>
                <a:spcPts val="8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Argues that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residuals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are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the  important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factor,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not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depth</a:t>
            </a:r>
            <a:endParaRPr sz="1800">
              <a:latin typeface="Arial"/>
              <a:cs typeface="Arial"/>
            </a:endParaRPr>
          </a:p>
          <a:p>
            <a:pPr marL="316865" marR="5080" indent="-304165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User wider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residual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blocks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(F x k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filters instead of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filters in each</a:t>
            </a:r>
            <a:r>
              <a:rPr sz="18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layer)</a:t>
            </a:r>
            <a:endParaRPr sz="1800">
              <a:latin typeface="Arial"/>
              <a:cs typeface="Arial"/>
            </a:endParaRPr>
          </a:p>
          <a:p>
            <a:pPr marL="316865" marR="380365" indent="-304165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50-layer wide ResNet outperforms  152-layer original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ResNet</a:t>
            </a:r>
            <a:endParaRPr sz="1800">
              <a:latin typeface="Arial"/>
              <a:cs typeface="Arial"/>
            </a:endParaRPr>
          </a:p>
          <a:p>
            <a:pPr marL="316865" marR="509905" indent="-304165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Increasing width instead of depth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more computationally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efficient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(parallelizable)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35998" y="1813185"/>
            <a:ext cx="4171315" cy="81216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3000" spc="-10" dirty="0">
                <a:latin typeface="Arial"/>
                <a:cs typeface="Arial"/>
              </a:rPr>
              <a:t>Wide </a:t>
            </a:r>
            <a:r>
              <a:rPr sz="3000" spc="-5" dirty="0">
                <a:latin typeface="Arial"/>
                <a:cs typeface="Arial"/>
              </a:rPr>
              <a:t>Residual</a:t>
            </a:r>
            <a:r>
              <a:rPr sz="3000" spc="-8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Networks</a:t>
            </a:r>
            <a:endParaRPr sz="3000">
              <a:latin typeface="Arial"/>
              <a:cs typeface="Arial"/>
            </a:endParaRPr>
          </a:p>
          <a:p>
            <a:pPr marL="24130">
              <a:lnSpc>
                <a:spcPct val="100000"/>
              </a:lnSpc>
              <a:spcBef>
                <a:spcPts val="290"/>
              </a:spcBef>
            </a:pPr>
            <a:r>
              <a:rPr sz="1400" i="1" spc="-5" dirty="0">
                <a:latin typeface="Arial"/>
                <a:cs typeface="Arial"/>
              </a:rPr>
              <a:t>[Zagoruyko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4900591" y="4802764"/>
            <a:ext cx="15944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Basic </a:t>
            </a:r>
            <a:r>
              <a:rPr sz="1400" dirty="0">
                <a:latin typeface="Arial"/>
                <a:cs typeface="Arial"/>
              </a:rPr>
              <a:t>residual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6945663" y="4802764"/>
            <a:ext cx="15659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Wide </a:t>
            </a:r>
            <a:r>
              <a:rPr sz="1400" dirty="0">
                <a:latin typeface="Arial"/>
                <a:cs typeface="Arial"/>
              </a:rPr>
              <a:t>residual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5254113" y="2733289"/>
            <a:ext cx="1154422" cy="18888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735235" y="2722089"/>
            <a:ext cx="2157245" cy="18888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916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25424" y="1195065"/>
            <a:ext cx="8006715" cy="80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1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Improving</a:t>
            </a:r>
            <a:r>
              <a:rPr sz="2400" spc="-1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ResNets...</a:t>
            </a:r>
            <a:endParaRPr sz="2400"/>
          </a:p>
          <a:p>
            <a:pPr marL="43180">
              <a:lnSpc>
                <a:spcPts val="3429"/>
              </a:lnSpc>
            </a:pPr>
            <a:r>
              <a:rPr sz="3000" spc="-10" dirty="0">
                <a:solidFill>
                  <a:srgbClr val="000000"/>
                </a:solidFill>
              </a:rPr>
              <a:t>Aggregated </a:t>
            </a:r>
            <a:r>
              <a:rPr sz="3000" spc="-5" dirty="0">
                <a:solidFill>
                  <a:srgbClr val="000000"/>
                </a:solidFill>
              </a:rPr>
              <a:t>Residual </a:t>
            </a:r>
            <a:r>
              <a:rPr sz="3000" spc="-10" dirty="0">
                <a:solidFill>
                  <a:srgbClr val="000000"/>
                </a:solidFill>
              </a:rPr>
              <a:t>Transformations </a:t>
            </a:r>
            <a:r>
              <a:rPr sz="3000" spc="-5" dirty="0">
                <a:solidFill>
                  <a:srgbClr val="000000"/>
                </a:solidFill>
              </a:rPr>
              <a:t>for</a:t>
            </a:r>
            <a:r>
              <a:rPr sz="3000" spc="-105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Deep</a:t>
            </a:r>
            <a:endParaRPr sz="3000"/>
          </a:p>
        </p:txBody>
      </p:sp>
      <p:sp>
        <p:nvSpPr>
          <p:cNvPr id="7" name="object 3"/>
          <p:cNvSpPr txBox="1"/>
          <p:nvPr/>
        </p:nvSpPr>
        <p:spPr>
          <a:xfrm>
            <a:off x="256149" y="1896080"/>
            <a:ext cx="4723130" cy="36931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3000" spc="-5" dirty="0">
                <a:latin typeface="Arial"/>
                <a:cs typeface="Arial"/>
              </a:rPr>
              <a:t>Neural Networks</a:t>
            </a:r>
            <a:r>
              <a:rPr sz="3000" spc="-9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(ResNeXt)</a:t>
            </a:r>
            <a:endParaRPr sz="3000">
              <a:latin typeface="Arial"/>
              <a:cs typeface="Arial"/>
            </a:endParaRPr>
          </a:p>
          <a:p>
            <a:pPr marL="24130">
              <a:lnSpc>
                <a:spcPct val="100000"/>
              </a:lnSpc>
              <a:spcBef>
                <a:spcPts val="290"/>
              </a:spcBef>
            </a:pPr>
            <a:r>
              <a:rPr sz="1400" i="1" spc="-5" dirty="0">
                <a:latin typeface="Arial"/>
                <a:cs typeface="Arial"/>
              </a:rPr>
              <a:t>[Xie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>
              <a:latin typeface="Arial"/>
              <a:cs typeface="Arial"/>
            </a:endParaRPr>
          </a:p>
          <a:p>
            <a:pPr marL="393700" marR="2216785" indent="-304800">
              <a:lnSpc>
                <a:spcPct val="100699"/>
              </a:lnSpc>
              <a:spcBef>
                <a:spcPts val="935"/>
              </a:spcBef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Also from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creators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of  ResNet</a:t>
            </a:r>
            <a:endParaRPr sz="1800">
              <a:latin typeface="Arial"/>
              <a:cs typeface="Arial"/>
            </a:endParaRPr>
          </a:p>
          <a:p>
            <a:pPr marL="393700" marR="2088514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Increases width of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residual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block</a:t>
            </a:r>
            <a:r>
              <a:rPr sz="18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through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multiple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parallel  pathways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(“cardinality”)</a:t>
            </a:r>
            <a:endParaRPr sz="1800">
              <a:latin typeface="Arial"/>
              <a:cs typeface="Arial"/>
            </a:endParaRPr>
          </a:p>
          <a:p>
            <a:pPr marL="393700" marR="2534285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Parallel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pathways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similar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spirit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  Inception</a:t>
            </a:r>
            <a:r>
              <a:rPr sz="1800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module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940719" y="2888190"/>
            <a:ext cx="1661105" cy="2339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4814440" y="2655678"/>
            <a:ext cx="4034366" cy="2666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687470" y="2481434"/>
            <a:ext cx="588645" cy="102235"/>
          </a:xfrm>
          <a:custGeom>
            <a:avLst/>
            <a:gdLst/>
            <a:ahLst/>
            <a:cxnLst/>
            <a:rect l="l" t="t" r="r" b="b"/>
            <a:pathLst>
              <a:path w="588645" h="102234">
                <a:moveTo>
                  <a:pt x="11162" y="35719"/>
                </a:moveTo>
                <a:lnTo>
                  <a:pt x="2381" y="35719"/>
                </a:lnTo>
                <a:lnTo>
                  <a:pt x="2412" y="33933"/>
                </a:lnTo>
                <a:lnTo>
                  <a:pt x="23614" y="1190"/>
                </a:lnTo>
                <a:lnTo>
                  <a:pt x="42763" y="1190"/>
                </a:lnTo>
                <a:lnTo>
                  <a:pt x="50105" y="3671"/>
                </a:lnTo>
                <a:lnTo>
                  <a:pt x="55661" y="8632"/>
                </a:lnTo>
                <a:lnTo>
                  <a:pt x="26442" y="8632"/>
                </a:lnTo>
                <a:lnTo>
                  <a:pt x="21134" y="10815"/>
                </a:lnTo>
                <a:lnTo>
                  <a:pt x="13394" y="19546"/>
                </a:lnTo>
                <a:lnTo>
                  <a:pt x="11360" y="25797"/>
                </a:lnTo>
                <a:lnTo>
                  <a:pt x="11162" y="33933"/>
                </a:lnTo>
                <a:lnTo>
                  <a:pt x="11162" y="35719"/>
                </a:lnTo>
                <a:close/>
              </a:path>
              <a:path w="588645" h="102234">
                <a:moveTo>
                  <a:pt x="64293" y="99715"/>
                </a:moveTo>
                <a:lnTo>
                  <a:pt x="0" y="99715"/>
                </a:lnTo>
                <a:lnTo>
                  <a:pt x="99" y="92472"/>
                </a:lnTo>
                <a:lnTo>
                  <a:pt x="28062" y="61261"/>
                </a:lnTo>
                <a:lnTo>
                  <a:pt x="35232" y="56480"/>
                </a:lnTo>
                <a:lnTo>
                  <a:pt x="41114" y="52127"/>
                </a:lnTo>
                <a:lnTo>
                  <a:pt x="45811" y="48118"/>
                </a:lnTo>
                <a:lnTo>
                  <a:pt x="49262" y="44499"/>
                </a:lnTo>
                <a:lnTo>
                  <a:pt x="53131" y="39936"/>
                </a:lnTo>
                <a:lnTo>
                  <a:pt x="55066" y="34628"/>
                </a:lnTo>
                <a:lnTo>
                  <a:pt x="55066" y="22622"/>
                </a:lnTo>
                <a:lnTo>
                  <a:pt x="53032" y="17809"/>
                </a:lnTo>
                <a:lnTo>
                  <a:pt x="44896" y="10467"/>
                </a:lnTo>
                <a:lnTo>
                  <a:pt x="39638" y="8632"/>
                </a:lnTo>
                <a:lnTo>
                  <a:pt x="55661" y="8632"/>
                </a:lnTo>
                <a:lnTo>
                  <a:pt x="61218" y="13593"/>
                </a:lnTo>
                <a:lnTo>
                  <a:pt x="63996" y="20291"/>
                </a:lnTo>
                <a:lnTo>
                  <a:pt x="63880" y="35719"/>
                </a:lnTo>
                <a:lnTo>
                  <a:pt x="34974" y="66229"/>
                </a:lnTo>
                <a:lnTo>
                  <a:pt x="26144" y="71586"/>
                </a:lnTo>
                <a:lnTo>
                  <a:pt x="19943" y="76200"/>
                </a:lnTo>
                <a:lnTo>
                  <a:pt x="12799" y="83938"/>
                </a:lnTo>
                <a:lnTo>
                  <a:pt x="10666" y="87759"/>
                </a:lnTo>
                <a:lnTo>
                  <a:pt x="9971" y="91529"/>
                </a:lnTo>
                <a:lnTo>
                  <a:pt x="64293" y="91529"/>
                </a:lnTo>
                <a:lnTo>
                  <a:pt x="64293" y="99715"/>
                </a:lnTo>
                <a:close/>
              </a:path>
              <a:path w="588645" h="102234">
                <a:moveTo>
                  <a:pt x="88057" y="53876"/>
                </a:moveTo>
                <a:lnTo>
                  <a:pt x="80615" y="53876"/>
                </a:lnTo>
                <a:lnTo>
                  <a:pt x="89992" y="3274"/>
                </a:lnTo>
                <a:lnTo>
                  <a:pt x="138956" y="3274"/>
                </a:lnTo>
                <a:lnTo>
                  <a:pt x="138956" y="11310"/>
                </a:lnTo>
                <a:lnTo>
                  <a:pt x="96093" y="11310"/>
                </a:lnTo>
                <a:lnTo>
                  <a:pt x="89843" y="43755"/>
                </a:lnTo>
                <a:lnTo>
                  <a:pt x="90140" y="44053"/>
                </a:lnTo>
                <a:lnTo>
                  <a:pt x="100052" y="44053"/>
                </a:lnTo>
                <a:lnTo>
                  <a:pt x="97731" y="45244"/>
                </a:lnTo>
                <a:lnTo>
                  <a:pt x="93961" y="47129"/>
                </a:lnTo>
                <a:lnTo>
                  <a:pt x="90735" y="50007"/>
                </a:lnTo>
                <a:lnTo>
                  <a:pt x="88057" y="53876"/>
                </a:lnTo>
                <a:close/>
              </a:path>
              <a:path w="588645" h="102234">
                <a:moveTo>
                  <a:pt x="100052" y="44053"/>
                </a:moveTo>
                <a:lnTo>
                  <a:pt x="90140" y="44053"/>
                </a:lnTo>
                <a:lnTo>
                  <a:pt x="92720" y="41076"/>
                </a:lnTo>
                <a:lnTo>
                  <a:pt x="95846" y="38844"/>
                </a:lnTo>
                <a:lnTo>
                  <a:pt x="99602" y="37319"/>
                </a:lnTo>
                <a:lnTo>
                  <a:pt x="103187" y="35769"/>
                </a:lnTo>
                <a:lnTo>
                  <a:pt x="106958" y="34974"/>
                </a:lnTo>
                <a:lnTo>
                  <a:pt x="110827" y="34974"/>
                </a:lnTo>
                <a:lnTo>
                  <a:pt x="117953" y="35560"/>
                </a:lnTo>
                <a:lnTo>
                  <a:pt x="124296" y="37319"/>
                </a:lnTo>
                <a:lnTo>
                  <a:pt x="129859" y="40249"/>
                </a:lnTo>
                <a:lnTo>
                  <a:pt x="132211" y="42267"/>
                </a:lnTo>
                <a:lnTo>
                  <a:pt x="105668" y="42267"/>
                </a:lnTo>
                <a:lnTo>
                  <a:pt x="101601" y="43259"/>
                </a:lnTo>
                <a:lnTo>
                  <a:pt x="100052" y="44053"/>
                </a:lnTo>
                <a:close/>
              </a:path>
              <a:path w="588645" h="102234">
                <a:moveTo>
                  <a:pt x="131156" y="94357"/>
                </a:moveTo>
                <a:lnTo>
                  <a:pt x="117524" y="94357"/>
                </a:lnTo>
                <a:lnTo>
                  <a:pt x="123378" y="91827"/>
                </a:lnTo>
                <a:lnTo>
                  <a:pt x="127943" y="86766"/>
                </a:lnTo>
                <a:lnTo>
                  <a:pt x="132506" y="81608"/>
                </a:lnTo>
                <a:lnTo>
                  <a:pt x="134710" y="75474"/>
                </a:lnTo>
                <a:lnTo>
                  <a:pt x="134788" y="60375"/>
                </a:lnTo>
                <a:lnTo>
                  <a:pt x="132407" y="54322"/>
                </a:lnTo>
                <a:lnTo>
                  <a:pt x="127645" y="49560"/>
                </a:lnTo>
                <a:lnTo>
                  <a:pt x="122882" y="44698"/>
                </a:lnTo>
                <a:lnTo>
                  <a:pt x="116979" y="42267"/>
                </a:lnTo>
                <a:lnTo>
                  <a:pt x="132211" y="42267"/>
                </a:lnTo>
                <a:lnTo>
                  <a:pt x="143570" y="68758"/>
                </a:lnTo>
                <a:lnTo>
                  <a:pt x="142956" y="75474"/>
                </a:lnTo>
                <a:lnTo>
                  <a:pt x="141114" y="81632"/>
                </a:lnTo>
                <a:lnTo>
                  <a:pt x="138045" y="87232"/>
                </a:lnTo>
                <a:lnTo>
                  <a:pt x="133747" y="92273"/>
                </a:lnTo>
                <a:lnTo>
                  <a:pt x="131156" y="94357"/>
                </a:lnTo>
                <a:close/>
              </a:path>
              <a:path w="588645" h="102234">
                <a:moveTo>
                  <a:pt x="109785" y="101798"/>
                </a:moveTo>
                <a:lnTo>
                  <a:pt x="100856" y="101798"/>
                </a:lnTo>
                <a:lnTo>
                  <a:pt x="93316" y="99169"/>
                </a:lnTo>
                <a:lnTo>
                  <a:pt x="87164" y="93910"/>
                </a:lnTo>
                <a:lnTo>
                  <a:pt x="81111" y="88651"/>
                </a:lnTo>
                <a:lnTo>
                  <a:pt x="77937" y="81260"/>
                </a:lnTo>
                <a:lnTo>
                  <a:pt x="77639" y="71735"/>
                </a:lnTo>
                <a:lnTo>
                  <a:pt x="86420" y="71735"/>
                </a:lnTo>
                <a:lnTo>
                  <a:pt x="86618" y="78482"/>
                </a:lnTo>
                <a:lnTo>
                  <a:pt x="88949" y="83938"/>
                </a:lnTo>
                <a:lnTo>
                  <a:pt x="93415" y="88106"/>
                </a:lnTo>
                <a:lnTo>
                  <a:pt x="97978" y="92273"/>
                </a:lnTo>
                <a:lnTo>
                  <a:pt x="103634" y="94357"/>
                </a:lnTo>
                <a:lnTo>
                  <a:pt x="131156" y="94357"/>
                </a:lnTo>
                <a:lnTo>
                  <a:pt x="128566" y="96440"/>
                </a:lnTo>
                <a:lnTo>
                  <a:pt x="122845" y="99417"/>
                </a:lnTo>
                <a:lnTo>
                  <a:pt x="116585" y="101202"/>
                </a:lnTo>
                <a:lnTo>
                  <a:pt x="109785" y="101798"/>
                </a:lnTo>
                <a:close/>
              </a:path>
              <a:path w="588645" h="102234">
                <a:moveTo>
                  <a:pt x="189955" y="101798"/>
                </a:moveTo>
                <a:lnTo>
                  <a:pt x="157808" y="73558"/>
                </a:lnTo>
                <a:lnTo>
                  <a:pt x="155873" y="50155"/>
                </a:lnTo>
                <a:lnTo>
                  <a:pt x="156422" y="39923"/>
                </a:lnTo>
                <a:lnTo>
                  <a:pt x="175630" y="4651"/>
                </a:lnTo>
                <a:lnTo>
                  <a:pt x="190699" y="1190"/>
                </a:lnTo>
                <a:lnTo>
                  <a:pt x="199629" y="1190"/>
                </a:lnTo>
                <a:lnTo>
                  <a:pt x="206624" y="3373"/>
                </a:lnTo>
                <a:lnTo>
                  <a:pt x="212719" y="8632"/>
                </a:lnTo>
                <a:lnTo>
                  <a:pt x="182762" y="8632"/>
                </a:lnTo>
                <a:lnTo>
                  <a:pt x="176064" y="12402"/>
                </a:lnTo>
                <a:lnTo>
                  <a:pt x="164654" y="52238"/>
                </a:lnTo>
                <a:lnTo>
                  <a:pt x="171602" y="52238"/>
                </a:lnTo>
                <a:lnTo>
                  <a:pt x="168673" y="55363"/>
                </a:lnTo>
                <a:lnTo>
                  <a:pt x="166440" y="61615"/>
                </a:lnTo>
                <a:lnTo>
                  <a:pt x="166440" y="77192"/>
                </a:lnTo>
                <a:lnTo>
                  <a:pt x="168574" y="83344"/>
                </a:lnTo>
                <a:lnTo>
                  <a:pt x="172840" y="87808"/>
                </a:lnTo>
                <a:lnTo>
                  <a:pt x="177106" y="92174"/>
                </a:lnTo>
                <a:lnTo>
                  <a:pt x="183109" y="94357"/>
                </a:lnTo>
                <a:lnTo>
                  <a:pt x="211262" y="94357"/>
                </a:lnTo>
                <a:lnTo>
                  <a:pt x="208623" y="96524"/>
                </a:lnTo>
                <a:lnTo>
                  <a:pt x="203015" y="99454"/>
                </a:lnTo>
                <a:lnTo>
                  <a:pt x="196792" y="101212"/>
                </a:lnTo>
                <a:lnTo>
                  <a:pt x="189955" y="101798"/>
                </a:lnTo>
                <a:close/>
              </a:path>
              <a:path w="588645" h="102234">
                <a:moveTo>
                  <a:pt x="220762" y="26640"/>
                </a:moveTo>
                <a:lnTo>
                  <a:pt x="211832" y="26640"/>
                </a:lnTo>
                <a:lnTo>
                  <a:pt x="211138" y="21282"/>
                </a:lnTo>
                <a:lnTo>
                  <a:pt x="208956" y="16966"/>
                </a:lnTo>
                <a:lnTo>
                  <a:pt x="205284" y="13692"/>
                </a:lnTo>
                <a:lnTo>
                  <a:pt x="201712" y="10319"/>
                </a:lnTo>
                <a:lnTo>
                  <a:pt x="197149" y="8632"/>
                </a:lnTo>
                <a:lnTo>
                  <a:pt x="212719" y="8632"/>
                </a:lnTo>
                <a:lnTo>
                  <a:pt x="216744" y="12105"/>
                </a:lnTo>
                <a:lnTo>
                  <a:pt x="219770" y="18405"/>
                </a:lnTo>
                <a:lnTo>
                  <a:pt x="220762" y="26640"/>
                </a:lnTo>
                <a:close/>
              </a:path>
              <a:path w="588645" h="102234">
                <a:moveTo>
                  <a:pt x="171602" y="52238"/>
                </a:moveTo>
                <a:lnTo>
                  <a:pt x="164803" y="52238"/>
                </a:lnTo>
                <a:lnTo>
                  <a:pt x="167284" y="47179"/>
                </a:lnTo>
                <a:lnTo>
                  <a:pt x="170905" y="43210"/>
                </a:lnTo>
                <a:lnTo>
                  <a:pt x="180430" y="37455"/>
                </a:lnTo>
                <a:lnTo>
                  <a:pt x="185490" y="36016"/>
                </a:lnTo>
                <a:lnTo>
                  <a:pt x="200373" y="36016"/>
                </a:lnTo>
                <a:lnTo>
                  <a:pt x="208112" y="39092"/>
                </a:lnTo>
                <a:lnTo>
                  <a:pt x="212337" y="43458"/>
                </a:lnTo>
                <a:lnTo>
                  <a:pt x="183506" y="43458"/>
                </a:lnTo>
                <a:lnTo>
                  <a:pt x="177701" y="45838"/>
                </a:lnTo>
                <a:lnTo>
                  <a:pt x="173137" y="50601"/>
                </a:lnTo>
                <a:lnTo>
                  <a:pt x="171602" y="52238"/>
                </a:lnTo>
                <a:close/>
              </a:path>
              <a:path w="588645" h="102234">
                <a:moveTo>
                  <a:pt x="211262" y="94357"/>
                </a:moveTo>
                <a:lnTo>
                  <a:pt x="197594" y="94357"/>
                </a:lnTo>
                <a:lnTo>
                  <a:pt x="203201" y="91926"/>
                </a:lnTo>
                <a:lnTo>
                  <a:pt x="207665" y="87064"/>
                </a:lnTo>
                <a:lnTo>
                  <a:pt x="212130" y="82103"/>
                </a:lnTo>
                <a:lnTo>
                  <a:pt x="214363" y="76200"/>
                </a:lnTo>
                <a:lnTo>
                  <a:pt x="214257" y="61615"/>
                </a:lnTo>
                <a:lnTo>
                  <a:pt x="212180" y="55761"/>
                </a:lnTo>
                <a:lnTo>
                  <a:pt x="207815" y="50899"/>
                </a:lnTo>
                <a:lnTo>
                  <a:pt x="203547" y="45938"/>
                </a:lnTo>
                <a:lnTo>
                  <a:pt x="197793" y="43458"/>
                </a:lnTo>
                <a:lnTo>
                  <a:pt x="212337" y="43458"/>
                </a:lnTo>
                <a:lnTo>
                  <a:pt x="214759" y="45938"/>
                </a:lnTo>
                <a:lnTo>
                  <a:pt x="220117" y="51296"/>
                </a:lnTo>
                <a:lnTo>
                  <a:pt x="223143" y="59134"/>
                </a:lnTo>
                <a:lnTo>
                  <a:pt x="223091" y="69354"/>
                </a:lnTo>
                <a:lnTo>
                  <a:pt x="222548" y="75595"/>
                </a:lnTo>
                <a:lnTo>
                  <a:pt x="220762" y="81818"/>
                </a:lnTo>
                <a:lnTo>
                  <a:pt x="217785" y="87427"/>
                </a:lnTo>
                <a:lnTo>
                  <a:pt x="213618" y="92422"/>
                </a:lnTo>
                <a:lnTo>
                  <a:pt x="211262" y="94357"/>
                </a:lnTo>
                <a:close/>
              </a:path>
              <a:path w="588645" h="102234">
                <a:moveTo>
                  <a:pt x="271166" y="65335"/>
                </a:moveTo>
                <a:lnTo>
                  <a:pt x="236191" y="65335"/>
                </a:lnTo>
                <a:lnTo>
                  <a:pt x="236191" y="57299"/>
                </a:lnTo>
                <a:lnTo>
                  <a:pt x="271166" y="57299"/>
                </a:lnTo>
                <a:lnTo>
                  <a:pt x="271166" y="65335"/>
                </a:lnTo>
                <a:close/>
              </a:path>
              <a:path w="588645" h="102234">
                <a:moveTo>
                  <a:pt x="351261" y="41374"/>
                </a:moveTo>
                <a:lnTo>
                  <a:pt x="342480" y="41374"/>
                </a:lnTo>
                <a:lnTo>
                  <a:pt x="342480" y="0"/>
                </a:lnTo>
                <a:lnTo>
                  <a:pt x="351261" y="0"/>
                </a:lnTo>
                <a:lnTo>
                  <a:pt x="351261" y="41374"/>
                </a:lnTo>
                <a:close/>
              </a:path>
              <a:path w="588645" h="102234">
                <a:moveTo>
                  <a:pt x="322338" y="101798"/>
                </a:moveTo>
                <a:lnTo>
                  <a:pt x="317179" y="101798"/>
                </a:lnTo>
                <a:lnTo>
                  <a:pt x="310184" y="101156"/>
                </a:lnTo>
                <a:lnTo>
                  <a:pt x="285432" y="71967"/>
                </a:lnTo>
                <a:lnTo>
                  <a:pt x="284883" y="63698"/>
                </a:lnTo>
                <a:lnTo>
                  <a:pt x="285423" y="55494"/>
                </a:lnTo>
                <a:lnTo>
                  <a:pt x="310119" y="26249"/>
                </a:lnTo>
                <a:lnTo>
                  <a:pt x="317179" y="25598"/>
                </a:lnTo>
                <a:lnTo>
                  <a:pt x="322834" y="25598"/>
                </a:lnTo>
                <a:lnTo>
                  <a:pt x="327945" y="26988"/>
                </a:lnTo>
                <a:lnTo>
                  <a:pt x="332508" y="29765"/>
                </a:lnTo>
                <a:lnTo>
                  <a:pt x="337072" y="32444"/>
                </a:lnTo>
                <a:lnTo>
                  <a:pt x="337568" y="33040"/>
                </a:lnTo>
                <a:lnTo>
                  <a:pt x="310035" y="33040"/>
                </a:lnTo>
                <a:lnTo>
                  <a:pt x="304330" y="35868"/>
                </a:lnTo>
                <a:lnTo>
                  <a:pt x="295798" y="47179"/>
                </a:lnTo>
                <a:lnTo>
                  <a:pt x="293664" y="54570"/>
                </a:lnTo>
                <a:lnTo>
                  <a:pt x="293693" y="72727"/>
                </a:lnTo>
                <a:lnTo>
                  <a:pt x="295748" y="79970"/>
                </a:lnTo>
                <a:lnTo>
                  <a:pt x="300135" y="86022"/>
                </a:lnTo>
                <a:lnTo>
                  <a:pt x="304182" y="91479"/>
                </a:lnTo>
                <a:lnTo>
                  <a:pt x="309936" y="94357"/>
                </a:lnTo>
                <a:lnTo>
                  <a:pt x="337548" y="94357"/>
                </a:lnTo>
                <a:lnTo>
                  <a:pt x="337320" y="94604"/>
                </a:lnTo>
                <a:lnTo>
                  <a:pt x="327399" y="100359"/>
                </a:lnTo>
                <a:lnTo>
                  <a:pt x="322338" y="101798"/>
                </a:lnTo>
                <a:close/>
              </a:path>
              <a:path w="588645" h="102234">
                <a:moveTo>
                  <a:pt x="337548" y="94357"/>
                </a:moveTo>
                <a:lnTo>
                  <a:pt x="325216" y="94357"/>
                </a:lnTo>
                <a:lnTo>
                  <a:pt x="331416" y="91529"/>
                </a:lnTo>
                <a:lnTo>
                  <a:pt x="340247" y="80119"/>
                </a:lnTo>
                <a:lnTo>
                  <a:pt x="342480" y="72727"/>
                </a:lnTo>
                <a:lnTo>
                  <a:pt x="342450" y="54570"/>
                </a:lnTo>
                <a:lnTo>
                  <a:pt x="340297" y="47327"/>
                </a:lnTo>
                <a:lnTo>
                  <a:pt x="335918" y="41653"/>
                </a:lnTo>
                <a:lnTo>
                  <a:pt x="331566" y="35917"/>
                </a:lnTo>
                <a:lnTo>
                  <a:pt x="325315" y="33040"/>
                </a:lnTo>
                <a:lnTo>
                  <a:pt x="337568" y="33040"/>
                </a:lnTo>
                <a:lnTo>
                  <a:pt x="340297" y="36313"/>
                </a:lnTo>
                <a:lnTo>
                  <a:pt x="342183" y="41374"/>
                </a:lnTo>
                <a:lnTo>
                  <a:pt x="351261" y="41374"/>
                </a:lnTo>
                <a:lnTo>
                  <a:pt x="351261" y="86022"/>
                </a:lnTo>
                <a:lnTo>
                  <a:pt x="342926" y="86022"/>
                </a:lnTo>
                <a:lnTo>
                  <a:pt x="340842" y="90785"/>
                </a:lnTo>
                <a:lnTo>
                  <a:pt x="337548" y="94357"/>
                </a:lnTo>
                <a:close/>
              </a:path>
              <a:path w="588645" h="102234">
                <a:moveTo>
                  <a:pt x="351261" y="99715"/>
                </a:moveTo>
                <a:lnTo>
                  <a:pt x="343224" y="99715"/>
                </a:lnTo>
                <a:lnTo>
                  <a:pt x="343224" y="86022"/>
                </a:lnTo>
                <a:lnTo>
                  <a:pt x="351261" y="86022"/>
                </a:lnTo>
                <a:lnTo>
                  <a:pt x="351261" y="99715"/>
                </a:lnTo>
                <a:close/>
              </a:path>
              <a:path w="588645" h="102234">
                <a:moveTo>
                  <a:pt x="444361" y="101798"/>
                </a:moveTo>
                <a:lnTo>
                  <a:pt x="437316" y="101798"/>
                </a:lnTo>
                <a:lnTo>
                  <a:pt x="430024" y="101128"/>
                </a:lnTo>
                <a:lnTo>
                  <a:pt x="403821" y="71660"/>
                </a:lnTo>
                <a:lnTo>
                  <a:pt x="403235" y="63698"/>
                </a:lnTo>
                <a:lnTo>
                  <a:pt x="403821" y="55736"/>
                </a:lnTo>
                <a:lnTo>
                  <a:pt x="430024" y="26268"/>
                </a:lnTo>
                <a:lnTo>
                  <a:pt x="437316" y="25598"/>
                </a:lnTo>
                <a:lnTo>
                  <a:pt x="444609" y="26268"/>
                </a:lnTo>
                <a:lnTo>
                  <a:pt x="451157" y="28277"/>
                </a:lnTo>
                <a:lnTo>
                  <a:pt x="456962" y="31625"/>
                </a:lnTo>
                <a:lnTo>
                  <a:pt x="458488" y="33040"/>
                </a:lnTo>
                <a:lnTo>
                  <a:pt x="429726" y="33040"/>
                </a:lnTo>
                <a:lnTo>
                  <a:pt x="423674" y="36016"/>
                </a:lnTo>
                <a:lnTo>
                  <a:pt x="414348" y="47923"/>
                </a:lnTo>
                <a:lnTo>
                  <a:pt x="412016" y="55165"/>
                </a:lnTo>
                <a:lnTo>
                  <a:pt x="412016" y="72231"/>
                </a:lnTo>
                <a:lnTo>
                  <a:pt x="414298" y="79474"/>
                </a:lnTo>
                <a:lnTo>
                  <a:pt x="418861" y="85427"/>
                </a:lnTo>
                <a:lnTo>
                  <a:pt x="423525" y="91380"/>
                </a:lnTo>
                <a:lnTo>
                  <a:pt x="429676" y="94357"/>
                </a:lnTo>
                <a:lnTo>
                  <a:pt x="459058" y="94357"/>
                </a:lnTo>
                <a:lnTo>
                  <a:pt x="455771" y="96589"/>
                </a:lnTo>
                <a:lnTo>
                  <a:pt x="450512" y="100062"/>
                </a:lnTo>
                <a:lnTo>
                  <a:pt x="444361" y="101798"/>
                </a:lnTo>
                <a:close/>
              </a:path>
              <a:path w="588645" h="102234">
                <a:moveTo>
                  <a:pt x="459058" y="94357"/>
                </a:moveTo>
                <a:lnTo>
                  <a:pt x="444956" y="94357"/>
                </a:lnTo>
                <a:lnTo>
                  <a:pt x="451058" y="91380"/>
                </a:lnTo>
                <a:lnTo>
                  <a:pt x="460286" y="79375"/>
                </a:lnTo>
                <a:lnTo>
                  <a:pt x="462585" y="72231"/>
                </a:lnTo>
                <a:lnTo>
                  <a:pt x="462585" y="55165"/>
                </a:lnTo>
                <a:lnTo>
                  <a:pt x="460286" y="48071"/>
                </a:lnTo>
                <a:lnTo>
                  <a:pt x="455566" y="42044"/>
                </a:lnTo>
                <a:lnTo>
                  <a:pt x="451058" y="36066"/>
                </a:lnTo>
                <a:lnTo>
                  <a:pt x="444907" y="33040"/>
                </a:lnTo>
                <a:lnTo>
                  <a:pt x="458488" y="33040"/>
                </a:lnTo>
                <a:lnTo>
                  <a:pt x="471397" y="63698"/>
                </a:lnTo>
                <a:lnTo>
                  <a:pt x="471397" y="70445"/>
                </a:lnTo>
                <a:lnTo>
                  <a:pt x="470108" y="76745"/>
                </a:lnTo>
                <a:lnTo>
                  <a:pt x="467528" y="82599"/>
                </a:lnTo>
                <a:lnTo>
                  <a:pt x="464949" y="88354"/>
                </a:lnTo>
                <a:lnTo>
                  <a:pt x="461030" y="93018"/>
                </a:lnTo>
                <a:lnTo>
                  <a:pt x="459058" y="94357"/>
                </a:lnTo>
                <a:close/>
              </a:path>
              <a:path w="588645" h="102234">
                <a:moveTo>
                  <a:pt x="515154" y="101798"/>
                </a:moveTo>
                <a:lnTo>
                  <a:pt x="500966" y="101798"/>
                </a:lnTo>
                <a:lnTo>
                  <a:pt x="494566" y="99517"/>
                </a:lnTo>
                <a:lnTo>
                  <a:pt x="490399" y="94952"/>
                </a:lnTo>
                <a:lnTo>
                  <a:pt x="486331" y="90388"/>
                </a:lnTo>
                <a:lnTo>
                  <a:pt x="484297" y="83740"/>
                </a:lnTo>
                <a:lnTo>
                  <a:pt x="484297" y="27682"/>
                </a:lnTo>
                <a:lnTo>
                  <a:pt x="493227" y="27682"/>
                </a:lnTo>
                <a:lnTo>
                  <a:pt x="493298" y="80863"/>
                </a:lnTo>
                <a:lnTo>
                  <a:pt x="494616" y="85427"/>
                </a:lnTo>
                <a:lnTo>
                  <a:pt x="497394" y="88999"/>
                </a:lnTo>
                <a:lnTo>
                  <a:pt x="500272" y="92571"/>
                </a:lnTo>
                <a:lnTo>
                  <a:pt x="505232" y="94357"/>
                </a:lnTo>
                <a:lnTo>
                  <a:pt x="529644" y="94357"/>
                </a:lnTo>
                <a:lnTo>
                  <a:pt x="528846" y="95250"/>
                </a:lnTo>
                <a:lnTo>
                  <a:pt x="524480" y="97929"/>
                </a:lnTo>
                <a:lnTo>
                  <a:pt x="520115" y="100508"/>
                </a:lnTo>
                <a:lnTo>
                  <a:pt x="515154" y="101798"/>
                </a:lnTo>
                <a:close/>
              </a:path>
              <a:path w="588645" h="102234">
                <a:moveTo>
                  <a:pt x="529644" y="94357"/>
                </a:moveTo>
                <a:lnTo>
                  <a:pt x="519023" y="94357"/>
                </a:lnTo>
                <a:lnTo>
                  <a:pt x="524332" y="91677"/>
                </a:lnTo>
                <a:lnTo>
                  <a:pt x="528201" y="86321"/>
                </a:lnTo>
                <a:lnTo>
                  <a:pt x="532071" y="80863"/>
                </a:lnTo>
                <a:lnTo>
                  <a:pt x="534005" y="74116"/>
                </a:lnTo>
                <a:lnTo>
                  <a:pt x="534005" y="27682"/>
                </a:lnTo>
                <a:lnTo>
                  <a:pt x="542786" y="27682"/>
                </a:lnTo>
                <a:lnTo>
                  <a:pt x="542786" y="86766"/>
                </a:lnTo>
                <a:lnTo>
                  <a:pt x="534452" y="86766"/>
                </a:lnTo>
                <a:lnTo>
                  <a:pt x="532170" y="91529"/>
                </a:lnTo>
                <a:lnTo>
                  <a:pt x="529644" y="94357"/>
                </a:lnTo>
                <a:close/>
              </a:path>
              <a:path w="588645" h="102234">
                <a:moveTo>
                  <a:pt x="542786" y="99715"/>
                </a:moveTo>
                <a:lnTo>
                  <a:pt x="534750" y="99715"/>
                </a:lnTo>
                <a:lnTo>
                  <a:pt x="534750" y="86766"/>
                </a:lnTo>
                <a:lnTo>
                  <a:pt x="542786" y="86766"/>
                </a:lnTo>
                <a:lnTo>
                  <a:pt x="542786" y="99715"/>
                </a:lnTo>
                <a:close/>
              </a:path>
              <a:path w="588645" h="102234">
                <a:moveTo>
                  <a:pt x="573417" y="27682"/>
                </a:moveTo>
                <a:lnTo>
                  <a:pt x="564636" y="27682"/>
                </a:lnTo>
                <a:lnTo>
                  <a:pt x="564636" y="6102"/>
                </a:lnTo>
                <a:lnTo>
                  <a:pt x="573417" y="6102"/>
                </a:lnTo>
                <a:lnTo>
                  <a:pt x="573417" y="27682"/>
                </a:lnTo>
                <a:close/>
              </a:path>
              <a:path w="588645" h="102234">
                <a:moveTo>
                  <a:pt x="588150" y="35123"/>
                </a:moveTo>
                <a:lnTo>
                  <a:pt x="551985" y="35123"/>
                </a:lnTo>
                <a:lnTo>
                  <a:pt x="551985" y="27682"/>
                </a:lnTo>
                <a:lnTo>
                  <a:pt x="588150" y="27682"/>
                </a:lnTo>
                <a:lnTo>
                  <a:pt x="588150" y="35123"/>
                </a:lnTo>
                <a:close/>
              </a:path>
              <a:path w="588645" h="102234">
                <a:moveTo>
                  <a:pt x="585571" y="100459"/>
                </a:moveTo>
                <a:lnTo>
                  <a:pt x="574408" y="100459"/>
                </a:lnTo>
                <a:lnTo>
                  <a:pt x="570340" y="99367"/>
                </a:lnTo>
                <a:lnTo>
                  <a:pt x="565777" y="95002"/>
                </a:lnTo>
                <a:lnTo>
                  <a:pt x="564636" y="90983"/>
                </a:lnTo>
                <a:lnTo>
                  <a:pt x="564636" y="35123"/>
                </a:lnTo>
                <a:lnTo>
                  <a:pt x="573417" y="35123"/>
                </a:lnTo>
                <a:lnTo>
                  <a:pt x="573417" y="87907"/>
                </a:lnTo>
                <a:lnTo>
                  <a:pt x="574111" y="90338"/>
                </a:lnTo>
                <a:lnTo>
                  <a:pt x="575500" y="91529"/>
                </a:lnTo>
                <a:lnTo>
                  <a:pt x="576889" y="92620"/>
                </a:lnTo>
                <a:lnTo>
                  <a:pt x="578674" y="93166"/>
                </a:lnTo>
                <a:lnTo>
                  <a:pt x="588150" y="93166"/>
                </a:lnTo>
                <a:lnTo>
                  <a:pt x="588150" y="100310"/>
                </a:lnTo>
                <a:lnTo>
                  <a:pt x="586860" y="100409"/>
                </a:lnTo>
                <a:lnTo>
                  <a:pt x="585571" y="100459"/>
                </a:lnTo>
                <a:close/>
              </a:path>
              <a:path w="588645" h="102234">
                <a:moveTo>
                  <a:pt x="588150" y="93166"/>
                </a:moveTo>
                <a:lnTo>
                  <a:pt x="584132" y="93166"/>
                </a:lnTo>
                <a:lnTo>
                  <a:pt x="585422" y="93067"/>
                </a:lnTo>
                <a:lnTo>
                  <a:pt x="586761" y="92919"/>
                </a:lnTo>
                <a:lnTo>
                  <a:pt x="588150" y="92719"/>
                </a:lnTo>
                <a:lnTo>
                  <a:pt x="588150" y="93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734026" y="5432777"/>
            <a:ext cx="491490" cy="102235"/>
          </a:xfrm>
          <a:custGeom>
            <a:avLst/>
            <a:gdLst/>
            <a:ahLst/>
            <a:cxnLst/>
            <a:rect l="l" t="t" r="r" b="b"/>
            <a:pathLst>
              <a:path w="491490" h="102235">
                <a:moveTo>
                  <a:pt x="11162" y="35719"/>
                </a:moveTo>
                <a:lnTo>
                  <a:pt x="2381" y="35719"/>
                </a:lnTo>
                <a:lnTo>
                  <a:pt x="2412" y="33933"/>
                </a:lnTo>
                <a:lnTo>
                  <a:pt x="23614" y="1190"/>
                </a:lnTo>
                <a:lnTo>
                  <a:pt x="42763" y="1190"/>
                </a:lnTo>
                <a:lnTo>
                  <a:pt x="50105" y="3671"/>
                </a:lnTo>
                <a:lnTo>
                  <a:pt x="55661" y="8632"/>
                </a:lnTo>
                <a:lnTo>
                  <a:pt x="26442" y="8632"/>
                </a:lnTo>
                <a:lnTo>
                  <a:pt x="21134" y="10815"/>
                </a:lnTo>
                <a:lnTo>
                  <a:pt x="13394" y="19546"/>
                </a:lnTo>
                <a:lnTo>
                  <a:pt x="11360" y="25797"/>
                </a:lnTo>
                <a:lnTo>
                  <a:pt x="11162" y="33933"/>
                </a:lnTo>
                <a:lnTo>
                  <a:pt x="11162" y="35719"/>
                </a:lnTo>
                <a:close/>
              </a:path>
              <a:path w="491490" h="102235">
                <a:moveTo>
                  <a:pt x="64293" y="99715"/>
                </a:moveTo>
                <a:lnTo>
                  <a:pt x="0" y="99715"/>
                </a:lnTo>
                <a:lnTo>
                  <a:pt x="99" y="92472"/>
                </a:lnTo>
                <a:lnTo>
                  <a:pt x="28062" y="61261"/>
                </a:lnTo>
                <a:lnTo>
                  <a:pt x="35232" y="56480"/>
                </a:lnTo>
                <a:lnTo>
                  <a:pt x="41114" y="52127"/>
                </a:lnTo>
                <a:lnTo>
                  <a:pt x="45811" y="48118"/>
                </a:lnTo>
                <a:lnTo>
                  <a:pt x="49262" y="44499"/>
                </a:lnTo>
                <a:lnTo>
                  <a:pt x="53131" y="39936"/>
                </a:lnTo>
                <a:lnTo>
                  <a:pt x="55066" y="34628"/>
                </a:lnTo>
                <a:lnTo>
                  <a:pt x="55066" y="22622"/>
                </a:lnTo>
                <a:lnTo>
                  <a:pt x="53032" y="17809"/>
                </a:lnTo>
                <a:lnTo>
                  <a:pt x="44896" y="10467"/>
                </a:lnTo>
                <a:lnTo>
                  <a:pt x="39638" y="8632"/>
                </a:lnTo>
                <a:lnTo>
                  <a:pt x="55661" y="8632"/>
                </a:lnTo>
                <a:lnTo>
                  <a:pt x="61218" y="13593"/>
                </a:lnTo>
                <a:lnTo>
                  <a:pt x="63996" y="20291"/>
                </a:lnTo>
                <a:lnTo>
                  <a:pt x="63880" y="35719"/>
                </a:lnTo>
                <a:lnTo>
                  <a:pt x="34974" y="66229"/>
                </a:lnTo>
                <a:lnTo>
                  <a:pt x="26144" y="71586"/>
                </a:lnTo>
                <a:lnTo>
                  <a:pt x="19943" y="76200"/>
                </a:lnTo>
                <a:lnTo>
                  <a:pt x="12799" y="83938"/>
                </a:lnTo>
                <a:lnTo>
                  <a:pt x="10666" y="87759"/>
                </a:lnTo>
                <a:lnTo>
                  <a:pt x="9971" y="91529"/>
                </a:lnTo>
                <a:lnTo>
                  <a:pt x="64293" y="91529"/>
                </a:lnTo>
                <a:lnTo>
                  <a:pt x="64293" y="99715"/>
                </a:lnTo>
                <a:close/>
              </a:path>
              <a:path w="491490" h="102235">
                <a:moveTo>
                  <a:pt x="88057" y="53876"/>
                </a:moveTo>
                <a:lnTo>
                  <a:pt x="80615" y="53876"/>
                </a:lnTo>
                <a:lnTo>
                  <a:pt x="89992" y="3274"/>
                </a:lnTo>
                <a:lnTo>
                  <a:pt x="138956" y="3274"/>
                </a:lnTo>
                <a:lnTo>
                  <a:pt x="138956" y="11310"/>
                </a:lnTo>
                <a:lnTo>
                  <a:pt x="96093" y="11310"/>
                </a:lnTo>
                <a:lnTo>
                  <a:pt x="89843" y="43755"/>
                </a:lnTo>
                <a:lnTo>
                  <a:pt x="90140" y="44053"/>
                </a:lnTo>
                <a:lnTo>
                  <a:pt x="100052" y="44053"/>
                </a:lnTo>
                <a:lnTo>
                  <a:pt x="97731" y="45244"/>
                </a:lnTo>
                <a:lnTo>
                  <a:pt x="93961" y="47129"/>
                </a:lnTo>
                <a:lnTo>
                  <a:pt x="90735" y="50007"/>
                </a:lnTo>
                <a:lnTo>
                  <a:pt x="88057" y="53876"/>
                </a:lnTo>
                <a:close/>
              </a:path>
              <a:path w="491490" h="102235">
                <a:moveTo>
                  <a:pt x="100052" y="44053"/>
                </a:moveTo>
                <a:lnTo>
                  <a:pt x="90140" y="44053"/>
                </a:lnTo>
                <a:lnTo>
                  <a:pt x="92720" y="41076"/>
                </a:lnTo>
                <a:lnTo>
                  <a:pt x="95846" y="38844"/>
                </a:lnTo>
                <a:lnTo>
                  <a:pt x="99602" y="37319"/>
                </a:lnTo>
                <a:lnTo>
                  <a:pt x="103187" y="35769"/>
                </a:lnTo>
                <a:lnTo>
                  <a:pt x="106958" y="34974"/>
                </a:lnTo>
                <a:lnTo>
                  <a:pt x="110827" y="34974"/>
                </a:lnTo>
                <a:lnTo>
                  <a:pt x="117953" y="35560"/>
                </a:lnTo>
                <a:lnTo>
                  <a:pt x="124296" y="37319"/>
                </a:lnTo>
                <a:lnTo>
                  <a:pt x="129859" y="40249"/>
                </a:lnTo>
                <a:lnTo>
                  <a:pt x="132211" y="42267"/>
                </a:lnTo>
                <a:lnTo>
                  <a:pt x="105668" y="42267"/>
                </a:lnTo>
                <a:lnTo>
                  <a:pt x="101601" y="43259"/>
                </a:lnTo>
                <a:lnTo>
                  <a:pt x="100052" y="44053"/>
                </a:lnTo>
                <a:close/>
              </a:path>
              <a:path w="491490" h="102235">
                <a:moveTo>
                  <a:pt x="131156" y="94357"/>
                </a:moveTo>
                <a:lnTo>
                  <a:pt x="117524" y="94357"/>
                </a:lnTo>
                <a:lnTo>
                  <a:pt x="123378" y="91827"/>
                </a:lnTo>
                <a:lnTo>
                  <a:pt x="127943" y="86766"/>
                </a:lnTo>
                <a:lnTo>
                  <a:pt x="132507" y="81608"/>
                </a:lnTo>
                <a:lnTo>
                  <a:pt x="134710" y="75474"/>
                </a:lnTo>
                <a:lnTo>
                  <a:pt x="134788" y="60375"/>
                </a:lnTo>
                <a:lnTo>
                  <a:pt x="132407" y="54322"/>
                </a:lnTo>
                <a:lnTo>
                  <a:pt x="127645" y="49560"/>
                </a:lnTo>
                <a:lnTo>
                  <a:pt x="122882" y="44698"/>
                </a:lnTo>
                <a:lnTo>
                  <a:pt x="116979" y="42267"/>
                </a:lnTo>
                <a:lnTo>
                  <a:pt x="132211" y="42267"/>
                </a:lnTo>
                <a:lnTo>
                  <a:pt x="143570" y="68758"/>
                </a:lnTo>
                <a:lnTo>
                  <a:pt x="142956" y="75474"/>
                </a:lnTo>
                <a:lnTo>
                  <a:pt x="141114" y="81632"/>
                </a:lnTo>
                <a:lnTo>
                  <a:pt x="138045" y="87232"/>
                </a:lnTo>
                <a:lnTo>
                  <a:pt x="133747" y="92273"/>
                </a:lnTo>
                <a:lnTo>
                  <a:pt x="131156" y="94357"/>
                </a:lnTo>
                <a:close/>
              </a:path>
              <a:path w="491490" h="102235">
                <a:moveTo>
                  <a:pt x="109785" y="101798"/>
                </a:moveTo>
                <a:lnTo>
                  <a:pt x="100856" y="101798"/>
                </a:lnTo>
                <a:lnTo>
                  <a:pt x="93316" y="99169"/>
                </a:lnTo>
                <a:lnTo>
                  <a:pt x="87164" y="93910"/>
                </a:lnTo>
                <a:lnTo>
                  <a:pt x="81111" y="88651"/>
                </a:lnTo>
                <a:lnTo>
                  <a:pt x="77937" y="81260"/>
                </a:lnTo>
                <a:lnTo>
                  <a:pt x="77639" y="71735"/>
                </a:lnTo>
                <a:lnTo>
                  <a:pt x="86420" y="71735"/>
                </a:lnTo>
                <a:lnTo>
                  <a:pt x="86618" y="78482"/>
                </a:lnTo>
                <a:lnTo>
                  <a:pt x="88949" y="83938"/>
                </a:lnTo>
                <a:lnTo>
                  <a:pt x="93415" y="88106"/>
                </a:lnTo>
                <a:lnTo>
                  <a:pt x="97979" y="92273"/>
                </a:lnTo>
                <a:lnTo>
                  <a:pt x="103634" y="94357"/>
                </a:lnTo>
                <a:lnTo>
                  <a:pt x="131156" y="94357"/>
                </a:lnTo>
                <a:lnTo>
                  <a:pt x="128566" y="96440"/>
                </a:lnTo>
                <a:lnTo>
                  <a:pt x="122845" y="99417"/>
                </a:lnTo>
                <a:lnTo>
                  <a:pt x="116585" y="101202"/>
                </a:lnTo>
                <a:lnTo>
                  <a:pt x="109785" y="101798"/>
                </a:lnTo>
                <a:close/>
              </a:path>
              <a:path w="491490" h="102235">
                <a:moveTo>
                  <a:pt x="189955" y="101798"/>
                </a:moveTo>
                <a:lnTo>
                  <a:pt x="157808" y="73558"/>
                </a:lnTo>
                <a:lnTo>
                  <a:pt x="155873" y="50155"/>
                </a:lnTo>
                <a:lnTo>
                  <a:pt x="156422" y="39923"/>
                </a:lnTo>
                <a:lnTo>
                  <a:pt x="175630" y="4651"/>
                </a:lnTo>
                <a:lnTo>
                  <a:pt x="190699" y="1190"/>
                </a:lnTo>
                <a:lnTo>
                  <a:pt x="199629" y="1190"/>
                </a:lnTo>
                <a:lnTo>
                  <a:pt x="206624" y="3373"/>
                </a:lnTo>
                <a:lnTo>
                  <a:pt x="212719" y="8632"/>
                </a:lnTo>
                <a:lnTo>
                  <a:pt x="182762" y="8632"/>
                </a:lnTo>
                <a:lnTo>
                  <a:pt x="176064" y="12402"/>
                </a:lnTo>
                <a:lnTo>
                  <a:pt x="164654" y="52238"/>
                </a:lnTo>
                <a:lnTo>
                  <a:pt x="171602" y="52238"/>
                </a:lnTo>
                <a:lnTo>
                  <a:pt x="168673" y="55363"/>
                </a:lnTo>
                <a:lnTo>
                  <a:pt x="166440" y="61615"/>
                </a:lnTo>
                <a:lnTo>
                  <a:pt x="166440" y="77192"/>
                </a:lnTo>
                <a:lnTo>
                  <a:pt x="168574" y="83344"/>
                </a:lnTo>
                <a:lnTo>
                  <a:pt x="172840" y="87808"/>
                </a:lnTo>
                <a:lnTo>
                  <a:pt x="177106" y="92174"/>
                </a:lnTo>
                <a:lnTo>
                  <a:pt x="183109" y="94357"/>
                </a:lnTo>
                <a:lnTo>
                  <a:pt x="211262" y="94357"/>
                </a:lnTo>
                <a:lnTo>
                  <a:pt x="208623" y="96524"/>
                </a:lnTo>
                <a:lnTo>
                  <a:pt x="203015" y="99454"/>
                </a:lnTo>
                <a:lnTo>
                  <a:pt x="196792" y="101212"/>
                </a:lnTo>
                <a:lnTo>
                  <a:pt x="189955" y="101798"/>
                </a:lnTo>
                <a:close/>
              </a:path>
              <a:path w="491490" h="102235">
                <a:moveTo>
                  <a:pt x="220762" y="26640"/>
                </a:moveTo>
                <a:lnTo>
                  <a:pt x="211832" y="26640"/>
                </a:lnTo>
                <a:lnTo>
                  <a:pt x="211138" y="21282"/>
                </a:lnTo>
                <a:lnTo>
                  <a:pt x="208956" y="16966"/>
                </a:lnTo>
                <a:lnTo>
                  <a:pt x="205284" y="13692"/>
                </a:lnTo>
                <a:lnTo>
                  <a:pt x="201712" y="10319"/>
                </a:lnTo>
                <a:lnTo>
                  <a:pt x="197149" y="8632"/>
                </a:lnTo>
                <a:lnTo>
                  <a:pt x="212719" y="8632"/>
                </a:lnTo>
                <a:lnTo>
                  <a:pt x="216744" y="12105"/>
                </a:lnTo>
                <a:lnTo>
                  <a:pt x="219770" y="18405"/>
                </a:lnTo>
                <a:lnTo>
                  <a:pt x="220762" y="26640"/>
                </a:lnTo>
                <a:close/>
              </a:path>
              <a:path w="491490" h="102235">
                <a:moveTo>
                  <a:pt x="171602" y="52238"/>
                </a:moveTo>
                <a:lnTo>
                  <a:pt x="164803" y="52238"/>
                </a:lnTo>
                <a:lnTo>
                  <a:pt x="167284" y="47179"/>
                </a:lnTo>
                <a:lnTo>
                  <a:pt x="170905" y="43210"/>
                </a:lnTo>
                <a:lnTo>
                  <a:pt x="180430" y="37455"/>
                </a:lnTo>
                <a:lnTo>
                  <a:pt x="185490" y="36016"/>
                </a:lnTo>
                <a:lnTo>
                  <a:pt x="200373" y="36016"/>
                </a:lnTo>
                <a:lnTo>
                  <a:pt x="208112" y="39092"/>
                </a:lnTo>
                <a:lnTo>
                  <a:pt x="212337" y="43458"/>
                </a:lnTo>
                <a:lnTo>
                  <a:pt x="183506" y="43458"/>
                </a:lnTo>
                <a:lnTo>
                  <a:pt x="177701" y="45838"/>
                </a:lnTo>
                <a:lnTo>
                  <a:pt x="173137" y="50601"/>
                </a:lnTo>
                <a:lnTo>
                  <a:pt x="171602" y="52238"/>
                </a:lnTo>
                <a:close/>
              </a:path>
              <a:path w="491490" h="102235">
                <a:moveTo>
                  <a:pt x="211262" y="94357"/>
                </a:moveTo>
                <a:lnTo>
                  <a:pt x="197594" y="94357"/>
                </a:lnTo>
                <a:lnTo>
                  <a:pt x="203201" y="91926"/>
                </a:lnTo>
                <a:lnTo>
                  <a:pt x="207665" y="87064"/>
                </a:lnTo>
                <a:lnTo>
                  <a:pt x="212130" y="82103"/>
                </a:lnTo>
                <a:lnTo>
                  <a:pt x="214363" y="76200"/>
                </a:lnTo>
                <a:lnTo>
                  <a:pt x="214257" y="61615"/>
                </a:lnTo>
                <a:lnTo>
                  <a:pt x="212180" y="55761"/>
                </a:lnTo>
                <a:lnTo>
                  <a:pt x="207815" y="50899"/>
                </a:lnTo>
                <a:lnTo>
                  <a:pt x="203547" y="45938"/>
                </a:lnTo>
                <a:lnTo>
                  <a:pt x="197793" y="43458"/>
                </a:lnTo>
                <a:lnTo>
                  <a:pt x="212337" y="43458"/>
                </a:lnTo>
                <a:lnTo>
                  <a:pt x="214759" y="45938"/>
                </a:lnTo>
                <a:lnTo>
                  <a:pt x="220117" y="51296"/>
                </a:lnTo>
                <a:lnTo>
                  <a:pt x="223143" y="59134"/>
                </a:lnTo>
                <a:lnTo>
                  <a:pt x="223091" y="69354"/>
                </a:lnTo>
                <a:lnTo>
                  <a:pt x="222548" y="75595"/>
                </a:lnTo>
                <a:lnTo>
                  <a:pt x="220762" y="81818"/>
                </a:lnTo>
                <a:lnTo>
                  <a:pt x="217785" y="87427"/>
                </a:lnTo>
                <a:lnTo>
                  <a:pt x="213618" y="92422"/>
                </a:lnTo>
                <a:lnTo>
                  <a:pt x="211262" y="94357"/>
                </a:lnTo>
                <a:close/>
              </a:path>
              <a:path w="491490" h="102235">
                <a:moveTo>
                  <a:pt x="271166" y="65335"/>
                </a:moveTo>
                <a:lnTo>
                  <a:pt x="236191" y="65335"/>
                </a:lnTo>
                <a:lnTo>
                  <a:pt x="236191" y="57299"/>
                </a:lnTo>
                <a:lnTo>
                  <a:pt x="271166" y="57299"/>
                </a:lnTo>
                <a:lnTo>
                  <a:pt x="271166" y="65335"/>
                </a:lnTo>
                <a:close/>
              </a:path>
              <a:path w="491490" h="102235">
                <a:moveTo>
                  <a:pt x="351261" y="41374"/>
                </a:moveTo>
                <a:lnTo>
                  <a:pt x="342480" y="41374"/>
                </a:lnTo>
                <a:lnTo>
                  <a:pt x="342480" y="0"/>
                </a:lnTo>
                <a:lnTo>
                  <a:pt x="351261" y="0"/>
                </a:lnTo>
                <a:lnTo>
                  <a:pt x="351261" y="41374"/>
                </a:lnTo>
                <a:close/>
              </a:path>
              <a:path w="491490" h="102235">
                <a:moveTo>
                  <a:pt x="322338" y="101798"/>
                </a:moveTo>
                <a:lnTo>
                  <a:pt x="317179" y="101798"/>
                </a:lnTo>
                <a:lnTo>
                  <a:pt x="310184" y="101156"/>
                </a:lnTo>
                <a:lnTo>
                  <a:pt x="285432" y="71967"/>
                </a:lnTo>
                <a:lnTo>
                  <a:pt x="284883" y="63698"/>
                </a:lnTo>
                <a:lnTo>
                  <a:pt x="285423" y="55494"/>
                </a:lnTo>
                <a:lnTo>
                  <a:pt x="310119" y="26249"/>
                </a:lnTo>
                <a:lnTo>
                  <a:pt x="317179" y="25598"/>
                </a:lnTo>
                <a:lnTo>
                  <a:pt x="322834" y="25598"/>
                </a:lnTo>
                <a:lnTo>
                  <a:pt x="327945" y="26988"/>
                </a:lnTo>
                <a:lnTo>
                  <a:pt x="332508" y="29765"/>
                </a:lnTo>
                <a:lnTo>
                  <a:pt x="337072" y="32444"/>
                </a:lnTo>
                <a:lnTo>
                  <a:pt x="337568" y="33040"/>
                </a:lnTo>
                <a:lnTo>
                  <a:pt x="310036" y="33040"/>
                </a:lnTo>
                <a:lnTo>
                  <a:pt x="304330" y="35868"/>
                </a:lnTo>
                <a:lnTo>
                  <a:pt x="295798" y="47179"/>
                </a:lnTo>
                <a:lnTo>
                  <a:pt x="293664" y="54570"/>
                </a:lnTo>
                <a:lnTo>
                  <a:pt x="293693" y="72727"/>
                </a:lnTo>
                <a:lnTo>
                  <a:pt x="295748" y="79970"/>
                </a:lnTo>
                <a:lnTo>
                  <a:pt x="300136" y="86022"/>
                </a:lnTo>
                <a:lnTo>
                  <a:pt x="304182" y="91479"/>
                </a:lnTo>
                <a:lnTo>
                  <a:pt x="309936" y="94357"/>
                </a:lnTo>
                <a:lnTo>
                  <a:pt x="337548" y="94357"/>
                </a:lnTo>
                <a:lnTo>
                  <a:pt x="337320" y="94604"/>
                </a:lnTo>
                <a:lnTo>
                  <a:pt x="327399" y="100359"/>
                </a:lnTo>
                <a:lnTo>
                  <a:pt x="322338" y="101798"/>
                </a:lnTo>
                <a:close/>
              </a:path>
              <a:path w="491490" h="102235">
                <a:moveTo>
                  <a:pt x="337548" y="94357"/>
                </a:moveTo>
                <a:lnTo>
                  <a:pt x="325216" y="94357"/>
                </a:lnTo>
                <a:lnTo>
                  <a:pt x="331416" y="91529"/>
                </a:lnTo>
                <a:lnTo>
                  <a:pt x="340247" y="80119"/>
                </a:lnTo>
                <a:lnTo>
                  <a:pt x="342480" y="72727"/>
                </a:lnTo>
                <a:lnTo>
                  <a:pt x="342450" y="54570"/>
                </a:lnTo>
                <a:lnTo>
                  <a:pt x="340297" y="47327"/>
                </a:lnTo>
                <a:lnTo>
                  <a:pt x="335918" y="41653"/>
                </a:lnTo>
                <a:lnTo>
                  <a:pt x="331566" y="35917"/>
                </a:lnTo>
                <a:lnTo>
                  <a:pt x="325315" y="33040"/>
                </a:lnTo>
                <a:lnTo>
                  <a:pt x="337568" y="33040"/>
                </a:lnTo>
                <a:lnTo>
                  <a:pt x="340297" y="36313"/>
                </a:lnTo>
                <a:lnTo>
                  <a:pt x="342183" y="41374"/>
                </a:lnTo>
                <a:lnTo>
                  <a:pt x="351261" y="41374"/>
                </a:lnTo>
                <a:lnTo>
                  <a:pt x="351261" y="86022"/>
                </a:lnTo>
                <a:lnTo>
                  <a:pt x="342926" y="86022"/>
                </a:lnTo>
                <a:lnTo>
                  <a:pt x="340842" y="90785"/>
                </a:lnTo>
                <a:lnTo>
                  <a:pt x="337548" y="94357"/>
                </a:lnTo>
                <a:close/>
              </a:path>
              <a:path w="491490" h="102235">
                <a:moveTo>
                  <a:pt x="351261" y="99715"/>
                </a:moveTo>
                <a:lnTo>
                  <a:pt x="343224" y="99715"/>
                </a:lnTo>
                <a:lnTo>
                  <a:pt x="343224" y="86022"/>
                </a:lnTo>
                <a:lnTo>
                  <a:pt x="351261" y="86022"/>
                </a:lnTo>
                <a:lnTo>
                  <a:pt x="351261" y="99715"/>
                </a:lnTo>
                <a:close/>
              </a:path>
              <a:path w="491490" h="102235">
                <a:moveTo>
                  <a:pt x="415736" y="14138"/>
                </a:moveTo>
                <a:lnTo>
                  <a:pt x="406955" y="14138"/>
                </a:lnTo>
                <a:lnTo>
                  <a:pt x="406955" y="0"/>
                </a:lnTo>
                <a:lnTo>
                  <a:pt x="415736" y="0"/>
                </a:lnTo>
                <a:lnTo>
                  <a:pt x="415736" y="14138"/>
                </a:lnTo>
                <a:close/>
              </a:path>
              <a:path w="491490" h="102235">
                <a:moveTo>
                  <a:pt x="415736" y="99715"/>
                </a:moveTo>
                <a:lnTo>
                  <a:pt x="406955" y="99715"/>
                </a:lnTo>
                <a:lnTo>
                  <a:pt x="406955" y="27682"/>
                </a:lnTo>
                <a:lnTo>
                  <a:pt x="415736" y="27682"/>
                </a:lnTo>
                <a:lnTo>
                  <a:pt x="415736" y="99715"/>
                </a:lnTo>
                <a:close/>
              </a:path>
              <a:path w="491490" h="102235">
                <a:moveTo>
                  <a:pt x="447005" y="40183"/>
                </a:moveTo>
                <a:lnTo>
                  <a:pt x="441571" y="40183"/>
                </a:lnTo>
                <a:lnTo>
                  <a:pt x="443258" y="35818"/>
                </a:lnTo>
                <a:lnTo>
                  <a:pt x="446184" y="32296"/>
                </a:lnTo>
                <a:lnTo>
                  <a:pt x="450351" y="29616"/>
                </a:lnTo>
                <a:lnTo>
                  <a:pt x="454617" y="26938"/>
                </a:lnTo>
                <a:lnTo>
                  <a:pt x="459430" y="25598"/>
                </a:lnTo>
                <a:lnTo>
                  <a:pt x="474015" y="25598"/>
                </a:lnTo>
                <a:lnTo>
                  <a:pt x="480662" y="27880"/>
                </a:lnTo>
                <a:lnTo>
                  <a:pt x="484731" y="32444"/>
                </a:lnTo>
                <a:lnTo>
                  <a:pt x="485286" y="33040"/>
                </a:lnTo>
                <a:lnTo>
                  <a:pt x="459182" y="33040"/>
                </a:lnTo>
                <a:lnTo>
                  <a:pt x="455015" y="34230"/>
                </a:lnTo>
                <a:lnTo>
                  <a:pt x="451542" y="36612"/>
                </a:lnTo>
                <a:lnTo>
                  <a:pt x="448070" y="38894"/>
                </a:lnTo>
                <a:lnTo>
                  <a:pt x="447005" y="40183"/>
                </a:lnTo>
                <a:close/>
              </a:path>
              <a:path w="491490" h="102235">
                <a:moveTo>
                  <a:pt x="441421" y="99715"/>
                </a:moveTo>
                <a:lnTo>
                  <a:pt x="432492" y="99715"/>
                </a:lnTo>
                <a:lnTo>
                  <a:pt x="432492" y="27682"/>
                </a:lnTo>
                <a:lnTo>
                  <a:pt x="441421" y="27682"/>
                </a:lnTo>
                <a:lnTo>
                  <a:pt x="441421" y="40183"/>
                </a:lnTo>
                <a:lnTo>
                  <a:pt x="447005" y="40183"/>
                </a:lnTo>
                <a:lnTo>
                  <a:pt x="445490" y="42019"/>
                </a:lnTo>
                <a:lnTo>
                  <a:pt x="443803" y="45988"/>
                </a:lnTo>
                <a:lnTo>
                  <a:pt x="442216" y="49857"/>
                </a:lnTo>
                <a:lnTo>
                  <a:pt x="441421" y="53727"/>
                </a:lnTo>
                <a:lnTo>
                  <a:pt x="441421" y="99715"/>
                </a:lnTo>
                <a:close/>
              </a:path>
              <a:path w="491490" h="102235">
                <a:moveTo>
                  <a:pt x="490982" y="99715"/>
                </a:moveTo>
                <a:lnTo>
                  <a:pt x="482201" y="99715"/>
                </a:lnTo>
                <a:lnTo>
                  <a:pt x="482201" y="47228"/>
                </a:lnTo>
                <a:lnTo>
                  <a:pt x="480662" y="41969"/>
                </a:lnTo>
                <a:lnTo>
                  <a:pt x="477587" y="38398"/>
                </a:lnTo>
                <a:lnTo>
                  <a:pt x="474610" y="34826"/>
                </a:lnTo>
                <a:lnTo>
                  <a:pt x="470096" y="33040"/>
                </a:lnTo>
                <a:lnTo>
                  <a:pt x="485286" y="33040"/>
                </a:lnTo>
                <a:lnTo>
                  <a:pt x="488898" y="36909"/>
                </a:lnTo>
                <a:lnTo>
                  <a:pt x="490982" y="43656"/>
                </a:lnTo>
                <a:lnTo>
                  <a:pt x="490982" y="99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465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25424" y="1179430"/>
            <a:ext cx="1852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Other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ideas...</a:t>
            </a:r>
            <a:endParaRPr sz="2400"/>
          </a:p>
        </p:txBody>
      </p:sp>
      <p:sp>
        <p:nvSpPr>
          <p:cNvPr id="7" name="object 3"/>
          <p:cNvSpPr txBox="1"/>
          <p:nvPr/>
        </p:nvSpPr>
        <p:spPr>
          <a:xfrm>
            <a:off x="256149" y="1496002"/>
            <a:ext cx="7875270" cy="3496945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2400" spc="-5" dirty="0">
                <a:latin typeface="Arial"/>
                <a:cs typeface="Arial"/>
              </a:rPr>
              <a:t>FractalNet: Ultra-Deep Neural Networks without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Residuals</a:t>
            </a:r>
            <a:endParaRPr sz="2400">
              <a:latin typeface="Arial"/>
              <a:cs typeface="Arial"/>
            </a:endParaRPr>
          </a:p>
          <a:p>
            <a:pPr marL="24130">
              <a:lnSpc>
                <a:spcPct val="100000"/>
              </a:lnSpc>
              <a:spcBef>
                <a:spcPts val="610"/>
              </a:spcBef>
            </a:pPr>
            <a:r>
              <a:rPr sz="1400" i="1" spc="-5" dirty="0">
                <a:latin typeface="Arial"/>
                <a:cs typeface="Arial"/>
              </a:rPr>
              <a:t>[Larsson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2017]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393700" marR="4195445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Argues that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key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is transitioning 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effectively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from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shallow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 deep  and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residual representations</a:t>
            </a:r>
            <a:r>
              <a:rPr sz="18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are  not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necessary</a:t>
            </a:r>
            <a:endParaRPr sz="1800">
              <a:latin typeface="Arial"/>
              <a:cs typeface="Arial"/>
            </a:endParaRPr>
          </a:p>
          <a:p>
            <a:pPr marL="393700" marR="4120515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Fractal architecture with both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shallow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and deep paths to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output</a:t>
            </a:r>
            <a:endParaRPr sz="1800">
              <a:latin typeface="Arial"/>
              <a:cs typeface="Arial"/>
            </a:endParaRPr>
          </a:p>
          <a:p>
            <a:pPr marL="393700" marR="4903470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Trained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with dropping</a:t>
            </a:r>
            <a:r>
              <a:rPr sz="18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out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sub-paths</a:t>
            </a:r>
            <a:endParaRPr sz="1800">
              <a:latin typeface="Arial"/>
              <a:cs typeface="Arial"/>
            </a:endParaRPr>
          </a:p>
          <a:p>
            <a:pPr marL="3937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Full network at test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time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4448357" y="2427115"/>
            <a:ext cx="4503338" cy="30181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729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7884634" y="3964771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7884634" y="3964771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8345759" y="4007139"/>
            <a:ext cx="200284" cy="83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7884634" y="4201170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884634" y="4201170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8320458" y="4241764"/>
            <a:ext cx="253807" cy="85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884634" y="4437595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24"/>
                </a:lnTo>
                <a:lnTo>
                  <a:pt x="0" y="161724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884634" y="4437595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24"/>
                </a:lnTo>
                <a:lnTo>
                  <a:pt x="0" y="1617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8094584" y="4479950"/>
            <a:ext cx="685800" cy="83820"/>
          </a:xfrm>
          <a:custGeom>
            <a:avLst/>
            <a:gdLst/>
            <a:ahLst/>
            <a:cxnLst/>
            <a:rect l="l" t="t" r="r" b="b"/>
            <a:pathLst>
              <a:path w="685800" h="83820">
                <a:moveTo>
                  <a:pt x="27979" y="81557"/>
                </a:moveTo>
                <a:lnTo>
                  <a:pt x="0" y="81557"/>
                </a:lnTo>
                <a:lnTo>
                  <a:pt x="0" y="0"/>
                </a:lnTo>
                <a:lnTo>
                  <a:pt x="27235" y="0"/>
                </a:lnTo>
                <a:lnTo>
                  <a:pt x="35876" y="613"/>
                </a:lnTo>
                <a:lnTo>
                  <a:pt x="43494" y="2455"/>
                </a:lnTo>
                <a:lnTo>
                  <a:pt x="50089" y="5525"/>
                </a:lnTo>
                <a:lnTo>
                  <a:pt x="51416" y="6548"/>
                </a:lnTo>
                <a:lnTo>
                  <a:pt x="7887" y="6548"/>
                </a:lnTo>
                <a:lnTo>
                  <a:pt x="7887" y="74860"/>
                </a:lnTo>
                <a:lnTo>
                  <a:pt x="51633" y="74860"/>
                </a:lnTo>
                <a:lnTo>
                  <a:pt x="49996" y="76116"/>
                </a:lnTo>
                <a:lnTo>
                  <a:pt x="43569" y="79139"/>
                </a:lnTo>
                <a:lnTo>
                  <a:pt x="36230" y="80953"/>
                </a:lnTo>
                <a:lnTo>
                  <a:pt x="27979" y="81557"/>
                </a:lnTo>
                <a:close/>
              </a:path>
              <a:path w="685800" h="83820">
                <a:moveTo>
                  <a:pt x="51633" y="74860"/>
                </a:moveTo>
                <a:lnTo>
                  <a:pt x="25151" y="74860"/>
                </a:lnTo>
                <a:lnTo>
                  <a:pt x="33011" y="74367"/>
                </a:lnTo>
                <a:lnTo>
                  <a:pt x="39774" y="72888"/>
                </a:lnTo>
                <a:lnTo>
                  <a:pt x="58042" y="40778"/>
                </a:lnTo>
                <a:lnTo>
                  <a:pt x="57549" y="32332"/>
                </a:lnTo>
                <a:lnTo>
                  <a:pt x="23961" y="6548"/>
                </a:lnTo>
                <a:lnTo>
                  <a:pt x="51416" y="6548"/>
                </a:lnTo>
                <a:lnTo>
                  <a:pt x="65781" y="40778"/>
                </a:lnTo>
                <a:lnTo>
                  <a:pt x="65139" y="50703"/>
                </a:lnTo>
                <a:lnTo>
                  <a:pt x="63214" y="59196"/>
                </a:lnTo>
                <a:lnTo>
                  <a:pt x="60005" y="66256"/>
                </a:lnTo>
                <a:lnTo>
                  <a:pt x="55512" y="71884"/>
                </a:lnTo>
                <a:lnTo>
                  <a:pt x="51633" y="74860"/>
                </a:lnTo>
                <a:close/>
              </a:path>
              <a:path w="685800" h="83820">
                <a:moveTo>
                  <a:pt x="107670" y="83343"/>
                </a:moveTo>
                <a:lnTo>
                  <a:pt x="92291" y="83343"/>
                </a:lnTo>
                <a:lnTo>
                  <a:pt x="85742" y="80565"/>
                </a:lnTo>
                <a:lnTo>
                  <a:pt x="80980" y="75009"/>
                </a:lnTo>
                <a:lnTo>
                  <a:pt x="76317" y="69353"/>
                </a:lnTo>
                <a:lnTo>
                  <a:pt x="74092" y="62060"/>
                </a:lnTo>
                <a:lnTo>
                  <a:pt x="73986" y="42961"/>
                </a:lnTo>
                <a:lnTo>
                  <a:pt x="76367" y="35470"/>
                </a:lnTo>
                <a:lnTo>
                  <a:pt x="85892" y="23762"/>
                </a:lnTo>
                <a:lnTo>
                  <a:pt x="92390" y="20835"/>
                </a:lnTo>
                <a:lnTo>
                  <a:pt x="108662" y="20835"/>
                </a:lnTo>
                <a:lnTo>
                  <a:pt x="115013" y="23762"/>
                </a:lnTo>
                <a:lnTo>
                  <a:pt x="117541" y="26937"/>
                </a:lnTo>
                <a:lnTo>
                  <a:pt x="95417" y="26937"/>
                </a:lnTo>
                <a:lnTo>
                  <a:pt x="91150" y="28822"/>
                </a:lnTo>
                <a:lnTo>
                  <a:pt x="84205" y="36363"/>
                </a:lnTo>
                <a:lnTo>
                  <a:pt x="82072" y="41473"/>
                </a:lnTo>
                <a:lnTo>
                  <a:pt x="81278" y="47922"/>
                </a:lnTo>
                <a:lnTo>
                  <a:pt x="126670" y="47922"/>
                </a:lnTo>
                <a:lnTo>
                  <a:pt x="126670" y="54024"/>
                </a:lnTo>
                <a:lnTo>
                  <a:pt x="81278" y="54024"/>
                </a:lnTo>
                <a:lnTo>
                  <a:pt x="81377" y="60870"/>
                </a:lnTo>
                <a:lnTo>
                  <a:pt x="83163" y="66476"/>
                </a:lnTo>
                <a:lnTo>
                  <a:pt x="86636" y="70842"/>
                </a:lnTo>
                <a:lnTo>
                  <a:pt x="90208" y="75108"/>
                </a:lnTo>
                <a:lnTo>
                  <a:pt x="94871" y="77241"/>
                </a:lnTo>
                <a:lnTo>
                  <a:pt x="118502" y="77241"/>
                </a:lnTo>
                <a:lnTo>
                  <a:pt x="113276" y="81607"/>
                </a:lnTo>
                <a:lnTo>
                  <a:pt x="107670" y="83343"/>
                </a:lnTo>
                <a:close/>
              </a:path>
              <a:path w="685800" h="83820">
                <a:moveTo>
                  <a:pt x="126670" y="47922"/>
                </a:moveTo>
                <a:lnTo>
                  <a:pt x="119378" y="47922"/>
                </a:lnTo>
                <a:lnTo>
                  <a:pt x="119179" y="42068"/>
                </a:lnTo>
                <a:lnTo>
                  <a:pt x="117343" y="37107"/>
                </a:lnTo>
                <a:lnTo>
                  <a:pt x="110399" y="28971"/>
                </a:lnTo>
                <a:lnTo>
                  <a:pt x="105933" y="26937"/>
                </a:lnTo>
                <a:lnTo>
                  <a:pt x="117541" y="26937"/>
                </a:lnTo>
                <a:lnTo>
                  <a:pt x="119675" y="29616"/>
                </a:lnTo>
                <a:lnTo>
                  <a:pt x="124339" y="35371"/>
                </a:lnTo>
                <a:lnTo>
                  <a:pt x="126625" y="42961"/>
                </a:lnTo>
                <a:lnTo>
                  <a:pt x="126670" y="47922"/>
                </a:lnTo>
                <a:close/>
              </a:path>
              <a:path w="685800" h="83820">
                <a:moveTo>
                  <a:pt x="118502" y="77241"/>
                </a:moveTo>
                <a:lnTo>
                  <a:pt x="105487" y="77241"/>
                </a:lnTo>
                <a:lnTo>
                  <a:pt x="109456" y="76001"/>
                </a:lnTo>
                <a:lnTo>
                  <a:pt x="115608" y="71040"/>
                </a:lnTo>
                <a:lnTo>
                  <a:pt x="117840" y="67220"/>
                </a:lnTo>
                <a:lnTo>
                  <a:pt x="119229" y="62060"/>
                </a:lnTo>
                <a:lnTo>
                  <a:pt x="126373" y="62060"/>
                </a:lnTo>
                <a:lnTo>
                  <a:pt x="124686" y="69204"/>
                </a:lnTo>
                <a:lnTo>
                  <a:pt x="121710" y="74562"/>
                </a:lnTo>
                <a:lnTo>
                  <a:pt x="118502" y="77241"/>
                </a:lnTo>
                <a:close/>
              </a:path>
              <a:path w="685800" h="83820">
                <a:moveTo>
                  <a:pt x="147987" y="32742"/>
                </a:moveTo>
                <a:lnTo>
                  <a:pt x="143581" y="32742"/>
                </a:lnTo>
                <a:lnTo>
                  <a:pt x="144970" y="29269"/>
                </a:lnTo>
                <a:lnTo>
                  <a:pt x="147400" y="26441"/>
                </a:lnTo>
                <a:lnTo>
                  <a:pt x="150873" y="24258"/>
                </a:lnTo>
                <a:lnTo>
                  <a:pt x="154346" y="21976"/>
                </a:lnTo>
                <a:lnTo>
                  <a:pt x="158216" y="20835"/>
                </a:lnTo>
                <a:lnTo>
                  <a:pt x="170122" y="20835"/>
                </a:lnTo>
                <a:lnTo>
                  <a:pt x="175629" y="22720"/>
                </a:lnTo>
                <a:lnTo>
                  <a:pt x="179412" y="26937"/>
                </a:lnTo>
                <a:lnTo>
                  <a:pt x="158017" y="26937"/>
                </a:lnTo>
                <a:lnTo>
                  <a:pt x="154644" y="27880"/>
                </a:lnTo>
                <a:lnTo>
                  <a:pt x="148889" y="31650"/>
                </a:lnTo>
                <a:lnTo>
                  <a:pt x="147987" y="32742"/>
                </a:lnTo>
                <a:close/>
              </a:path>
              <a:path w="685800" h="83820">
                <a:moveTo>
                  <a:pt x="143432" y="81557"/>
                </a:moveTo>
                <a:lnTo>
                  <a:pt x="136139" y="81557"/>
                </a:lnTo>
                <a:lnTo>
                  <a:pt x="136139" y="22621"/>
                </a:lnTo>
                <a:lnTo>
                  <a:pt x="143432" y="22621"/>
                </a:lnTo>
                <a:lnTo>
                  <a:pt x="143432" y="32742"/>
                </a:lnTo>
                <a:lnTo>
                  <a:pt x="147987" y="32742"/>
                </a:lnTo>
                <a:lnTo>
                  <a:pt x="146756" y="34230"/>
                </a:lnTo>
                <a:lnTo>
                  <a:pt x="145367" y="37504"/>
                </a:lnTo>
                <a:lnTo>
                  <a:pt x="144077" y="40679"/>
                </a:lnTo>
                <a:lnTo>
                  <a:pt x="143432" y="43854"/>
                </a:lnTo>
                <a:lnTo>
                  <a:pt x="143432" y="81557"/>
                </a:lnTo>
                <a:close/>
              </a:path>
              <a:path w="685800" h="83820">
                <a:moveTo>
                  <a:pt x="184062" y="81557"/>
                </a:moveTo>
                <a:lnTo>
                  <a:pt x="176918" y="81557"/>
                </a:lnTo>
                <a:lnTo>
                  <a:pt x="176918" y="38546"/>
                </a:lnTo>
                <a:lnTo>
                  <a:pt x="175678" y="34280"/>
                </a:lnTo>
                <a:lnTo>
                  <a:pt x="173198" y="31402"/>
                </a:lnTo>
                <a:lnTo>
                  <a:pt x="170718" y="28426"/>
                </a:lnTo>
                <a:lnTo>
                  <a:pt x="166947" y="26937"/>
                </a:lnTo>
                <a:lnTo>
                  <a:pt x="179412" y="26937"/>
                </a:lnTo>
                <a:lnTo>
                  <a:pt x="182375" y="30162"/>
                </a:lnTo>
                <a:lnTo>
                  <a:pt x="184062" y="35669"/>
                </a:lnTo>
                <a:lnTo>
                  <a:pt x="184062" y="81557"/>
                </a:lnTo>
                <a:close/>
              </a:path>
              <a:path w="685800" h="83820">
                <a:moveTo>
                  <a:pt x="237407" y="77241"/>
                </a:moveTo>
                <a:lnTo>
                  <a:pt x="223427" y="77241"/>
                </a:lnTo>
                <a:lnTo>
                  <a:pt x="227197" y="76249"/>
                </a:lnTo>
                <a:lnTo>
                  <a:pt x="230274" y="74265"/>
                </a:lnTo>
                <a:lnTo>
                  <a:pt x="233448" y="72181"/>
                </a:lnTo>
                <a:lnTo>
                  <a:pt x="235036" y="69403"/>
                </a:lnTo>
                <a:lnTo>
                  <a:pt x="235036" y="63350"/>
                </a:lnTo>
                <a:lnTo>
                  <a:pt x="234044" y="61168"/>
                </a:lnTo>
                <a:lnTo>
                  <a:pt x="230074" y="57596"/>
                </a:lnTo>
                <a:lnTo>
                  <a:pt x="226702" y="56206"/>
                </a:lnTo>
                <a:lnTo>
                  <a:pt x="221939" y="55215"/>
                </a:lnTo>
                <a:lnTo>
                  <a:pt x="212860" y="53131"/>
                </a:lnTo>
                <a:lnTo>
                  <a:pt x="207701" y="52040"/>
                </a:lnTo>
                <a:lnTo>
                  <a:pt x="203683" y="50254"/>
                </a:lnTo>
                <a:lnTo>
                  <a:pt x="197928" y="45293"/>
                </a:lnTo>
                <a:lnTo>
                  <a:pt x="196489" y="41820"/>
                </a:lnTo>
                <a:lnTo>
                  <a:pt x="196489" y="32295"/>
                </a:lnTo>
                <a:lnTo>
                  <a:pt x="198572" y="28277"/>
                </a:lnTo>
                <a:lnTo>
                  <a:pt x="206907" y="22324"/>
                </a:lnTo>
                <a:lnTo>
                  <a:pt x="212215" y="20835"/>
                </a:lnTo>
                <a:lnTo>
                  <a:pt x="225015" y="20835"/>
                </a:lnTo>
                <a:lnTo>
                  <a:pt x="230074" y="22472"/>
                </a:lnTo>
                <a:lnTo>
                  <a:pt x="233845" y="25747"/>
                </a:lnTo>
                <a:lnTo>
                  <a:pt x="235252" y="26937"/>
                </a:lnTo>
                <a:lnTo>
                  <a:pt x="213455" y="26937"/>
                </a:lnTo>
                <a:lnTo>
                  <a:pt x="210082" y="27830"/>
                </a:lnTo>
                <a:lnTo>
                  <a:pt x="204923" y="31402"/>
                </a:lnTo>
                <a:lnTo>
                  <a:pt x="203736" y="33684"/>
                </a:lnTo>
                <a:lnTo>
                  <a:pt x="203686" y="39736"/>
                </a:lnTo>
                <a:lnTo>
                  <a:pt x="204774" y="41770"/>
                </a:lnTo>
                <a:lnTo>
                  <a:pt x="207056" y="43457"/>
                </a:lnTo>
                <a:lnTo>
                  <a:pt x="209338" y="45045"/>
                </a:lnTo>
                <a:lnTo>
                  <a:pt x="212265" y="46235"/>
                </a:lnTo>
                <a:lnTo>
                  <a:pt x="232258" y="50750"/>
                </a:lnTo>
                <a:lnTo>
                  <a:pt x="235631" y="52585"/>
                </a:lnTo>
                <a:lnTo>
                  <a:pt x="238310" y="55363"/>
                </a:lnTo>
                <a:lnTo>
                  <a:pt x="240989" y="58042"/>
                </a:lnTo>
                <a:lnTo>
                  <a:pt x="242230" y="61168"/>
                </a:lnTo>
                <a:lnTo>
                  <a:pt x="242328" y="71040"/>
                </a:lnTo>
                <a:lnTo>
                  <a:pt x="240046" y="75406"/>
                </a:lnTo>
                <a:lnTo>
                  <a:pt x="237407" y="77241"/>
                </a:lnTo>
                <a:close/>
              </a:path>
              <a:path w="685800" h="83820">
                <a:moveTo>
                  <a:pt x="240244" y="39736"/>
                </a:moveTo>
                <a:lnTo>
                  <a:pt x="233101" y="39736"/>
                </a:lnTo>
                <a:lnTo>
                  <a:pt x="232803" y="35569"/>
                </a:lnTo>
                <a:lnTo>
                  <a:pt x="231265" y="32394"/>
                </a:lnTo>
                <a:lnTo>
                  <a:pt x="225709" y="28029"/>
                </a:lnTo>
                <a:lnTo>
                  <a:pt x="222088" y="26937"/>
                </a:lnTo>
                <a:lnTo>
                  <a:pt x="235252" y="26937"/>
                </a:lnTo>
                <a:lnTo>
                  <a:pt x="237714" y="29021"/>
                </a:lnTo>
                <a:lnTo>
                  <a:pt x="239848" y="33684"/>
                </a:lnTo>
                <a:lnTo>
                  <a:pt x="240244" y="39736"/>
                </a:lnTo>
                <a:close/>
              </a:path>
              <a:path w="685800" h="83820">
                <a:moveTo>
                  <a:pt x="225362" y="83343"/>
                </a:moveTo>
                <a:lnTo>
                  <a:pt x="211273" y="83343"/>
                </a:lnTo>
                <a:lnTo>
                  <a:pt x="205568" y="81607"/>
                </a:lnTo>
                <a:lnTo>
                  <a:pt x="201400" y="78134"/>
                </a:lnTo>
                <a:lnTo>
                  <a:pt x="197332" y="74562"/>
                </a:lnTo>
                <a:lnTo>
                  <a:pt x="195001" y="69353"/>
                </a:lnTo>
                <a:lnTo>
                  <a:pt x="194405" y="62507"/>
                </a:lnTo>
                <a:lnTo>
                  <a:pt x="201549" y="62507"/>
                </a:lnTo>
                <a:lnTo>
                  <a:pt x="201847" y="67171"/>
                </a:lnTo>
                <a:lnTo>
                  <a:pt x="203534" y="70792"/>
                </a:lnTo>
                <a:lnTo>
                  <a:pt x="206610" y="73371"/>
                </a:lnTo>
                <a:lnTo>
                  <a:pt x="209784" y="75952"/>
                </a:lnTo>
                <a:lnTo>
                  <a:pt x="213902" y="77241"/>
                </a:lnTo>
                <a:lnTo>
                  <a:pt x="237407" y="77241"/>
                </a:lnTo>
                <a:lnTo>
                  <a:pt x="235482" y="78581"/>
                </a:lnTo>
                <a:lnTo>
                  <a:pt x="231017" y="81755"/>
                </a:lnTo>
                <a:lnTo>
                  <a:pt x="225362" y="83343"/>
                </a:lnTo>
                <a:close/>
              </a:path>
              <a:path w="685800" h="83820">
                <a:moveTo>
                  <a:pt x="283361" y="83343"/>
                </a:moveTo>
                <a:lnTo>
                  <a:pt x="267982" y="83343"/>
                </a:lnTo>
                <a:lnTo>
                  <a:pt x="261434" y="80565"/>
                </a:lnTo>
                <a:lnTo>
                  <a:pt x="256671" y="75009"/>
                </a:lnTo>
                <a:lnTo>
                  <a:pt x="252009" y="69353"/>
                </a:lnTo>
                <a:lnTo>
                  <a:pt x="249783" y="62060"/>
                </a:lnTo>
                <a:lnTo>
                  <a:pt x="249677" y="42961"/>
                </a:lnTo>
                <a:lnTo>
                  <a:pt x="252058" y="35470"/>
                </a:lnTo>
                <a:lnTo>
                  <a:pt x="261583" y="23762"/>
                </a:lnTo>
                <a:lnTo>
                  <a:pt x="268082" y="20835"/>
                </a:lnTo>
                <a:lnTo>
                  <a:pt x="284354" y="20835"/>
                </a:lnTo>
                <a:lnTo>
                  <a:pt x="290704" y="23762"/>
                </a:lnTo>
                <a:lnTo>
                  <a:pt x="293233" y="26937"/>
                </a:lnTo>
                <a:lnTo>
                  <a:pt x="271108" y="26937"/>
                </a:lnTo>
                <a:lnTo>
                  <a:pt x="266841" y="28822"/>
                </a:lnTo>
                <a:lnTo>
                  <a:pt x="259896" y="36363"/>
                </a:lnTo>
                <a:lnTo>
                  <a:pt x="257763" y="41473"/>
                </a:lnTo>
                <a:lnTo>
                  <a:pt x="256969" y="47922"/>
                </a:lnTo>
                <a:lnTo>
                  <a:pt x="302361" y="47922"/>
                </a:lnTo>
                <a:lnTo>
                  <a:pt x="302361" y="54024"/>
                </a:lnTo>
                <a:lnTo>
                  <a:pt x="256969" y="54024"/>
                </a:lnTo>
                <a:lnTo>
                  <a:pt x="257068" y="60870"/>
                </a:lnTo>
                <a:lnTo>
                  <a:pt x="258854" y="66476"/>
                </a:lnTo>
                <a:lnTo>
                  <a:pt x="262327" y="70842"/>
                </a:lnTo>
                <a:lnTo>
                  <a:pt x="265899" y="75108"/>
                </a:lnTo>
                <a:lnTo>
                  <a:pt x="270562" y="77241"/>
                </a:lnTo>
                <a:lnTo>
                  <a:pt x="294193" y="77241"/>
                </a:lnTo>
                <a:lnTo>
                  <a:pt x="288967" y="81607"/>
                </a:lnTo>
                <a:lnTo>
                  <a:pt x="283361" y="83343"/>
                </a:lnTo>
                <a:close/>
              </a:path>
              <a:path w="685800" h="83820">
                <a:moveTo>
                  <a:pt x="302361" y="47922"/>
                </a:moveTo>
                <a:lnTo>
                  <a:pt x="295069" y="47922"/>
                </a:lnTo>
                <a:lnTo>
                  <a:pt x="294871" y="42068"/>
                </a:lnTo>
                <a:lnTo>
                  <a:pt x="293036" y="37107"/>
                </a:lnTo>
                <a:lnTo>
                  <a:pt x="286090" y="28971"/>
                </a:lnTo>
                <a:lnTo>
                  <a:pt x="281625" y="26937"/>
                </a:lnTo>
                <a:lnTo>
                  <a:pt x="293233" y="26937"/>
                </a:lnTo>
                <a:lnTo>
                  <a:pt x="295366" y="29616"/>
                </a:lnTo>
                <a:lnTo>
                  <a:pt x="300030" y="35371"/>
                </a:lnTo>
                <a:lnTo>
                  <a:pt x="302317" y="42961"/>
                </a:lnTo>
                <a:lnTo>
                  <a:pt x="302361" y="47922"/>
                </a:lnTo>
                <a:close/>
              </a:path>
              <a:path w="685800" h="83820">
                <a:moveTo>
                  <a:pt x="294193" y="77241"/>
                </a:moveTo>
                <a:lnTo>
                  <a:pt x="281179" y="77241"/>
                </a:lnTo>
                <a:lnTo>
                  <a:pt x="285147" y="76001"/>
                </a:lnTo>
                <a:lnTo>
                  <a:pt x="291299" y="71040"/>
                </a:lnTo>
                <a:lnTo>
                  <a:pt x="293531" y="67220"/>
                </a:lnTo>
                <a:lnTo>
                  <a:pt x="294921" y="62060"/>
                </a:lnTo>
                <a:lnTo>
                  <a:pt x="302064" y="62060"/>
                </a:lnTo>
                <a:lnTo>
                  <a:pt x="300377" y="69204"/>
                </a:lnTo>
                <a:lnTo>
                  <a:pt x="297401" y="74562"/>
                </a:lnTo>
                <a:lnTo>
                  <a:pt x="294193" y="77241"/>
                </a:lnTo>
                <a:close/>
              </a:path>
              <a:path w="685800" h="83820">
                <a:moveTo>
                  <a:pt x="389425" y="81557"/>
                </a:moveTo>
                <a:lnTo>
                  <a:pt x="345075" y="81557"/>
                </a:lnTo>
                <a:lnTo>
                  <a:pt x="345075" y="0"/>
                </a:lnTo>
                <a:lnTo>
                  <a:pt x="388037" y="0"/>
                </a:lnTo>
                <a:lnTo>
                  <a:pt x="394238" y="1686"/>
                </a:lnTo>
                <a:lnTo>
                  <a:pt x="398802" y="5060"/>
                </a:lnTo>
                <a:lnTo>
                  <a:pt x="400922" y="6548"/>
                </a:lnTo>
                <a:lnTo>
                  <a:pt x="352963" y="6548"/>
                </a:lnTo>
                <a:lnTo>
                  <a:pt x="352963" y="35718"/>
                </a:lnTo>
                <a:lnTo>
                  <a:pt x="398283" y="35718"/>
                </a:lnTo>
                <a:lnTo>
                  <a:pt x="395924" y="37256"/>
                </a:lnTo>
                <a:lnTo>
                  <a:pt x="391658" y="38248"/>
                </a:lnTo>
                <a:lnTo>
                  <a:pt x="391658" y="38397"/>
                </a:lnTo>
                <a:lnTo>
                  <a:pt x="396818" y="39092"/>
                </a:lnTo>
                <a:lnTo>
                  <a:pt x="400985" y="41274"/>
                </a:lnTo>
                <a:lnTo>
                  <a:pt x="401972" y="42415"/>
                </a:lnTo>
                <a:lnTo>
                  <a:pt x="352963" y="42415"/>
                </a:lnTo>
                <a:lnTo>
                  <a:pt x="352963" y="74860"/>
                </a:lnTo>
                <a:lnTo>
                  <a:pt x="402597" y="74860"/>
                </a:lnTo>
                <a:lnTo>
                  <a:pt x="401481" y="75753"/>
                </a:lnTo>
                <a:lnTo>
                  <a:pt x="396520" y="79623"/>
                </a:lnTo>
                <a:lnTo>
                  <a:pt x="389425" y="81557"/>
                </a:lnTo>
                <a:close/>
              </a:path>
              <a:path w="685800" h="83820">
                <a:moveTo>
                  <a:pt x="398283" y="35718"/>
                </a:moveTo>
                <a:lnTo>
                  <a:pt x="385308" y="35718"/>
                </a:lnTo>
                <a:lnTo>
                  <a:pt x="389625" y="34478"/>
                </a:lnTo>
                <a:lnTo>
                  <a:pt x="396371" y="29517"/>
                </a:lnTo>
                <a:lnTo>
                  <a:pt x="398058" y="26144"/>
                </a:lnTo>
                <a:lnTo>
                  <a:pt x="398058" y="16718"/>
                </a:lnTo>
                <a:lnTo>
                  <a:pt x="396470" y="12898"/>
                </a:lnTo>
                <a:lnTo>
                  <a:pt x="393295" y="10417"/>
                </a:lnTo>
                <a:lnTo>
                  <a:pt x="390220" y="7838"/>
                </a:lnTo>
                <a:lnTo>
                  <a:pt x="385656" y="6548"/>
                </a:lnTo>
                <a:lnTo>
                  <a:pt x="400922" y="6548"/>
                </a:lnTo>
                <a:lnTo>
                  <a:pt x="403465" y="8334"/>
                </a:lnTo>
                <a:lnTo>
                  <a:pt x="405797" y="13295"/>
                </a:lnTo>
                <a:lnTo>
                  <a:pt x="405797" y="24209"/>
                </a:lnTo>
                <a:lnTo>
                  <a:pt x="404507" y="28078"/>
                </a:lnTo>
                <a:lnTo>
                  <a:pt x="399348" y="35024"/>
                </a:lnTo>
                <a:lnTo>
                  <a:pt x="398283" y="35718"/>
                </a:lnTo>
                <a:close/>
              </a:path>
              <a:path w="685800" h="83820">
                <a:moveTo>
                  <a:pt x="402597" y="74860"/>
                </a:moveTo>
                <a:lnTo>
                  <a:pt x="387044" y="74860"/>
                </a:lnTo>
                <a:lnTo>
                  <a:pt x="392253" y="73470"/>
                </a:lnTo>
                <a:lnTo>
                  <a:pt x="399397" y="67915"/>
                </a:lnTo>
                <a:lnTo>
                  <a:pt x="401183" y="63698"/>
                </a:lnTo>
                <a:lnTo>
                  <a:pt x="401183" y="52883"/>
                </a:lnTo>
                <a:lnTo>
                  <a:pt x="399298" y="49013"/>
                </a:lnTo>
                <a:lnTo>
                  <a:pt x="395528" y="46434"/>
                </a:lnTo>
                <a:lnTo>
                  <a:pt x="391757" y="43755"/>
                </a:lnTo>
                <a:lnTo>
                  <a:pt x="386449" y="42415"/>
                </a:lnTo>
                <a:lnTo>
                  <a:pt x="401972" y="42415"/>
                </a:lnTo>
                <a:lnTo>
                  <a:pt x="404160" y="44946"/>
                </a:lnTo>
                <a:lnTo>
                  <a:pt x="407335" y="48517"/>
                </a:lnTo>
                <a:lnTo>
                  <a:pt x="408887" y="52883"/>
                </a:lnTo>
                <a:lnTo>
                  <a:pt x="408922" y="65980"/>
                </a:lnTo>
                <a:lnTo>
                  <a:pt x="406442" y="71785"/>
                </a:lnTo>
                <a:lnTo>
                  <a:pt x="402597" y="74860"/>
                </a:lnTo>
                <a:close/>
              </a:path>
              <a:path w="685800" h="83820">
                <a:moveTo>
                  <a:pt x="427265" y="81557"/>
                </a:moveTo>
                <a:lnTo>
                  <a:pt x="420122" y="81557"/>
                </a:lnTo>
                <a:lnTo>
                  <a:pt x="420122" y="0"/>
                </a:lnTo>
                <a:lnTo>
                  <a:pt x="427265" y="0"/>
                </a:lnTo>
                <a:lnTo>
                  <a:pt x="427265" y="81557"/>
                </a:lnTo>
                <a:close/>
              </a:path>
              <a:path w="685800" h="83820">
                <a:moveTo>
                  <a:pt x="471833" y="83343"/>
                </a:moveTo>
                <a:lnTo>
                  <a:pt x="457644" y="83343"/>
                </a:lnTo>
                <a:lnTo>
                  <a:pt x="450898" y="80416"/>
                </a:lnTo>
                <a:lnTo>
                  <a:pt x="445738" y="74562"/>
                </a:lnTo>
                <a:lnTo>
                  <a:pt x="440678" y="68609"/>
                </a:lnTo>
                <a:lnTo>
                  <a:pt x="438149" y="61118"/>
                </a:lnTo>
                <a:lnTo>
                  <a:pt x="438149" y="42961"/>
                </a:lnTo>
                <a:lnTo>
                  <a:pt x="440678" y="35470"/>
                </a:lnTo>
                <a:lnTo>
                  <a:pt x="445957" y="29368"/>
                </a:lnTo>
                <a:lnTo>
                  <a:pt x="450898" y="23762"/>
                </a:lnTo>
                <a:lnTo>
                  <a:pt x="457644" y="20835"/>
                </a:lnTo>
                <a:lnTo>
                  <a:pt x="474413" y="20835"/>
                </a:lnTo>
                <a:lnTo>
                  <a:pt x="481160" y="23762"/>
                </a:lnTo>
                <a:lnTo>
                  <a:pt x="483904" y="26937"/>
                </a:lnTo>
                <a:lnTo>
                  <a:pt x="459827" y="26937"/>
                </a:lnTo>
                <a:lnTo>
                  <a:pt x="454867" y="29368"/>
                </a:lnTo>
                <a:lnTo>
                  <a:pt x="447326" y="39092"/>
                </a:lnTo>
                <a:lnTo>
                  <a:pt x="445441" y="45045"/>
                </a:lnTo>
                <a:lnTo>
                  <a:pt x="445441" y="59034"/>
                </a:lnTo>
                <a:lnTo>
                  <a:pt x="447276" y="64987"/>
                </a:lnTo>
                <a:lnTo>
                  <a:pt x="450947" y="69948"/>
                </a:lnTo>
                <a:lnTo>
                  <a:pt x="454718" y="74811"/>
                </a:lnTo>
                <a:lnTo>
                  <a:pt x="459728" y="77241"/>
                </a:lnTo>
                <a:lnTo>
                  <a:pt x="483779" y="77241"/>
                </a:lnTo>
                <a:lnTo>
                  <a:pt x="476893" y="81905"/>
                </a:lnTo>
                <a:lnTo>
                  <a:pt x="471833" y="83343"/>
                </a:lnTo>
                <a:close/>
              </a:path>
              <a:path w="685800" h="83820">
                <a:moveTo>
                  <a:pt x="483779" y="77241"/>
                </a:moveTo>
                <a:lnTo>
                  <a:pt x="472230" y="77241"/>
                </a:lnTo>
                <a:lnTo>
                  <a:pt x="477240" y="74811"/>
                </a:lnTo>
                <a:lnTo>
                  <a:pt x="484880" y="64987"/>
                </a:lnTo>
                <a:lnTo>
                  <a:pt x="486815" y="59034"/>
                </a:lnTo>
                <a:lnTo>
                  <a:pt x="486782" y="45045"/>
                </a:lnTo>
                <a:lnTo>
                  <a:pt x="484880" y="39240"/>
                </a:lnTo>
                <a:lnTo>
                  <a:pt x="481011" y="34379"/>
                </a:lnTo>
                <a:lnTo>
                  <a:pt x="477240" y="29418"/>
                </a:lnTo>
                <a:lnTo>
                  <a:pt x="472230" y="26937"/>
                </a:lnTo>
                <a:lnTo>
                  <a:pt x="483904" y="26937"/>
                </a:lnTo>
                <a:lnTo>
                  <a:pt x="486219" y="29616"/>
                </a:lnTo>
                <a:lnTo>
                  <a:pt x="491379" y="35470"/>
                </a:lnTo>
                <a:lnTo>
                  <a:pt x="493959" y="42961"/>
                </a:lnTo>
                <a:lnTo>
                  <a:pt x="493959" y="57547"/>
                </a:lnTo>
                <a:lnTo>
                  <a:pt x="492917" y="62656"/>
                </a:lnTo>
                <a:lnTo>
                  <a:pt x="488750" y="72181"/>
                </a:lnTo>
                <a:lnTo>
                  <a:pt x="485525" y="76051"/>
                </a:lnTo>
                <a:lnTo>
                  <a:pt x="483779" y="77241"/>
                </a:lnTo>
                <a:close/>
              </a:path>
              <a:path w="685800" h="83820">
                <a:moveTo>
                  <a:pt x="536195" y="83343"/>
                </a:moveTo>
                <a:lnTo>
                  <a:pt x="521213" y="83343"/>
                </a:lnTo>
                <a:lnTo>
                  <a:pt x="514466" y="80416"/>
                </a:lnTo>
                <a:lnTo>
                  <a:pt x="509307" y="74562"/>
                </a:lnTo>
                <a:lnTo>
                  <a:pt x="504246" y="68609"/>
                </a:lnTo>
                <a:lnTo>
                  <a:pt x="501716" y="61118"/>
                </a:lnTo>
                <a:lnTo>
                  <a:pt x="501716" y="42961"/>
                </a:lnTo>
                <a:lnTo>
                  <a:pt x="504246" y="35470"/>
                </a:lnTo>
                <a:lnTo>
                  <a:pt x="509307" y="29616"/>
                </a:lnTo>
                <a:lnTo>
                  <a:pt x="514466" y="23762"/>
                </a:lnTo>
                <a:lnTo>
                  <a:pt x="521213" y="20835"/>
                </a:lnTo>
                <a:lnTo>
                  <a:pt x="536492" y="20835"/>
                </a:lnTo>
                <a:lnTo>
                  <a:pt x="542000" y="22621"/>
                </a:lnTo>
                <a:lnTo>
                  <a:pt x="546936" y="26937"/>
                </a:lnTo>
                <a:lnTo>
                  <a:pt x="523395" y="26937"/>
                </a:lnTo>
                <a:lnTo>
                  <a:pt x="518435" y="29368"/>
                </a:lnTo>
                <a:lnTo>
                  <a:pt x="510894" y="39092"/>
                </a:lnTo>
                <a:lnTo>
                  <a:pt x="509009" y="45045"/>
                </a:lnTo>
                <a:lnTo>
                  <a:pt x="509009" y="59034"/>
                </a:lnTo>
                <a:lnTo>
                  <a:pt x="510894" y="64987"/>
                </a:lnTo>
                <a:lnTo>
                  <a:pt x="514665" y="69948"/>
                </a:lnTo>
                <a:lnTo>
                  <a:pt x="518435" y="74811"/>
                </a:lnTo>
                <a:lnTo>
                  <a:pt x="523396" y="77241"/>
                </a:lnTo>
                <a:lnTo>
                  <a:pt x="546078" y="77241"/>
                </a:lnTo>
                <a:lnTo>
                  <a:pt x="541652" y="81359"/>
                </a:lnTo>
                <a:lnTo>
                  <a:pt x="536195" y="83343"/>
                </a:lnTo>
                <a:close/>
              </a:path>
              <a:path w="685800" h="83820">
                <a:moveTo>
                  <a:pt x="553509" y="41076"/>
                </a:moveTo>
                <a:lnTo>
                  <a:pt x="546365" y="41076"/>
                </a:lnTo>
                <a:lnTo>
                  <a:pt x="545273" y="36413"/>
                </a:lnTo>
                <a:lnTo>
                  <a:pt x="543339" y="32890"/>
                </a:lnTo>
                <a:lnTo>
                  <a:pt x="537783" y="28128"/>
                </a:lnTo>
                <a:lnTo>
                  <a:pt x="534111" y="26937"/>
                </a:lnTo>
                <a:lnTo>
                  <a:pt x="546936" y="26937"/>
                </a:lnTo>
                <a:lnTo>
                  <a:pt x="550235" y="29765"/>
                </a:lnTo>
                <a:lnTo>
                  <a:pt x="552715" y="34726"/>
                </a:lnTo>
                <a:lnTo>
                  <a:pt x="553509" y="41076"/>
                </a:lnTo>
                <a:close/>
              </a:path>
              <a:path w="685800" h="83820">
                <a:moveTo>
                  <a:pt x="546078" y="77241"/>
                </a:moveTo>
                <a:lnTo>
                  <a:pt x="533913" y="77241"/>
                </a:lnTo>
                <a:lnTo>
                  <a:pt x="537733" y="75703"/>
                </a:lnTo>
                <a:lnTo>
                  <a:pt x="544282" y="69552"/>
                </a:lnTo>
                <a:lnTo>
                  <a:pt x="546216" y="65484"/>
                </a:lnTo>
                <a:lnTo>
                  <a:pt x="546812" y="60423"/>
                </a:lnTo>
                <a:lnTo>
                  <a:pt x="553955" y="60423"/>
                </a:lnTo>
                <a:lnTo>
                  <a:pt x="552864" y="67766"/>
                </a:lnTo>
                <a:lnTo>
                  <a:pt x="550184" y="73421"/>
                </a:lnTo>
                <a:lnTo>
                  <a:pt x="546078" y="77241"/>
                </a:lnTo>
                <a:close/>
              </a:path>
              <a:path w="685800" h="83820">
                <a:moveTo>
                  <a:pt x="571312" y="81557"/>
                </a:moveTo>
                <a:lnTo>
                  <a:pt x="564019" y="81557"/>
                </a:lnTo>
                <a:lnTo>
                  <a:pt x="564019" y="0"/>
                </a:lnTo>
                <a:lnTo>
                  <a:pt x="571312" y="0"/>
                </a:lnTo>
                <a:lnTo>
                  <a:pt x="571312" y="51196"/>
                </a:lnTo>
                <a:lnTo>
                  <a:pt x="580810" y="51196"/>
                </a:lnTo>
                <a:lnTo>
                  <a:pt x="571312" y="59233"/>
                </a:lnTo>
                <a:lnTo>
                  <a:pt x="571312" y="81557"/>
                </a:lnTo>
                <a:close/>
              </a:path>
              <a:path w="685800" h="83820">
                <a:moveTo>
                  <a:pt x="580810" y="51196"/>
                </a:moveTo>
                <a:lnTo>
                  <a:pt x="571312" y="51196"/>
                </a:lnTo>
                <a:lnTo>
                  <a:pt x="603905" y="22621"/>
                </a:lnTo>
                <a:lnTo>
                  <a:pt x="613579" y="22621"/>
                </a:lnTo>
                <a:lnTo>
                  <a:pt x="588427" y="44350"/>
                </a:lnTo>
                <a:lnTo>
                  <a:pt x="592070" y="49410"/>
                </a:lnTo>
                <a:lnTo>
                  <a:pt x="582921" y="49410"/>
                </a:lnTo>
                <a:lnTo>
                  <a:pt x="580810" y="51196"/>
                </a:lnTo>
                <a:close/>
              </a:path>
              <a:path w="685800" h="83820">
                <a:moveTo>
                  <a:pt x="615216" y="81557"/>
                </a:moveTo>
                <a:lnTo>
                  <a:pt x="606286" y="81557"/>
                </a:lnTo>
                <a:lnTo>
                  <a:pt x="582921" y="49410"/>
                </a:lnTo>
                <a:lnTo>
                  <a:pt x="592070" y="49410"/>
                </a:lnTo>
                <a:lnTo>
                  <a:pt x="615216" y="81557"/>
                </a:lnTo>
                <a:close/>
              </a:path>
              <a:path w="685800" h="83820">
                <a:moveTo>
                  <a:pt x="685519" y="81557"/>
                </a:moveTo>
                <a:lnTo>
                  <a:pt x="678375" y="81557"/>
                </a:lnTo>
                <a:lnTo>
                  <a:pt x="678375" y="22175"/>
                </a:lnTo>
                <a:lnTo>
                  <a:pt x="657241" y="22175"/>
                </a:lnTo>
                <a:lnTo>
                  <a:pt x="657241" y="16966"/>
                </a:lnTo>
                <a:lnTo>
                  <a:pt x="663790" y="16867"/>
                </a:lnTo>
                <a:lnTo>
                  <a:pt x="668305" y="16321"/>
                </a:lnTo>
                <a:lnTo>
                  <a:pt x="670785" y="15329"/>
                </a:lnTo>
                <a:lnTo>
                  <a:pt x="673364" y="14237"/>
                </a:lnTo>
                <a:lnTo>
                  <a:pt x="675349" y="12600"/>
                </a:lnTo>
                <a:lnTo>
                  <a:pt x="676738" y="10417"/>
                </a:lnTo>
                <a:lnTo>
                  <a:pt x="678227" y="8235"/>
                </a:lnTo>
                <a:lnTo>
                  <a:pt x="679218" y="5258"/>
                </a:lnTo>
                <a:lnTo>
                  <a:pt x="679715" y="1488"/>
                </a:lnTo>
                <a:lnTo>
                  <a:pt x="685519" y="1488"/>
                </a:lnTo>
                <a:lnTo>
                  <a:pt x="685519" y="81557"/>
                </a:lnTo>
                <a:close/>
              </a:path>
            </a:pathLst>
          </a:custGeom>
          <a:solidFill>
            <a:srgbClr val="99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884634" y="4673994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24"/>
                </a:lnTo>
                <a:lnTo>
                  <a:pt x="0" y="1617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884634" y="4673994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24"/>
                </a:lnTo>
                <a:lnTo>
                  <a:pt x="0" y="1617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8320458" y="4714574"/>
            <a:ext cx="253807" cy="85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884634" y="4910394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884634" y="4910394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330281" y="4952761"/>
            <a:ext cx="235389" cy="1034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7880034" y="3726496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7880033" y="3726496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8315867" y="3767076"/>
            <a:ext cx="253807" cy="851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7880034" y="3490094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27"/>
                </a:lnTo>
                <a:lnTo>
                  <a:pt x="0" y="161727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7880033" y="3490094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27"/>
                </a:lnTo>
                <a:lnTo>
                  <a:pt x="0" y="1617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8089993" y="3532462"/>
            <a:ext cx="702945" cy="83820"/>
          </a:xfrm>
          <a:custGeom>
            <a:avLst/>
            <a:gdLst/>
            <a:ahLst/>
            <a:cxnLst/>
            <a:rect l="l" t="t" r="r" b="b"/>
            <a:pathLst>
              <a:path w="702945" h="83819">
                <a:moveTo>
                  <a:pt x="27979" y="81557"/>
                </a:moveTo>
                <a:lnTo>
                  <a:pt x="0" y="81557"/>
                </a:lnTo>
                <a:lnTo>
                  <a:pt x="0" y="0"/>
                </a:lnTo>
                <a:lnTo>
                  <a:pt x="27235" y="0"/>
                </a:lnTo>
                <a:lnTo>
                  <a:pt x="35876" y="613"/>
                </a:lnTo>
                <a:lnTo>
                  <a:pt x="43494" y="2455"/>
                </a:lnTo>
                <a:lnTo>
                  <a:pt x="50089" y="5525"/>
                </a:lnTo>
                <a:lnTo>
                  <a:pt x="51416" y="6548"/>
                </a:lnTo>
                <a:lnTo>
                  <a:pt x="7887" y="6548"/>
                </a:lnTo>
                <a:lnTo>
                  <a:pt x="7887" y="74860"/>
                </a:lnTo>
                <a:lnTo>
                  <a:pt x="51633" y="74860"/>
                </a:lnTo>
                <a:lnTo>
                  <a:pt x="49996" y="76116"/>
                </a:lnTo>
                <a:lnTo>
                  <a:pt x="43569" y="79139"/>
                </a:lnTo>
                <a:lnTo>
                  <a:pt x="36230" y="80953"/>
                </a:lnTo>
                <a:lnTo>
                  <a:pt x="27979" y="81557"/>
                </a:lnTo>
                <a:close/>
              </a:path>
              <a:path w="702945" h="83819">
                <a:moveTo>
                  <a:pt x="51633" y="74860"/>
                </a:moveTo>
                <a:lnTo>
                  <a:pt x="25151" y="74860"/>
                </a:lnTo>
                <a:lnTo>
                  <a:pt x="33011" y="74367"/>
                </a:lnTo>
                <a:lnTo>
                  <a:pt x="39774" y="72888"/>
                </a:lnTo>
                <a:lnTo>
                  <a:pt x="58042" y="40778"/>
                </a:lnTo>
                <a:lnTo>
                  <a:pt x="57549" y="32332"/>
                </a:lnTo>
                <a:lnTo>
                  <a:pt x="23961" y="6548"/>
                </a:lnTo>
                <a:lnTo>
                  <a:pt x="51416" y="6548"/>
                </a:lnTo>
                <a:lnTo>
                  <a:pt x="65781" y="40778"/>
                </a:lnTo>
                <a:lnTo>
                  <a:pt x="65139" y="50703"/>
                </a:lnTo>
                <a:lnTo>
                  <a:pt x="63214" y="59196"/>
                </a:lnTo>
                <a:lnTo>
                  <a:pt x="60005" y="66256"/>
                </a:lnTo>
                <a:lnTo>
                  <a:pt x="55512" y="71884"/>
                </a:lnTo>
                <a:lnTo>
                  <a:pt x="51633" y="74860"/>
                </a:lnTo>
                <a:close/>
              </a:path>
              <a:path w="702945" h="83819">
                <a:moveTo>
                  <a:pt x="107670" y="83343"/>
                </a:moveTo>
                <a:lnTo>
                  <a:pt x="92291" y="83343"/>
                </a:lnTo>
                <a:lnTo>
                  <a:pt x="85742" y="80565"/>
                </a:lnTo>
                <a:lnTo>
                  <a:pt x="80980" y="75009"/>
                </a:lnTo>
                <a:lnTo>
                  <a:pt x="76317" y="69353"/>
                </a:lnTo>
                <a:lnTo>
                  <a:pt x="74092" y="62060"/>
                </a:lnTo>
                <a:lnTo>
                  <a:pt x="73986" y="42961"/>
                </a:lnTo>
                <a:lnTo>
                  <a:pt x="76367" y="35470"/>
                </a:lnTo>
                <a:lnTo>
                  <a:pt x="85892" y="23762"/>
                </a:lnTo>
                <a:lnTo>
                  <a:pt x="92390" y="20835"/>
                </a:lnTo>
                <a:lnTo>
                  <a:pt x="108662" y="20835"/>
                </a:lnTo>
                <a:lnTo>
                  <a:pt x="115013" y="23762"/>
                </a:lnTo>
                <a:lnTo>
                  <a:pt x="117541" y="26937"/>
                </a:lnTo>
                <a:lnTo>
                  <a:pt x="95417" y="26937"/>
                </a:lnTo>
                <a:lnTo>
                  <a:pt x="91150" y="28822"/>
                </a:lnTo>
                <a:lnTo>
                  <a:pt x="84205" y="36363"/>
                </a:lnTo>
                <a:lnTo>
                  <a:pt x="82072" y="41473"/>
                </a:lnTo>
                <a:lnTo>
                  <a:pt x="81278" y="47922"/>
                </a:lnTo>
                <a:lnTo>
                  <a:pt x="126670" y="47922"/>
                </a:lnTo>
                <a:lnTo>
                  <a:pt x="126670" y="54024"/>
                </a:lnTo>
                <a:lnTo>
                  <a:pt x="81278" y="54024"/>
                </a:lnTo>
                <a:lnTo>
                  <a:pt x="81377" y="60870"/>
                </a:lnTo>
                <a:lnTo>
                  <a:pt x="83163" y="66476"/>
                </a:lnTo>
                <a:lnTo>
                  <a:pt x="86636" y="70842"/>
                </a:lnTo>
                <a:lnTo>
                  <a:pt x="90208" y="75108"/>
                </a:lnTo>
                <a:lnTo>
                  <a:pt x="94871" y="77241"/>
                </a:lnTo>
                <a:lnTo>
                  <a:pt x="118502" y="77241"/>
                </a:lnTo>
                <a:lnTo>
                  <a:pt x="113276" y="81607"/>
                </a:lnTo>
                <a:lnTo>
                  <a:pt x="107670" y="83343"/>
                </a:lnTo>
                <a:close/>
              </a:path>
              <a:path w="702945" h="83819">
                <a:moveTo>
                  <a:pt x="126670" y="47922"/>
                </a:moveTo>
                <a:lnTo>
                  <a:pt x="119378" y="47922"/>
                </a:lnTo>
                <a:lnTo>
                  <a:pt x="119179" y="42068"/>
                </a:lnTo>
                <a:lnTo>
                  <a:pt x="117343" y="37107"/>
                </a:lnTo>
                <a:lnTo>
                  <a:pt x="110399" y="28971"/>
                </a:lnTo>
                <a:lnTo>
                  <a:pt x="105933" y="26937"/>
                </a:lnTo>
                <a:lnTo>
                  <a:pt x="117541" y="26937"/>
                </a:lnTo>
                <a:lnTo>
                  <a:pt x="119675" y="29616"/>
                </a:lnTo>
                <a:lnTo>
                  <a:pt x="124339" y="35371"/>
                </a:lnTo>
                <a:lnTo>
                  <a:pt x="126625" y="42961"/>
                </a:lnTo>
                <a:lnTo>
                  <a:pt x="126670" y="47922"/>
                </a:lnTo>
                <a:close/>
              </a:path>
              <a:path w="702945" h="83819">
                <a:moveTo>
                  <a:pt x="118502" y="77241"/>
                </a:moveTo>
                <a:lnTo>
                  <a:pt x="105487" y="77241"/>
                </a:lnTo>
                <a:lnTo>
                  <a:pt x="109456" y="76001"/>
                </a:lnTo>
                <a:lnTo>
                  <a:pt x="115608" y="71040"/>
                </a:lnTo>
                <a:lnTo>
                  <a:pt x="117840" y="67220"/>
                </a:lnTo>
                <a:lnTo>
                  <a:pt x="119229" y="62060"/>
                </a:lnTo>
                <a:lnTo>
                  <a:pt x="126373" y="62060"/>
                </a:lnTo>
                <a:lnTo>
                  <a:pt x="124686" y="69204"/>
                </a:lnTo>
                <a:lnTo>
                  <a:pt x="121710" y="74562"/>
                </a:lnTo>
                <a:lnTo>
                  <a:pt x="118502" y="77241"/>
                </a:lnTo>
                <a:close/>
              </a:path>
              <a:path w="702945" h="83819">
                <a:moveTo>
                  <a:pt x="147987" y="32742"/>
                </a:moveTo>
                <a:lnTo>
                  <a:pt x="143581" y="32742"/>
                </a:lnTo>
                <a:lnTo>
                  <a:pt x="144970" y="29269"/>
                </a:lnTo>
                <a:lnTo>
                  <a:pt x="147400" y="26441"/>
                </a:lnTo>
                <a:lnTo>
                  <a:pt x="150873" y="24258"/>
                </a:lnTo>
                <a:lnTo>
                  <a:pt x="154346" y="21976"/>
                </a:lnTo>
                <a:lnTo>
                  <a:pt x="158216" y="20835"/>
                </a:lnTo>
                <a:lnTo>
                  <a:pt x="170122" y="20835"/>
                </a:lnTo>
                <a:lnTo>
                  <a:pt x="175629" y="22720"/>
                </a:lnTo>
                <a:lnTo>
                  <a:pt x="179412" y="26937"/>
                </a:lnTo>
                <a:lnTo>
                  <a:pt x="158017" y="26937"/>
                </a:lnTo>
                <a:lnTo>
                  <a:pt x="154644" y="27880"/>
                </a:lnTo>
                <a:lnTo>
                  <a:pt x="148889" y="31650"/>
                </a:lnTo>
                <a:lnTo>
                  <a:pt x="147987" y="32742"/>
                </a:lnTo>
                <a:close/>
              </a:path>
              <a:path w="702945" h="83819">
                <a:moveTo>
                  <a:pt x="143432" y="81557"/>
                </a:moveTo>
                <a:lnTo>
                  <a:pt x="136139" y="81557"/>
                </a:lnTo>
                <a:lnTo>
                  <a:pt x="136139" y="22621"/>
                </a:lnTo>
                <a:lnTo>
                  <a:pt x="143432" y="22621"/>
                </a:lnTo>
                <a:lnTo>
                  <a:pt x="143432" y="32742"/>
                </a:lnTo>
                <a:lnTo>
                  <a:pt x="147987" y="32742"/>
                </a:lnTo>
                <a:lnTo>
                  <a:pt x="146756" y="34230"/>
                </a:lnTo>
                <a:lnTo>
                  <a:pt x="145367" y="37504"/>
                </a:lnTo>
                <a:lnTo>
                  <a:pt x="144077" y="40679"/>
                </a:lnTo>
                <a:lnTo>
                  <a:pt x="143432" y="43854"/>
                </a:lnTo>
                <a:lnTo>
                  <a:pt x="143432" y="81557"/>
                </a:lnTo>
                <a:close/>
              </a:path>
              <a:path w="702945" h="83819">
                <a:moveTo>
                  <a:pt x="184062" y="81557"/>
                </a:moveTo>
                <a:lnTo>
                  <a:pt x="176918" y="81557"/>
                </a:lnTo>
                <a:lnTo>
                  <a:pt x="176918" y="38546"/>
                </a:lnTo>
                <a:lnTo>
                  <a:pt x="175678" y="34280"/>
                </a:lnTo>
                <a:lnTo>
                  <a:pt x="173198" y="31402"/>
                </a:lnTo>
                <a:lnTo>
                  <a:pt x="170718" y="28426"/>
                </a:lnTo>
                <a:lnTo>
                  <a:pt x="166947" y="26937"/>
                </a:lnTo>
                <a:lnTo>
                  <a:pt x="179412" y="26937"/>
                </a:lnTo>
                <a:lnTo>
                  <a:pt x="182375" y="30162"/>
                </a:lnTo>
                <a:lnTo>
                  <a:pt x="184062" y="35669"/>
                </a:lnTo>
                <a:lnTo>
                  <a:pt x="184062" y="81557"/>
                </a:lnTo>
                <a:close/>
              </a:path>
              <a:path w="702945" h="83819">
                <a:moveTo>
                  <a:pt x="237407" y="77241"/>
                </a:moveTo>
                <a:lnTo>
                  <a:pt x="223427" y="77241"/>
                </a:lnTo>
                <a:lnTo>
                  <a:pt x="227197" y="76249"/>
                </a:lnTo>
                <a:lnTo>
                  <a:pt x="230274" y="74265"/>
                </a:lnTo>
                <a:lnTo>
                  <a:pt x="233448" y="72181"/>
                </a:lnTo>
                <a:lnTo>
                  <a:pt x="235036" y="69403"/>
                </a:lnTo>
                <a:lnTo>
                  <a:pt x="235036" y="63350"/>
                </a:lnTo>
                <a:lnTo>
                  <a:pt x="234044" y="61168"/>
                </a:lnTo>
                <a:lnTo>
                  <a:pt x="230074" y="57596"/>
                </a:lnTo>
                <a:lnTo>
                  <a:pt x="226702" y="56206"/>
                </a:lnTo>
                <a:lnTo>
                  <a:pt x="221939" y="55215"/>
                </a:lnTo>
                <a:lnTo>
                  <a:pt x="212860" y="53131"/>
                </a:lnTo>
                <a:lnTo>
                  <a:pt x="207701" y="52040"/>
                </a:lnTo>
                <a:lnTo>
                  <a:pt x="203683" y="50254"/>
                </a:lnTo>
                <a:lnTo>
                  <a:pt x="197928" y="45293"/>
                </a:lnTo>
                <a:lnTo>
                  <a:pt x="196489" y="41820"/>
                </a:lnTo>
                <a:lnTo>
                  <a:pt x="196489" y="32295"/>
                </a:lnTo>
                <a:lnTo>
                  <a:pt x="198572" y="28277"/>
                </a:lnTo>
                <a:lnTo>
                  <a:pt x="206907" y="22324"/>
                </a:lnTo>
                <a:lnTo>
                  <a:pt x="212215" y="20835"/>
                </a:lnTo>
                <a:lnTo>
                  <a:pt x="225015" y="20835"/>
                </a:lnTo>
                <a:lnTo>
                  <a:pt x="230074" y="22472"/>
                </a:lnTo>
                <a:lnTo>
                  <a:pt x="233845" y="25747"/>
                </a:lnTo>
                <a:lnTo>
                  <a:pt x="235252" y="26937"/>
                </a:lnTo>
                <a:lnTo>
                  <a:pt x="213455" y="26937"/>
                </a:lnTo>
                <a:lnTo>
                  <a:pt x="210082" y="27830"/>
                </a:lnTo>
                <a:lnTo>
                  <a:pt x="204923" y="31402"/>
                </a:lnTo>
                <a:lnTo>
                  <a:pt x="203736" y="33684"/>
                </a:lnTo>
                <a:lnTo>
                  <a:pt x="203686" y="39736"/>
                </a:lnTo>
                <a:lnTo>
                  <a:pt x="204774" y="41770"/>
                </a:lnTo>
                <a:lnTo>
                  <a:pt x="207056" y="43457"/>
                </a:lnTo>
                <a:lnTo>
                  <a:pt x="209338" y="45045"/>
                </a:lnTo>
                <a:lnTo>
                  <a:pt x="212265" y="46235"/>
                </a:lnTo>
                <a:lnTo>
                  <a:pt x="232258" y="50750"/>
                </a:lnTo>
                <a:lnTo>
                  <a:pt x="235631" y="52585"/>
                </a:lnTo>
                <a:lnTo>
                  <a:pt x="238310" y="55363"/>
                </a:lnTo>
                <a:lnTo>
                  <a:pt x="240989" y="58042"/>
                </a:lnTo>
                <a:lnTo>
                  <a:pt x="242230" y="61168"/>
                </a:lnTo>
                <a:lnTo>
                  <a:pt x="242328" y="71040"/>
                </a:lnTo>
                <a:lnTo>
                  <a:pt x="240046" y="75406"/>
                </a:lnTo>
                <a:lnTo>
                  <a:pt x="237407" y="77241"/>
                </a:lnTo>
                <a:close/>
              </a:path>
              <a:path w="702945" h="83819">
                <a:moveTo>
                  <a:pt x="240244" y="39736"/>
                </a:moveTo>
                <a:lnTo>
                  <a:pt x="233101" y="39736"/>
                </a:lnTo>
                <a:lnTo>
                  <a:pt x="232803" y="35569"/>
                </a:lnTo>
                <a:lnTo>
                  <a:pt x="231265" y="32394"/>
                </a:lnTo>
                <a:lnTo>
                  <a:pt x="225709" y="28029"/>
                </a:lnTo>
                <a:lnTo>
                  <a:pt x="222088" y="26937"/>
                </a:lnTo>
                <a:lnTo>
                  <a:pt x="235252" y="26937"/>
                </a:lnTo>
                <a:lnTo>
                  <a:pt x="237714" y="29021"/>
                </a:lnTo>
                <a:lnTo>
                  <a:pt x="239848" y="33684"/>
                </a:lnTo>
                <a:lnTo>
                  <a:pt x="240244" y="39736"/>
                </a:lnTo>
                <a:close/>
              </a:path>
              <a:path w="702945" h="83819">
                <a:moveTo>
                  <a:pt x="225362" y="83343"/>
                </a:moveTo>
                <a:lnTo>
                  <a:pt x="211273" y="83343"/>
                </a:lnTo>
                <a:lnTo>
                  <a:pt x="205568" y="81607"/>
                </a:lnTo>
                <a:lnTo>
                  <a:pt x="201400" y="78134"/>
                </a:lnTo>
                <a:lnTo>
                  <a:pt x="197332" y="74562"/>
                </a:lnTo>
                <a:lnTo>
                  <a:pt x="195001" y="69353"/>
                </a:lnTo>
                <a:lnTo>
                  <a:pt x="194405" y="62507"/>
                </a:lnTo>
                <a:lnTo>
                  <a:pt x="201549" y="62507"/>
                </a:lnTo>
                <a:lnTo>
                  <a:pt x="201847" y="67171"/>
                </a:lnTo>
                <a:lnTo>
                  <a:pt x="203534" y="70792"/>
                </a:lnTo>
                <a:lnTo>
                  <a:pt x="206610" y="73371"/>
                </a:lnTo>
                <a:lnTo>
                  <a:pt x="209784" y="75952"/>
                </a:lnTo>
                <a:lnTo>
                  <a:pt x="213902" y="77241"/>
                </a:lnTo>
                <a:lnTo>
                  <a:pt x="237407" y="77241"/>
                </a:lnTo>
                <a:lnTo>
                  <a:pt x="235482" y="78581"/>
                </a:lnTo>
                <a:lnTo>
                  <a:pt x="231017" y="81755"/>
                </a:lnTo>
                <a:lnTo>
                  <a:pt x="225362" y="83343"/>
                </a:lnTo>
                <a:close/>
              </a:path>
              <a:path w="702945" h="83819">
                <a:moveTo>
                  <a:pt x="283361" y="83343"/>
                </a:moveTo>
                <a:lnTo>
                  <a:pt x="267982" y="83343"/>
                </a:lnTo>
                <a:lnTo>
                  <a:pt x="261434" y="80565"/>
                </a:lnTo>
                <a:lnTo>
                  <a:pt x="256671" y="75009"/>
                </a:lnTo>
                <a:lnTo>
                  <a:pt x="252009" y="69353"/>
                </a:lnTo>
                <a:lnTo>
                  <a:pt x="249783" y="62060"/>
                </a:lnTo>
                <a:lnTo>
                  <a:pt x="249677" y="42961"/>
                </a:lnTo>
                <a:lnTo>
                  <a:pt x="252058" y="35470"/>
                </a:lnTo>
                <a:lnTo>
                  <a:pt x="261583" y="23762"/>
                </a:lnTo>
                <a:lnTo>
                  <a:pt x="268082" y="20835"/>
                </a:lnTo>
                <a:lnTo>
                  <a:pt x="284354" y="20835"/>
                </a:lnTo>
                <a:lnTo>
                  <a:pt x="290704" y="23762"/>
                </a:lnTo>
                <a:lnTo>
                  <a:pt x="293233" y="26937"/>
                </a:lnTo>
                <a:lnTo>
                  <a:pt x="271108" y="26937"/>
                </a:lnTo>
                <a:lnTo>
                  <a:pt x="266841" y="28822"/>
                </a:lnTo>
                <a:lnTo>
                  <a:pt x="259896" y="36363"/>
                </a:lnTo>
                <a:lnTo>
                  <a:pt x="257763" y="41473"/>
                </a:lnTo>
                <a:lnTo>
                  <a:pt x="256969" y="47922"/>
                </a:lnTo>
                <a:lnTo>
                  <a:pt x="302361" y="47922"/>
                </a:lnTo>
                <a:lnTo>
                  <a:pt x="302361" y="54024"/>
                </a:lnTo>
                <a:lnTo>
                  <a:pt x="256969" y="54024"/>
                </a:lnTo>
                <a:lnTo>
                  <a:pt x="257068" y="60870"/>
                </a:lnTo>
                <a:lnTo>
                  <a:pt x="258854" y="66476"/>
                </a:lnTo>
                <a:lnTo>
                  <a:pt x="262327" y="70842"/>
                </a:lnTo>
                <a:lnTo>
                  <a:pt x="265899" y="75108"/>
                </a:lnTo>
                <a:lnTo>
                  <a:pt x="270562" y="77241"/>
                </a:lnTo>
                <a:lnTo>
                  <a:pt x="294193" y="77241"/>
                </a:lnTo>
                <a:lnTo>
                  <a:pt x="288967" y="81607"/>
                </a:lnTo>
                <a:lnTo>
                  <a:pt x="283361" y="83343"/>
                </a:lnTo>
                <a:close/>
              </a:path>
              <a:path w="702945" h="83819">
                <a:moveTo>
                  <a:pt x="302361" y="47922"/>
                </a:moveTo>
                <a:lnTo>
                  <a:pt x="295069" y="47922"/>
                </a:lnTo>
                <a:lnTo>
                  <a:pt x="294871" y="42068"/>
                </a:lnTo>
                <a:lnTo>
                  <a:pt x="293036" y="37107"/>
                </a:lnTo>
                <a:lnTo>
                  <a:pt x="286090" y="28971"/>
                </a:lnTo>
                <a:lnTo>
                  <a:pt x="281625" y="26937"/>
                </a:lnTo>
                <a:lnTo>
                  <a:pt x="293233" y="26937"/>
                </a:lnTo>
                <a:lnTo>
                  <a:pt x="295366" y="29616"/>
                </a:lnTo>
                <a:lnTo>
                  <a:pt x="300030" y="35371"/>
                </a:lnTo>
                <a:lnTo>
                  <a:pt x="302317" y="42961"/>
                </a:lnTo>
                <a:lnTo>
                  <a:pt x="302361" y="47922"/>
                </a:lnTo>
                <a:close/>
              </a:path>
              <a:path w="702945" h="83819">
                <a:moveTo>
                  <a:pt x="294193" y="77241"/>
                </a:moveTo>
                <a:lnTo>
                  <a:pt x="281179" y="77241"/>
                </a:lnTo>
                <a:lnTo>
                  <a:pt x="285147" y="76001"/>
                </a:lnTo>
                <a:lnTo>
                  <a:pt x="291299" y="71040"/>
                </a:lnTo>
                <a:lnTo>
                  <a:pt x="293531" y="67220"/>
                </a:lnTo>
                <a:lnTo>
                  <a:pt x="294921" y="62060"/>
                </a:lnTo>
                <a:lnTo>
                  <a:pt x="302064" y="62060"/>
                </a:lnTo>
                <a:lnTo>
                  <a:pt x="300377" y="69204"/>
                </a:lnTo>
                <a:lnTo>
                  <a:pt x="297401" y="74562"/>
                </a:lnTo>
                <a:lnTo>
                  <a:pt x="294193" y="77241"/>
                </a:lnTo>
                <a:close/>
              </a:path>
              <a:path w="702945" h="83819">
                <a:moveTo>
                  <a:pt x="389425" y="81557"/>
                </a:moveTo>
                <a:lnTo>
                  <a:pt x="345075" y="81557"/>
                </a:lnTo>
                <a:lnTo>
                  <a:pt x="345075" y="0"/>
                </a:lnTo>
                <a:lnTo>
                  <a:pt x="388037" y="0"/>
                </a:lnTo>
                <a:lnTo>
                  <a:pt x="394238" y="1686"/>
                </a:lnTo>
                <a:lnTo>
                  <a:pt x="398802" y="5060"/>
                </a:lnTo>
                <a:lnTo>
                  <a:pt x="400922" y="6548"/>
                </a:lnTo>
                <a:lnTo>
                  <a:pt x="352963" y="6548"/>
                </a:lnTo>
                <a:lnTo>
                  <a:pt x="352963" y="35718"/>
                </a:lnTo>
                <a:lnTo>
                  <a:pt x="398283" y="35718"/>
                </a:lnTo>
                <a:lnTo>
                  <a:pt x="395924" y="37256"/>
                </a:lnTo>
                <a:lnTo>
                  <a:pt x="391658" y="38248"/>
                </a:lnTo>
                <a:lnTo>
                  <a:pt x="391658" y="38397"/>
                </a:lnTo>
                <a:lnTo>
                  <a:pt x="396818" y="39092"/>
                </a:lnTo>
                <a:lnTo>
                  <a:pt x="400985" y="41274"/>
                </a:lnTo>
                <a:lnTo>
                  <a:pt x="401972" y="42415"/>
                </a:lnTo>
                <a:lnTo>
                  <a:pt x="352963" y="42415"/>
                </a:lnTo>
                <a:lnTo>
                  <a:pt x="352963" y="74860"/>
                </a:lnTo>
                <a:lnTo>
                  <a:pt x="402597" y="74860"/>
                </a:lnTo>
                <a:lnTo>
                  <a:pt x="401481" y="75753"/>
                </a:lnTo>
                <a:lnTo>
                  <a:pt x="396520" y="79623"/>
                </a:lnTo>
                <a:lnTo>
                  <a:pt x="389425" y="81557"/>
                </a:lnTo>
                <a:close/>
              </a:path>
              <a:path w="702945" h="83819">
                <a:moveTo>
                  <a:pt x="398283" y="35718"/>
                </a:moveTo>
                <a:lnTo>
                  <a:pt x="385308" y="35718"/>
                </a:lnTo>
                <a:lnTo>
                  <a:pt x="389625" y="34478"/>
                </a:lnTo>
                <a:lnTo>
                  <a:pt x="396371" y="29517"/>
                </a:lnTo>
                <a:lnTo>
                  <a:pt x="398058" y="26144"/>
                </a:lnTo>
                <a:lnTo>
                  <a:pt x="398058" y="16718"/>
                </a:lnTo>
                <a:lnTo>
                  <a:pt x="396470" y="12898"/>
                </a:lnTo>
                <a:lnTo>
                  <a:pt x="393295" y="10417"/>
                </a:lnTo>
                <a:lnTo>
                  <a:pt x="390220" y="7838"/>
                </a:lnTo>
                <a:lnTo>
                  <a:pt x="385656" y="6548"/>
                </a:lnTo>
                <a:lnTo>
                  <a:pt x="400922" y="6548"/>
                </a:lnTo>
                <a:lnTo>
                  <a:pt x="403465" y="8334"/>
                </a:lnTo>
                <a:lnTo>
                  <a:pt x="405797" y="13295"/>
                </a:lnTo>
                <a:lnTo>
                  <a:pt x="405797" y="24209"/>
                </a:lnTo>
                <a:lnTo>
                  <a:pt x="404507" y="28078"/>
                </a:lnTo>
                <a:lnTo>
                  <a:pt x="399348" y="35024"/>
                </a:lnTo>
                <a:lnTo>
                  <a:pt x="398283" y="35718"/>
                </a:lnTo>
                <a:close/>
              </a:path>
              <a:path w="702945" h="83819">
                <a:moveTo>
                  <a:pt x="402597" y="74860"/>
                </a:moveTo>
                <a:lnTo>
                  <a:pt x="387044" y="74860"/>
                </a:lnTo>
                <a:lnTo>
                  <a:pt x="392253" y="73470"/>
                </a:lnTo>
                <a:lnTo>
                  <a:pt x="399397" y="67915"/>
                </a:lnTo>
                <a:lnTo>
                  <a:pt x="401183" y="63698"/>
                </a:lnTo>
                <a:lnTo>
                  <a:pt x="401183" y="52883"/>
                </a:lnTo>
                <a:lnTo>
                  <a:pt x="399298" y="49013"/>
                </a:lnTo>
                <a:lnTo>
                  <a:pt x="395528" y="46434"/>
                </a:lnTo>
                <a:lnTo>
                  <a:pt x="391757" y="43755"/>
                </a:lnTo>
                <a:lnTo>
                  <a:pt x="386449" y="42415"/>
                </a:lnTo>
                <a:lnTo>
                  <a:pt x="401972" y="42415"/>
                </a:lnTo>
                <a:lnTo>
                  <a:pt x="404160" y="44946"/>
                </a:lnTo>
                <a:lnTo>
                  <a:pt x="407335" y="48517"/>
                </a:lnTo>
                <a:lnTo>
                  <a:pt x="408887" y="52883"/>
                </a:lnTo>
                <a:lnTo>
                  <a:pt x="408922" y="65980"/>
                </a:lnTo>
                <a:lnTo>
                  <a:pt x="406442" y="71785"/>
                </a:lnTo>
                <a:lnTo>
                  <a:pt x="402597" y="74860"/>
                </a:lnTo>
                <a:close/>
              </a:path>
              <a:path w="702945" h="83819">
                <a:moveTo>
                  <a:pt x="427265" y="81557"/>
                </a:moveTo>
                <a:lnTo>
                  <a:pt x="420122" y="81557"/>
                </a:lnTo>
                <a:lnTo>
                  <a:pt x="420122" y="0"/>
                </a:lnTo>
                <a:lnTo>
                  <a:pt x="427265" y="0"/>
                </a:lnTo>
                <a:lnTo>
                  <a:pt x="427265" y="81557"/>
                </a:lnTo>
                <a:close/>
              </a:path>
              <a:path w="702945" h="83819">
                <a:moveTo>
                  <a:pt x="471833" y="83343"/>
                </a:moveTo>
                <a:lnTo>
                  <a:pt x="457644" y="83343"/>
                </a:lnTo>
                <a:lnTo>
                  <a:pt x="450898" y="80416"/>
                </a:lnTo>
                <a:lnTo>
                  <a:pt x="445738" y="74562"/>
                </a:lnTo>
                <a:lnTo>
                  <a:pt x="440678" y="68609"/>
                </a:lnTo>
                <a:lnTo>
                  <a:pt x="438149" y="61118"/>
                </a:lnTo>
                <a:lnTo>
                  <a:pt x="438149" y="42961"/>
                </a:lnTo>
                <a:lnTo>
                  <a:pt x="440678" y="35470"/>
                </a:lnTo>
                <a:lnTo>
                  <a:pt x="445957" y="29368"/>
                </a:lnTo>
                <a:lnTo>
                  <a:pt x="450898" y="23762"/>
                </a:lnTo>
                <a:lnTo>
                  <a:pt x="457644" y="20835"/>
                </a:lnTo>
                <a:lnTo>
                  <a:pt x="474413" y="20835"/>
                </a:lnTo>
                <a:lnTo>
                  <a:pt x="481160" y="23762"/>
                </a:lnTo>
                <a:lnTo>
                  <a:pt x="483904" y="26937"/>
                </a:lnTo>
                <a:lnTo>
                  <a:pt x="459827" y="26937"/>
                </a:lnTo>
                <a:lnTo>
                  <a:pt x="454867" y="29368"/>
                </a:lnTo>
                <a:lnTo>
                  <a:pt x="447326" y="39092"/>
                </a:lnTo>
                <a:lnTo>
                  <a:pt x="445441" y="45045"/>
                </a:lnTo>
                <a:lnTo>
                  <a:pt x="445441" y="59034"/>
                </a:lnTo>
                <a:lnTo>
                  <a:pt x="447276" y="64987"/>
                </a:lnTo>
                <a:lnTo>
                  <a:pt x="450947" y="69948"/>
                </a:lnTo>
                <a:lnTo>
                  <a:pt x="454718" y="74811"/>
                </a:lnTo>
                <a:lnTo>
                  <a:pt x="459728" y="77241"/>
                </a:lnTo>
                <a:lnTo>
                  <a:pt x="483779" y="77241"/>
                </a:lnTo>
                <a:lnTo>
                  <a:pt x="476893" y="81905"/>
                </a:lnTo>
                <a:lnTo>
                  <a:pt x="471833" y="83343"/>
                </a:lnTo>
                <a:close/>
              </a:path>
              <a:path w="702945" h="83819">
                <a:moveTo>
                  <a:pt x="483779" y="77241"/>
                </a:moveTo>
                <a:lnTo>
                  <a:pt x="472230" y="77241"/>
                </a:lnTo>
                <a:lnTo>
                  <a:pt x="477240" y="74811"/>
                </a:lnTo>
                <a:lnTo>
                  <a:pt x="484880" y="64987"/>
                </a:lnTo>
                <a:lnTo>
                  <a:pt x="486815" y="59034"/>
                </a:lnTo>
                <a:lnTo>
                  <a:pt x="486782" y="45045"/>
                </a:lnTo>
                <a:lnTo>
                  <a:pt x="484880" y="39240"/>
                </a:lnTo>
                <a:lnTo>
                  <a:pt x="481011" y="34379"/>
                </a:lnTo>
                <a:lnTo>
                  <a:pt x="477240" y="29418"/>
                </a:lnTo>
                <a:lnTo>
                  <a:pt x="472230" y="26937"/>
                </a:lnTo>
                <a:lnTo>
                  <a:pt x="483904" y="26937"/>
                </a:lnTo>
                <a:lnTo>
                  <a:pt x="486219" y="29616"/>
                </a:lnTo>
                <a:lnTo>
                  <a:pt x="491379" y="35470"/>
                </a:lnTo>
                <a:lnTo>
                  <a:pt x="493959" y="42961"/>
                </a:lnTo>
                <a:lnTo>
                  <a:pt x="493959" y="57547"/>
                </a:lnTo>
                <a:lnTo>
                  <a:pt x="492917" y="62656"/>
                </a:lnTo>
                <a:lnTo>
                  <a:pt x="488750" y="72181"/>
                </a:lnTo>
                <a:lnTo>
                  <a:pt x="485525" y="76051"/>
                </a:lnTo>
                <a:lnTo>
                  <a:pt x="483779" y="77241"/>
                </a:lnTo>
                <a:close/>
              </a:path>
              <a:path w="702945" h="83819">
                <a:moveTo>
                  <a:pt x="536195" y="83343"/>
                </a:moveTo>
                <a:lnTo>
                  <a:pt x="521213" y="83343"/>
                </a:lnTo>
                <a:lnTo>
                  <a:pt x="514466" y="80416"/>
                </a:lnTo>
                <a:lnTo>
                  <a:pt x="509307" y="74562"/>
                </a:lnTo>
                <a:lnTo>
                  <a:pt x="504246" y="68609"/>
                </a:lnTo>
                <a:lnTo>
                  <a:pt x="501716" y="61118"/>
                </a:lnTo>
                <a:lnTo>
                  <a:pt x="501716" y="42961"/>
                </a:lnTo>
                <a:lnTo>
                  <a:pt x="504246" y="35470"/>
                </a:lnTo>
                <a:lnTo>
                  <a:pt x="509307" y="29616"/>
                </a:lnTo>
                <a:lnTo>
                  <a:pt x="514466" y="23762"/>
                </a:lnTo>
                <a:lnTo>
                  <a:pt x="521213" y="20835"/>
                </a:lnTo>
                <a:lnTo>
                  <a:pt x="536492" y="20835"/>
                </a:lnTo>
                <a:lnTo>
                  <a:pt x="542000" y="22621"/>
                </a:lnTo>
                <a:lnTo>
                  <a:pt x="546936" y="26937"/>
                </a:lnTo>
                <a:lnTo>
                  <a:pt x="523395" y="26937"/>
                </a:lnTo>
                <a:lnTo>
                  <a:pt x="518435" y="29368"/>
                </a:lnTo>
                <a:lnTo>
                  <a:pt x="510894" y="39092"/>
                </a:lnTo>
                <a:lnTo>
                  <a:pt x="509009" y="45045"/>
                </a:lnTo>
                <a:lnTo>
                  <a:pt x="509009" y="59034"/>
                </a:lnTo>
                <a:lnTo>
                  <a:pt x="510894" y="64987"/>
                </a:lnTo>
                <a:lnTo>
                  <a:pt x="514665" y="69948"/>
                </a:lnTo>
                <a:lnTo>
                  <a:pt x="518435" y="74811"/>
                </a:lnTo>
                <a:lnTo>
                  <a:pt x="523396" y="77241"/>
                </a:lnTo>
                <a:lnTo>
                  <a:pt x="546078" y="77241"/>
                </a:lnTo>
                <a:lnTo>
                  <a:pt x="541652" y="81359"/>
                </a:lnTo>
                <a:lnTo>
                  <a:pt x="536195" y="83343"/>
                </a:lnTo>
                <a:close/>
              </a:path>
              <a:path w="702945" h="83819">
                <a:moveTo>
                  <a:pt x="553509" y="41076"/>
                </a:moveTo>
                <a:lnTo>
                  <a:pt x="546365" y="41076"/>
                </a:lnTo>
                <a:lnTo>
                  <a:pt x="545273" y="36413"/>
                </a:lnTo>
                <a:lnTo>
                  <a:pt x="543339" y="32890"/>
                </a:lnTo>
                <a:lnTo>
                  <a:pt x="537783" y="28128"/>
                </a:lnTo>
                <a:lnTo>
                  <a:pt x="534111" y="26937"/>
                </a:lnTo>
                <a:lnTo>
                  <a:pt x="546936" y="26937"/>
                </a:lnTo>
                <a:lnTo>
                  <a:pt x="550235" y="29765"/>
                </a:lnTo>
                <a:lnTo>
                  <a:pt x="552715" y="34726"/>
                </a:lnTo>
                <a:lnTo>
                  <a:pt x="553509" y="41076"/>
                </a:lnTo>
                <a:close/>
              </a:path>
              <a:path w="702945" h="83819">
                <a:moveTo>
                  <a:pt x="546078" y="77241"/>
                </a:moveTo>
                <a:lnTo>
                  <a:pt x="533913" y="77241"/>
                </a:lnTo>
                <a:lnTo>
                  <a:pt x="537733" y="75703"/>
                </a:lnTo>
                <a:lnTo>
                  <a:pt x="544282" y="69552"/>
                </a:lnTo>
                <a:lnTo>
                  <a:pt x="546216" y="65484"/>
                </a:lnTo>
                <a:lnTo>
                  <a:pt x="546812" y="60423"/>
                </a:lnTo>
                <a:lnTo>
                  <a:pt x="553955" y="60423"/>
                </a:lnTo>
                <a:lnTo>
                  <a:pt x="552864" y="67766"/>
                </a:lnTo>
                <a:lnTo>
                  <a:pt x="550184" y="73421"/>
                </a:lnTo>
                <a:lnTo>
                  <a:pt x="546078" y="77241"/>
                </a:lnTo>
                <a:close/>
              </a:path>
              <a:path w="702945" h="83819">
                <a:moveTo>
                  <a:pt x="571312" y="81557"/>
                </a:moveTo>
                <a:lnTo>
                  <a:pt x="564019" y="81557"/>
                </a:lnTo>
                <a:lnTo>
                  <a:pt x="564019" y="0"/>
                </a:lnTo>
                <a:lnTo>
                  <a:pt x="571312" y="0"/>
                </a:lnTo>
                <a:lnTo>
                  <a:pt x="571312" y="51196"/>
                </a:lnTo>
                <a:lnTo>
                  <a:pt x="580810" y="51196"/>
                </a:lnTo>
                <a:lnTo>
                  <a:pt x="571312" y="59233"/>
                </a:lnTo>
                <a:lnTo>
                  <a:pt x="571312" y="81557"/>
                </a:lnTo>
                <a:close/>
              </a:path>
              <a:path w="702945" h="83819">
                <a:moveTo>
                  <a:pt x="580810" y="51196"/>
                </a:moveTo>
                <a:lnTo>
                  <a:pt x="571312" y="51196"/>
                </a:lnTo>
                <a:lnTo>
                  <a:pt x="603905" y="22621"/>
                </a:lnTo>
                <a:lnTo>
                  <a:pt x="613579" y="22621"/>
                </a:lnTo>
                <a:lnTo>
                  <a:pt x="588427" y="44350"/>
                </a:lnTo>
                <a:lnTo>
                  <a:pt x="592070" y="49410"/>
                </a:lnTo>
                <a:lnTo>
                  <a:pt x="582921" y="49410"/>
                </a:lnTo>
                <a:lnTo>
                  <a:pt x="580810" y="51196"/>
                </a:lnTo>
                <a:close/>
              </a:path>
              <a:path w="702945" h="83819">
                <a:moveTo>
                  <a:pt x="615216" y="81557"/>
                </a:moveTo>
                <a:lnTo>
                  <a:pt x="606286" y="81557"/>
                </a:lnTo>
                <a:lnTo>
                  <a:pt x="582921" y="49410"/>
                </a:lnTo>
                <a:lnTo>
                  <a:pt x="592070" y="49410"/>
                </a:lnTo>
                <a:lnTo>
                  <a:pt x="615216" y="81557"/>
                </a:lnTo>
                <a:close/>
              </a:path>
              <a:path w="702945" h="83819">
                <a:moveTo>
                  <a:pt x="659325" y="29170"/>
                </a:moveTo>
                <a:lnTo>
                  <a:pt x="652182" y="29170"/>
                </a:lnTo>
                <a:lnTo>
                  <a:pt x="652182" y="19893"/>
                </a:lnTo>
                <a:lnTo>
                  <a:pt x="654414" y="13295"/>
                </a:lnTo>
                <a:lnTo>
                  <a:pt x="663344" y="3373"/>
                </a:lnTo>
                <a:lnTo>
                  <a:pt x="669644" y="892"/>
                </a:lnTo>
                <a:lnTo>
                  <a:pt x="685221" y="892"/>
                </a:lnTo>
                <a:lnTo>
                  <a:pt x="691224" y="2926"/>
                </a:lnTo>
                <a:lnTo>
                  <a:pt x="695788" y="6994"/>
                </a:lnTo>
                <a:lnTo>
                  <a:pt x="671876" y="6994"/>
                </a:lnTo>
                <a:lnTo>
                  <a:pt x="667561" y="8780"/>
                </a:lnTo>
                <a:lnTo>
                  <a:pt x="661210" y="15924"/>
                </a:lnTo>
                <a:lnTo>
                  <a:pt x="659523" y="21034"/>
                </a:lnTo>
                <a:lnTo>
                  <a:pt x="659325" y="27681"/>
                </a:lnTo>
                <a:lnTo>
                  <a:pt x="659325" y="29170"/>
                </a:lnTo>
                <a:close/>
              </a:path>
              <a:path w="702945" h="83819">
                <a:moveTo>
                  <a:pt x="702932" y="81557"/>
                </a:moveTo>
                <a:lnTo>
                  <a:pt x="650247" y="81557"/>
                </a:lnTo>
                <a:lnTo>
                  <a:pt x="650346" y="75604"/>
                </a:lnTo>
                <a:lnTo>
                  <a:pt x="681699" y="44648"/>
                </a:lnTo>
                <a:lnTo>
                  <a:pt x="687503" y="40133"/>
                </a:lnTo>
                <a:lnTo>
                  <a:pt x="693754" y="32692"/>
                </a:lnTo>
                <a:lnTo>
                  <a:pt x="695341" y="28277"/>
                </a:lnTo>
                <a:lnTo>
                  <a:pt x="695341" y="18454"/>
                </a:lnTo>
                <a:lnTo>
                  <a:pt x="693654" y="14585"/>
                </a:lnTo>
                <a:lnTo>
                  <a:pt x="690282" y="11608"/>
                </a:lnTo>
                <a:lnTo>
                  <a:pt x="687007" y="8532"/>
                </a:lnTo>
                <a:lnTo>
                  <a:pt x="682691" y="6994"/>
                </a:lnTo>
                <a:lnTo>
                  <a:pt x="695788" y="6994"/>
                </a:lnTo>
                <a:lnTo>
                  <a:pt x="700352" y="10963"/>
                </a:lnTo>
                <a:lnTo>
                  <a:pt x="702635" y="16420"/>
                </a:lnTo>
                <a:lnTo>
                  <a:pt x="702516" y="29170"/>
                </a:lnTo>
                <a:lnTo>
                  <a:pt x="700898" y="33932"/>
                </a:lnTo>
                <a:lnTo>
                  <a:pt x="697425" y="38695"/>
                </a:lnTo>
                <a:lnTo>
                  <a:pt x="694052" y="43457"/>
                </a:lnTo>
                <a:lnTo>
                  <a:pt x="687900" y="48567"/>
                </a:lnTo>
                <a:lnTo>
                  <a:pt x="671628" y="58489"/>
                </a:lnTo>
                <a:lnTo>
                  <a:pt x="666469" y="62309"/>
                </a:lnTo>
                <a:lnTo>
                  <a:pt x="663493" y="65484"/>
                </a:lnTo>
                <a:lnTo>
                  <a:pt x="660615" y="68658"/>
                </a:lnTo>
                <a:lnTo>
                  <a:pt x="658928" y="71785"/>
                </a:lnTo>
                <a:lnTo>
                  <a:pt x="658432" y="74860"/>
                </a:lnTo>
                <a:lnTo>
                  <a:pt x="702932" y="74860"/>
                </a:lnTo>
                <a:lnTo>
                  <a:pt x="702932" y="81557"/>
                </a:lnTo>
                <a:close/>
              </a:path>
            </a:pathLst>
          </a:custGeom>
          <a:solidFill>
            <a:srgbClr val="99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880034" y="3253690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880033" y="3253690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8315867" y="3294266"/>
            <a:ext cx="253807" cy="851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880034" y="3017283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880033" y="3017283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8341168" y="3059651"/>
            <a:ext cx="200284" cy="833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7880034" y="2780876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7880033" y="2780875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8315867" y="2821456"/>
            <a:ext cx="253807" cy="851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7880034" y="2544471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7880033" y="2544471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8089993" y="2586831"/>
            <a:ext cx="704850" cy="83820"/>
          </a:xfrm>
          <a:custGeom>
            <a:avLst/>
            <a:gdLst/>
            <a:ahLst/>
            <a:cxnLst/>
            <a:rect l="l" t="t" r="r" b="b"/>
            <a:pathLst>
              <a:path w="704850" h="83819">
                <a:moveTo>
                  <a:pt x="27979" y="81557"/>
                </a:moveTo>
                <a:lnTo>
                  <a:pt x="0" y="81557"/>
                </a:lnTo>
                <a:lnTo>
                  <a:pt x="0" y="0"/>
                </a:lnTo>
                <a:lnTo>
                  <a:pt x="27235" y="0"/>
                </a:lnTo>
                <a:lnTo>
                  <a:pt x="35876" y="613"/>
                </a:lnTo>
                <a:lnTo>
                  <a:pt x="43494" y="2455"/>
                </a:lnTo>
                <a:lnTo>
                  <a:pt x="50089" y="5525"/>
                </a:lnTo>
                <a:lnTo>
                  <a:pt x="51416" y="6548"/>
                </a:lnTo>
                <a:lnTo>
                  <a:pt x="7887" y="6548"/>
                </a:lnTo>
                <a:lnTo>
                  <a:pt x="7887" y="74860"/>
                </a:lnTo>
                <a:lnTo>
                  <a:pt x="51633" y="74860"/>
                </a:lnTo>
                <a:lnTo>
                  <a:pt x="49996" y="76116"/>
                </a:lnTo>
                <a:lnTo>
                  <a:pt x="43569" y="79139"/>
                </a:lnTo>
                <a:lnTo>
                  <a:pt x="36230" y="80953"/>
                </a:lnTo>
                <a:lnTo>
                  <a:pt x="27979" y="81557"/>
                </a:lnTo>
                <a:close/>
              </a:path>
              <a:path w="704850" h="83819">
                <a:moveTo>
                  <a:pt x="51633" y="74860"/>
                </a:moveTo>
                <a:lnTo>
                  <a:pt x="25151" y="74860"/>
                </a:lnTo>
                <a:lnTo>
                  <a:pt x="33011" y="74367"/>
                </a:lnTo>
                <a:lnTo>
                  <a:pt x="39774" y="72888"/>
                </a:lnTo>
                <a:lnTo>
                  <a:pt x="58042" y="40778"/>
                </a:lnTo>
                <a:lnTo>
                  <a:pt x="57549" y="32332"/>
                </a:lnTo>
                <a:lnTo>
                  <a:pt x="23961" y="6548"/>
                </a:lnTo>
                <a:lnTo>
                  <a:pt x="51416" y="6548"/>
                </a:lnTo>
                <a:lnTo>
                  <a:pt x="65781" y="40778"/>
                </a:lnTo>
                <a:lnTo>
                  <a:pt x="65139" y="50703"/>
                </a:lnTo>
                <a:lnTo>
                  <a:pt x="63214" y="59196"/>
                </a:lnTo>
                <a:lnTo>
                  <a:pt x="60005" y="66256"/>
                </a:lnTo>
                <a:lnTo>
                  <a:pt x="55512" y="71884"/>
                </a:lnTo>
                <a:lnTo>
                  <a:pt x="51633" y="74860"/>
                </a:lnTo>
                <a:close/>
              </a:path>
              <a:path w="704850" h="83819">
                <a:moveTo>
                  <a:pt x="107670" y="83343"/>
                </a:moveTo>
                <a:lnTo>
                  <a:pt x="92291" y="83343"/>
                </a:lnTo>
                <a:lnTo>
                  <a:pt x="85742" y="80565"/>
                </a:lnTo>
                <a:lnTo>
                  <a:pt x="80980" y="75009"/>
                </a:lnTo>
                <a:lnTo>
                  <a:pt x="76317" y="69353"/>
                </a:lnTo>
                <a:lnTo>
                  <a:pt x="74092" y="62060"/>
                </a:lnTo>
                <a:lnTo>
                  <a:pt x="73986" y="42961"/>
                </a:lnTo>
                <a:lnTo>
                  <a:pt x="76367" y="35470"/>
                </a:lnTo>
                <a:lnTo>
                  <a:pt x="85892" y="23762"/>
                </a:lnTo>
                <a:lnTo>
                  <a:pt x="92390" y="20835"/>
                </a:lnTo>
                <a:lnTo>
                  <a:pt x="108662" y="20835"/>
                </a:lnTo>
                <a:lnTo>
                  <a:pt x="115013" y="23762"/>
                </a:lnTo>
                <a:lnTo>
                  <a:pt x="117541" y="26937"/>
                </a:lnTo>
                <a:lnTo>
                  <a:pt x="95417" y="26937"/>
                </a:lnTo>
                <a:lnTo>
                  <a:pt x="91150" y="28822"/>
                </a:lnTo>
                <a:lnTo>
                  <a:pt x="84205" y="36363"/>
                </a:lnTo>
                <a:lnTo>
                  <a:pt x="82072" y="41473"/>
                </a:lnTo>
                <a:lnTo>
                  <a:pt x="81278" y="47922"/>
                </a:lnTo>
                <a:lnTo>
                  <a:pt x="126670" y="47922"/>
                </a:lnTo>
                <a:lnTo>
                  <a:pt x="126670" y="54024"/>
                </a:lnTo>
                <a:lnTo>
                  <a:pt x="81278" y="54024"/>
                </a:lnTo>
                <a:lnTo>
                  <a:pt x="81377" y="60870"/>
                </a:lnTo>
                <a:lnTo>
                  <a:pt x="83163" y="66476"/>
                </a:lnTo>
                <a:lnTo>
                  <a:pt x="86636" y="70842"/>
                </a:lnTo>
                <a:lnTo>
                  <a:pt x="90208" y="75108"/>
                </a:lnTo>
                <a:lnTo>
                  <a:pt x="94871" y="77241"/>
                </a:lnTo>
                <a:lnTo>
                  <a:pt x="118502" y="77241"/>
                </a:lnTo>
                <a:lnTo>
                  <a:pt x="113276" y="81607"/>
                </a:lnTo>
                <a:lnTo>
                  <a:pt x="107670" y="83343"/>
                </a:lnTo>
                <a:close/>
              </a:path>
              <a:path w="704850" h="83819">
                <a:moveTo>
                  <a:pt x="126670" y="47922"/>
                </a:moveTo>
                <a:lnTo>
                  <a:pt x="119378" y="47922"/>
                </a:lnTo>
                <a:lnTo>
                  <a:pt x="119179" y="42068"/>
                </a:lnTo>
                <a:lnTo>
                  <a:pt x="117343" y="37107"/>
                </a:lnTo>
                <a:lnTo>
                  <a:pt x="110399" y="28971"/>
                </a:lnTo>
                <a:lnTo>
                  <a:pt x="105933" y="26937"/>
                </a:lnTo>
                <a:lnTo>
                  <a:pt x="117541" y="26937"/>
                </a:lnTo>
                <a:lnTo>
                  <a:pt x="119675" y="29616"/>
                </a:lnTo>
                <a:lnTo>
                  <a:pt x="124339" y="35371"/>
                </a:lnTo>
                <a:lnTo>
                  <a:pt x="126625" y="42961"/>
                </a:lnTo>
                <a:lnTo>
                  <a:pt x="126670" y="47922"/>
                </a:lnTo>
                <a:close/>
              </a:path>
              <a:path w="704850" h="83819">
                <a:moveTo>
                  <a:pt x="118502" y="77241"/>
                </a:moveTo>
                <a:lnTo>
                  <a:pt x="105487" y="77241"/>
                </a:lnTo>
                <a:lnTo>
                  <a:pt x="109456" y="76001"/>
                </a:lnTo>
                <a:lnTo>
                  <a:pt x="115608" y="71040"/>
                </a:lnTo>
                <a:lnTo>
                  <a:pt x="117840" y="67220"/>
                </a:lnTo>
                <a:lnTo>
                  <a:pt x="119229" y="62060"/>
                </a:lnTo>
                <a:lnTo>
                  <a:pt x="126373" y="62060"/>
                </a:lnTo>
                <a:lnTo>
                  <a:pt x="124686" y="69204"/>
                </a:lnTo>
                <a:lnTo>
                  <a:pt x="121710" y="74562"/>
                </a:lnTo>
                <a:lnTo>
                  <a:pt x="118502" y="77241"/>
                </a:lnTo>
                <a:close/>
              </a:path>
              <a:path w="704850" h="83819">
                <a:moveTo>
                  <a:pt x="147987" y="32742"/>
                </a:moveTo>
                <a:lnTo>
                  <a:pt x="143581" y="32742"/>
                </a:lnTo>
                <a:lnTo>
                  <a:pt x="144970" y="29269"/>
                </a:lnTo>
                <a:lnTo>
                  <a:pt x="147400" y="26441"/>
                </a:lnTo>
                <a:lnTo>
                  <a:pt x="150873" y="24258"/>
                </a:lnTo>
                <a:lnTo>
                  <a:pt x="154346" y="21976"/>
                </a:lnTo>
                <a:lnTo>
                  <a:pt x="158216" y="20835"/>
                </a:lnTo>
                <a:lnTo>
                  <a:pt x="170122" y="20835"/>
                </a:lnTo>
                <a:lnTo>
                  <a:pt x="175629" y="22720"/>
                </a:lnTo>
                <a:lnTo>
                  <a:pt x="179412" y="26937"/>
                </a:lnTo>
                <a:lnTo>
                  <a:pt x="158017" y="26937"/>
                </a:lnTo>
                <a:lnTo>
                  <a:pt x="154644" y="27880"/>
                </a:lnTo>
                <a:lnTo>
                  <a:pt x="148889" y="31650"/>
                </a:lnTo>
                <a:lnTo>
                  <a:pt x="147987" y="32742"/>
                </a:lnTo>
                <a:close/>
              </a:path>
              <a:path w="704850" h="83819">
                <a:moveTo>
                  <a:pt x="143432" y="81557"/>
                </a:moveTo>
                <a:lnTo>
                  <a:pt x="136139" y="81557"/>
                </a:lnTo>
                <a:lnTo>
                  <a:pt x="136139" y="22621"/>
                </a:lnTo>
                <a:lnTo>
                  <a:pt x="143432" y="22621"/>
                </a:lnTo>
                <a:lnTo>
                  <a:pt x="143432" y="32742"/>
                </a:lnTo>
                <a:lnTo>
                  <a:pt x="147987" y="32742"/>
                </a:lnTo>
                <a:lnTo>
                  <a:pt x="146756" y="34230"/>
                </a:lnTo>
                <a:lnTo>
                  <a:pt x="145367" y="37504"/>
                </a:lnTo>
                <a:lnTo>
                  <a:pt x="144077" y="40679"/>
                </a:lnTo>
                <a:lnTo>
                  <a:pt x="143432" y="43854"/>
                </a:lnTo>
                <a:lnTo>
                  <a:pt x="143432" y="81557"/>
                </a:lnTo>
                <a:close/>
              </a:path>
              <a:path w="704850" h="83819">
                <a:moveTo>
                  <a:pt x="184062" y="81557"/>
                </a:moveTo>
                <a:lnTo>
                  <a:pt x="176918" y="81557"/>
                </a:lnTo>
                <a:lnTo>
                  <a:pt x="176918" y="38546"/>
                </a:lnTo>
                <a:lnTo>
                  <a:pt x="175678" y="34280"/>
                </a:lnTo>
                <a:lnTo>
                  <a:pt x="173198" y="31402"/>
                </a:lnTo>
                <a:lnTo>
                  <a:pt x="170718" y="28426"/>
                </a:lnTo>
                <a:lnTo>
                  <a:pt x="166947" y="26937"/>
                </a:lnTo>
                <a:lnTo>
                  <a:pt x="179412" y="26937"/>
                </a:lnTo>
                <a:lnTo>
                  <a:pt x="182375" y="30162"/>
                </a:lnTo>
                <a:lnTo>
                  <a:pt x="184062" y="35669"/>
                </a:lnTo>
                <a:lnTo>
                  <a:pt x="184062" y="81557"/>
                </a:lnTo>
                <a:close/>
              </a:path>
              <a:path w="704850" h="83819">
                <a:moveTo>
                  <a:pt x="237407" y="77241"/>
                </a:moveTo>
                <a:lnTo>
                  <a:pt x="223427" y="77241"/>
                </a:lnTo>
                <a:lnTo>
                  <a:pt x="227197" y="76249"/>
                </a:lnTo>
                <a:lnTo>
                  <a:pt x="230274" y="74265"/>
                </a:lnTo>
                <a:lnTo>
                  <a:pt x="233448" y="72181"/>
                </a:lnTo>
                <a:lnTo>
                  <a:pt x="235036" y="69403"/>
                </a:lnTo>
                <a:lnTo>
                  <a:pt x="235036" y="63350"/>
                </a:lnTo>
                <a:lnTo>
                  <a:pt x="234044" y="61168"/>
                </a:lnTo>
                <a:lnTo>
                  <a:pt x="230074" y="57596"/>
                </a:lnTo>
                <a:lnTo>
                  <a:pt x="226702" y="56206"/>
                </a:lnTo>
                <a:lnTo>
                  <a:pt x="221939" y="55215"/>
                </a:lnTo>
                <a:lnTo>
                  <a:pt x="212860" y="53131"/>
                </a:lnTo>
                <a:lnTo>
                  <a:pt x="207701" y="52040"/>
                </a:lnTo>
                <a:lnTo>
                  <a:pt x="203683" y="50254"/>
                </a:lnTo>
                <a:lnTo>
                  <a:pt x="197928" y="45293"/>
                </a:lnTo>
                <a:lnTo>
                  <a:pt x="196489" y="41820"/>
                </a:lnTo>
                <a:lnTo>
                  <a:pt x="196489" y="32295"/>
                </a:lnTo>
                <a:lnTo>
                  <a:pt x="198572" y="28277"/>
                </a:lnTo>
                <a:lnTo>
                  <a:pt x="206907" y="22324"/>
                </a:lnTo>
                <a:lnTo>
                  <a:pt x="212215" y="20835"/>
                </a:lnTo>
                <a:lnTo>
                  <a:pt x="225015" y="20835"/>
                </a:lnTo>
                <a:lnTo>
                  <a:pt x="230074" y="22472"/>
                </a:lnTo>
                <a:lnTo>
                  <a:pt x="233845" y="25747"/>
                </a:lnTo>
                <a:lnTo>
                  <a:pt x="235252" y="26937"/>
                </a:lnTo>
                <a:lnTo>
                  <a:pt x="213455" y="26937"/>
                </a:lnTo>
                <a:lnTo>
                  <a:pt x="210082" y="27830"/>
                </a:lnTo>
                <a:lnTo>
                  <a:pt x="204923" y="31402"/>
                </a:lnTo>
                <a:lnTo>
                  <a:pt x="203736" y="33684"/>
                </a:lnTo>
                <a:lnTo>
                  <a:pt x="203686" y="39736"/>
                </a:lnTo>
                <a:lnTo>
                  <a:pt x="204774" y="41770"/>
                </a:lnTo>
                <a:lnTo>
                  <a:pt x="207056" y="43457"/>
                </a:lnTo>
                <a:lnTo>
                  <a:pt x="209338" y="45045"/>
                </a:lnTo>
                <a:lnTo>
                  <a:pt x="212265" y="46235"/>
                </a:lnTo>
                <a:lnTo>
                  <a:pt x="232258" y="50750"/>
                </a:lnTo>
                <a:lnTo>
                  <a:pt x="235631" y="52585"/>
                </a:lnTo>
                <a:lnTo>
                  <a:pt x="238310" y="55363"/>
                </a:lnTo>
                <a:lnTo>
                  <a:pt x="240989" y="58042"/>
                </a:lnTo>
                <a:lnTo>
                  <a:pt x="242230" y="61168"/>
                </a:lnTo>
                <a:lnTo>
                  <a:pt x="242328" y="71040"/>
                </a:lnTo>
                <a:lnTo>
                  <a:pt x="240046" y="75406"/>
                </a:lnTo>
                <a:lnTo>
                  <a:pt x="237407" y="77241"/>
                </a:lnTo>
                <a:close/>
              </a:path>
              <a:path w="704850" h="83819">
                <a:moveTo>
                  <a:pt x="240244" y="39736"/>
                </a:moveTo>
                <a:lnTo>
                  <a:pt x="233101" y="39736"/>
                </a:lnTo>
                <a:lnTo>
                  <a:pt x="232803" y="35569"/>
                </a:lnTo>
                <a:lnTo>
                  <a:pt x="231265" y="32394"/>
                </a:lnTo>
                <a:lnTo>
                  <a:pt x="225709" y="28029"/>
                </a:lnTo>
                <a:lnTo>
                  <a:pt x="222088" y="26937"/>
                </a:lnTo>
                <a:lnTo>
                  <a:pt x="235252" y="26937"/>
                </a:lnTo>
                <a:lnTo>
                  <a:pt x="237714" y="29021"/>
                </a:lnTo>
                <a:lnTo>
                  <a:pt x="239848" y="33684"/>
                </a:lnTo>
                <a:lnTo>
                  <a:pt x="240244" y="39736"/>
                </a:lnTo>
                <a:close/>
              </a:path>
              <a:path w="704850" h="83819">
                <a:moveTo>
                  <a:pt x="225362" y="83343"/>
                </a:moveTo>
                <a:lnTo>
                  <a:pt x="211273" y="83343"/>
                </a:lnTo>
                <a:lnTo>
                  <a:pt x="205568" y="81607"/>
                </a:lnTo>
                <a:lnTo>
                  <a:pt x="201400" y="78134"/>
                </a:lnTo>
                <a:lnTo>
                  <a:pt x="197332" y="74562"/>
                </a:lnTo>
                <a:lnTo>
                  <a:pt x="195001" y="69353"/>
                </a:lnTo>
                <a:lnTo>
                  <a:pt x="194405" y="62507"/>
                </a:lnTo>
                <a:lnTo>
                  <a:pt x="201549" y="62507"/>
                </a:lnTo>
                <a:lnTo>
                  <a:pt x="201847" y="67171"/>
                </a:lnTo>
                <a:lnTo>
                  <a:pt x="203534" y="70792"/>
                </a:lnTo>
                <a:lnTo>
                  <a:pt x="206610" y="73371"/>
                </a:lnTo>
                <a:lnTo>
                  <a:pt x="209784" y="75952"/>
                </a:lnTo>
                <a:lnTo>
                  <a:pt x="213902" y="77241"/>
                </a:lnTo>
                <a:lnTo>
                  <a:pt x="237407" y="77241"/>
                </a:lnTo>
                <a:lnTo>
                  <a:pt x="235482" y="78581"/>
                </a:lnTo>
                <a:lnTo>
                  <a:pt x="231017" y="81755"/>
                </a:lnTo>
                <a:lnTo>
                  <a:pt x="225362" y="83343"/>
                </a:lnTo>
                <a:close/>
              </a:path>
              <a:path w="704850" h="83819">
                <a:moveTo>
                  <a:pt x="283361" y="83343"/>
                </a:moveTo>
                <a:lnTo>
                  <a:pt x="267982" y="83343"/>
                </a:lnTo>
                <a:lnTo>
                  <a:pt x="261434" y="80565"/>
                </a:lnTo>
                <a:lnTo>
                  <a:pt x="256671" y="75009"/>
                </a:lnTo>
                <a:lnTo>
                  <a:pt x="252009" y="69353"/>
                </a:lnTo>
                <a:lnTo>
                  <a:pt x="249783" y="62060"/>
                </a:lnTo>
                <a:lnTo>
                  <a:pt x="249677" y="42961"/>
                </a:lnTo>
                <a:lnTo>
                  <a:pt x="252058" y="35470"/>
                </a:lnTo>
                <a:lnTo>
                  <a:pt x="261583" y="23762"/>
                </a:lnTo>
                <a:lnTo>
                  <a:pt x="268082" y="20835"/>
                </a:lnTo>
                <a:lnTo>
                  <a:pt x="284354" y="20835"/>
                </a:lnTo>
                <a:lnTo>
                  <a:pt x="290704" y="23762"/>
                </a:lnTo>
                <a:lnTo>
                  <a:pt x="293233" y="26937"/>
                </a:lnTo>
                <a:lnTo>
                  <a:pt x="271108" y="26937"/>
                </a:lnTo>
                <a:lnTo>
                  <a:pt x="266841" y="28822"/>
                </a:lnTo>
                <a:lnTo>
                  <a:pt x="259896" y="36363"/>
                </a:lnTo>
                <a:lnTo>
                  <a:pt x="257763" y="41473"/>
                </a:lnTo>
                <a:lnTo>
                  <a:pt x="256969" y="47922"/>
                </a:lnTo>
                <a:lnTo>
                  <a:pt x="302361" y="47922"/>
                </a:lnTo>
                <a:lnTo>
                  <a:pt x="302361" y="54024"/>
                </a:lnTo>
                <a:lnTo>
                  <a:pt x="256969" y="54024"/>
                </a:lnTo>
                <a:lnTo>
                  <a:pt x="257068" y="60870"/>
                </a:lnTo>
                <a:lnTo>
                  <a:pt x="258854" y="66476"/>
                </a:lnTo>
                <a:lnTo>
                  <a:pt x="262327" y="70842"/>
                </a:lnTo>
                <a:lnTo>
                  <a:pt x="265899" y="75108"/>
                </a:lnTo>
                <a:lnTo>
                  <a:pt x="270562" y="77241"/>
                </a:lnTo>
                <a:lnTo>
                  <a:pt x="294193" y="77241"/>
                </a:lnTo>
                <a:lnTo>
                  <a:pt x="288967" y="81607"/>
                </a:lnTo>
                <a:lnTo>
                  <a:pt x="283361" y="83343"/>
                </a:lnTo>
                <a:close/>
              </a:path>
              <a:path w="704850" h="83819">
                <a:moveTo>
                  <a:pt x="302361" y="47922"/>
                </a:moveTo>
                <a:lnTo>
                  <a:pt x="295069" y="47922"/>
                </a:lnTo>
                <a:lnTo>
                  <a:pt x="294871" y="42068"/>
                </a:lnTo>
                <a:lnTo>
                  <a:pt x="293036" y="37107"/>
                </a:lnTo>
                <a:lnTo>
                  <a:pt x="286090" y="28971"/>
                </a:lnTo>
                <a:lnTo>
                  <a:pt x="281625" y="26937"/>
                </a:lnTo>
                <a:lnTo>
                  <a:pt x="293233" y="26937"/>
                </a:lnTo>
                <a:lnTo>
                  <a:pt x="295366" y="29616"/>
                </a:lnTo>
                <a:lnTo>
                  <a:pt x="300030" y="35371"/>
                </a:lnTo>
                <a:lnTo>
                  <a:pt x="302317" y="42961"/>
                </a:lnTo>
                <a:lnTo>
                  <a:pt x="302361" y="47922"/>
                </a:lnTo>
                <a:close/>
              </a:path>
              <a:path w="704850" h="83819">
                <a:moveTo>
                  <a:pt x="294193" y="77241"/>
                </a:moveTo>
                <a:lnTo>
                  <a:pt x="281179" y="77241"/>
                </a:lnTo>
                <a:lnTo>
                  <a:pt x="285147" y="76001"/>
                </a:lnTo>
                <a:lnTo>
                  <a:pt x="291299" y="71040"/>
                </a:lnTo>
                <a:lnTo>
                  <a:pt x="293531" y="67220"/>
                </a:lnTo>
                <a:lnTo>
                  <a:pt x="294921" y="62060"/>
                </a:lnTo>
                <a:lnTo>
                  <a:pt x="302064" y="62060"/>
                </a:lnTo>
                <a:lnTo>
                  <a:pt x="300377" y="69204"/>
                </a:lnTo>
                <a:lnTo>
                  <a:pt x="297401" y="74562"/>
                </a:lnTo>
                <a:lnTo>
                  <a:pt x="294193" y="77241"/>
                </a:lnTo>
                <a:close/>
              </a:path>
              <a:path w="704850" h="83819">
                <a:moveTo>
                  <a:pt x="389425" y="81557"/>
                </a:moveTo>
                <a:lnTo>
                  <a:pt x="345075" y="81557"/>
                </a:lnTo>
                <a:lnTo>
                  <a:pt x="345075" y="0"/>
                </a:lnTo>
                <a:lnTo>
                  <a:pt x="388037" y="0"/>
                </a:lnTo>
                <a:lnTo>
                  <a:pt x="394238" y="1686"/>
                </a:lnTo>
                <a:lnTo>
                  <a:pt x="398802" y="5060"/>
                </a:lnTo>
                <a:lnTo>
                  <a:pt x="400922" y="6548"/>
                </a:lnTo>
                <a:lnTo>
                  <a:pt x="352963" y="6548"/>
                </a:lnTo>
                <a:lnTo>
                  <a:pt x="352963" y="35718"/>
                </a:lnTo>
                <a:lnTo>
                  <a:pt x="398283" y="35718"/>
                </a:lnTo>
                <a:lnTo>
                  <a:pt x="395924" y="37256"/>
                </a:lnTo>
                <a:lnTo>
                  <a:pt x="391658" y="38248"/>
                </a:lnTo>
                <a:lnTo>
                  <a:pt x="391658" y="38397"/>
                </a:lnTo>
                <a:lnTo>
                  <a:pt x="396818" y="39092"/>
                </a:lnTo>
                <a:lnTo>
                  <a:pt x="400985" y="41274"/>
                </a:lnTo>
                <a:lnTo>
                  <a:pt x="401972" y="42415"/>
                </a:lnTo>
                <a:lnTo>
                  <a:pt x="352963" y="42415"/>
                </a:lnTo>
                <a:lnTo>
                  <a:pt x="352963" y="74860"/>
                </a:lnTo>
                <a:lnTo>
                  <a:pt x="402597" y="74860"/>
                </a:lnTo>
                <a:lnTo>
                  <a:pt x="401481" y="75753"/>
                </a:lnTo>
                <a:lnTo>
                  <a:pt x="396520" y="79623"/>
                </a:lnTo>
                <a:lnTo>
                  <a:pt x="389425" y="81557"/>
                </a:lnTo>
                <a:close/>
              </a:path>
              <a:path w="704850" h="83819">
                <a:moveTo>
                  <a:pt x="398283" y="35718"/>
                </a:moveTo>
                <a:lnTo>
                  <a:pt x="385308" y="35718"/>
                </a:lnTo>
                <a:lnTo>
                  <a:pt x="389625" y="34478"/>
                </a:lnTo>
                <a:lnTo>
                  <a:pt x="396371" y="29517"/>
                </a:lnTo>
                <a:lnTo>
                  <a:pt x="398058" y="26144"/>
                </a:lnTo>
                <a:lnTo>
                  <a:pt x="398058" y="16718"/>
                </a:lnTo>
                <a:lnTo>
                  <a:pt x="396470" y="12898"/>
                </a:lnTo>
                <a:lnTo>
                  <a:pt x="393295" y="10417"/>
                </a:lnTo>
                <a:lnTo>
                  <a:pt x="390220" y="7838"/>
                </a:lnTo>
                <a:lnTo>
                  <a:pt x="385656" y="6548"/>
                </a:lnTo>
                <a:lnTo>
                  <a:pt x="400922" y="6548"/>
                </a:lnTo>
                <a:lnTo>
                  <a:pt x="403465" y="8334"/>
                </a:lnTo>
                <a:lnTo>
                  <a:pt x="405797" y="13295"/>
                </a:lnTo>
                <a:lnTo>
                  <a:pt x="405797" y="24209"/>
                </a:lnTo>
                <a:lnTo>
                  <a:pt x="404507" y="28078"/>
                </a:lnTo>
                <a:lnTo>
                  <a:pt x="399348" y="35024"/>
                </a:lnTo>
                <a:lnTo>
                  <a:pt x="398283" y="35718"/>
                </a:lnTo>
                <a:close/>
              </a:path>
              <a:path w="704850" h="83819">
                <a:moveTo>
                  <a:pt x="402597" y="74860"/>
                </a:moveTo>
                <a:lnTo>
                  <a:pt x="387044" y="74860"/>
                </a:lnTo>
                <a:lnTo>
                  <a:pt x="392253" y="73470"/>
                </a:lnTo>
                <a:lnTo>
                  <a:pt x="399397" y="67915"/>
                </a:lnTo>
                <a:lnTo>
                  <a:pt x="401183" y="63698"/>
                </a:lnTo>
                <a:lnTo>
                  <a:pt x="401183" y="52883"/>
                </a:lnTo>
                <a:lnTo>
                  <a:pt x="399298" y="49013"/>
                </a:lnTo>
                <a:lnTo>
                  <a:pt x="395528" y="46434"/>
                </a:lnTo>
                <a:lnTo>
                  <a:pt x="391757" y="43755"/>
                </a:lnTo>
                <a:lnTo>
                  <a:pt x="386449" y="42415"/>
                </a:lnTo>
                <a:lnTo>
                  <a:pt x="401972" y="42415"/>
                </a:lnTo>
                <a:lnTo>
                  <a:pt x="404160" y="44946"/>
                </a:lnTo>
                <a:lnTo>
                  <a:pt x="407335" y="48517"/>
                </a:lnTo>
                <a:lnTo>
                  <a:pt x="408887" y="52883"/>
                </a:lnTo>
                <a:lnTo>
                  <a:pt x="408922" y="65980"/>
                </a:lnTo>
                <a:lnTo>
                  <a:pt x="406442" y="71785"/>
                </a:lnTo>
                <a:lnTo>
                  <a:pt x="402597" y="74860"/>
                </a:lnTo>
                <a:close/>
              </a:path>
              <a:path w="704850" h="83819">
                <a:moveTo>
                  <a:pt x="427265" y="81557"/>
                </a:moveTo>
                <a:lnTo>
                  <a:pt x="420122" y="81557"/>
                </a:lnTo>
                <a:lnTo>
                  <a:pt x="420122" y="0"/>
                </a:lnTo>
                <a:lnTo>
                  <a:pt x="427265" y="0"/>
                </a:lnTo>
                <a:lnTo>
                  <a:pt x="427265" y="81557"/>
                </a:lnTo>
                <a:close/>
              </a:path>
              <a:path w="704850" h="83819">
                <a:moveTo>
                  <a:pt x="471833" y="83343"/>
                </a:moveTo>
                <a:lnTo>
                  <a:pt x="457644" y="83343"/>
                </a:lnTo>
                <a:lnTo>
                  <a:pt x="450898" y="80416"/>
                </a:lnTo>
                <a:lnTo>
                  <a:pt x="445738" y="74562"/>
                </a:lnTo>
                <a:lnTo>
                  <a:pt x="440678" y="68609"/>
                </a:lnTo>
                <a:lnTo>
                  <a:pt x="438149" y="61118"/>
                </a:lnTo>
                <a:lnTo>
                  <a:pt x="438149" y="42961"/>
                </a:lnTo>
                <a:lnTo>
                  <a:pt x="440678" y="35470"/>
                </a:lnTo>
                <a:lnTo>
                  <a:pt x="445957" y="29368"/>
                </a:lnTo>
                <a:lnTo>
                  <a:pt x="450898" y="23762"/>
                </a:lnTo>
                <a:lnTo>
                  <a:pt x="457644" y="20835"/>
                </a:lnTo>
                <a:lnTo>
                  <a:pt x="474413" y="20835"/>
                </a:lnTo>
                <a:lnTo>
                  <a:pt x="481160" y="23762"/>
                </a:lnTo>
                <a:lnTo>
                  <a:pt x="483904" y="26937"/>
                </a:lnTo>
                <a:lnTo>
                  <a:pt x="459827" y="26937"/>
                </a:lnTo>
                <a:lnTo>
                  <a:pt x="454867" y="29368"/>
                </a:lnTo>
                <a:lnTo>
                  <a:pt x="447326" y="39092"/>
                </a:lnTo>
                <a:lnTo>
                  <a:pt x="445441" y="45045"/>
                </a:lnTo>
                <a:lnTo>
                  <a:pt x="445441" y="59034"/>
                </a:lnTo>
                <a:lnTo>
                  <a:pt x="447276" y="64987"/>
                </a:lnTo>
                <a:lnTo>
                  <a:pt x="450947" y="69948"/>
                </a:lnTo>
                <a:lnTo>
                  <a:pt x="454718" y="74811"/>
                </a:lnTo>
                <a:lnTo>
                  <a:pt x="459728" y="77241"/>
                </a:lnTo>
                <a:lnTo>
                  <a:pt x="483779" y="77241"/>
                </a:lnTo>
                <a:lnTo>
                  <a:pt x="476893" y="81905"/>
                </a:lnTo>
                <a:lnTo>
                  <a:pt x="471833" y="83343"/>
                </a:lnTo>
                <a:close/>
              </a:path>
              <a:path w="704850" h="83819">
                <a:moveTo>
                  <a:pt x="483779" y="77241"/>
                </a:moveTo>
                <a:lnTo>
                  <a:pt x="472230" y="77241"/>
                </a:lnTo>
                <a:lnTo>
                  <a:pt x="477240" y="74811"/>
                </a:lnTo>
                <a:lnTo>
                  <a:pt x="484880" y="64987"/>
                </a:lnTo>
                <a:lnTo>
                  <a:pt x="486815" y="59034"/>
                </a:lnTo>
                <a:lnTo>
                  <a:pt x="486782" y="45045"/>
                </a:lnTo>
                <a:lnTo>
                  <a:pt x="484880" y="39240"/>
                </a:lnTo>
                <a:lnTo>
                  <a:pt x="481011" y="34379"/>
                </a:lnTo>
                <a:lnTo>
                  <a:pt x="477240" y="29418"/>
                </a:lnTo>
                <a:lnTo>
                  <a:pt x="472230" y="26937"/>
                </a:lnTo>
                <a:lnTo>
                  <a:pt x="483904" y="26937"/>
                </a:lnTo>
                <a:lnTo>
                  <a:pt x="486219" y="29616"/>
                </a:lnTo>
                <a:lnTo>
                  <a:pt x="491379" y="35470"/>
                </a:lnTo>
                <a:lnTo>
                  <a:pt x="493959" y="42961"/>
                </a:lnTo>
                <a:lnTo>
                  <a:pt x="493959" y="57547"/>
                </a:lnTo>
                <a:lnTo>
                  <a:pt x="492917" y="62656"/>
                </a:lnTo>
                <a:lnTo>
                  <a:pt x="488750" y="72181"/>
                </a:lnTo>
                <a:lnTo>
                  <a:pt x="485525" y="76051"/>
                </a:lnTo>
                <a:lnTo>
                  <a:pt x="483779" y="77241"/>
                </a:lnTo>
                <a:close/>
              </a:path>
              <a:path w="704850" h="83819">
                <a:moveTo>
                  <a:pt x="536195" y="83343"/>
                </a:moveTo>
                <a:lnTo>
                  <a:pt x="521213" y="83343"/>
                </a:lnTo>
                <a:lnTo>
                  <a:pt x="514466" y="80416"/>
                </a:lnTo>
                <a:lnTo>
                  <a:pt x="509307" y="74562"/>
                </a:lnTo>
                <a:lnTo>
                  <a:pt x="504246" y="68609"/>
                </a:lnTo>
                <a:lnTo>
                  <a:pt x="501716" y="61118"/>
                </a:lnTo>
                <a:lnTo>
                  <a:pt x="501716" y="42961"/>
                </a:lnTo>
                <a:lnTo>
                  <a:pt x="504246" y="35470"/>
                </a:lnTo>
                <a:lnTo>
                  <a:pt x="509307" y="29616"/>
                </a:lnTo>
                <a:lnTo>
                  <a:pt x="514466" y="23762"/>
                </a:lnTo>
                <a:lnTo>
                  <a:pt x="521213" y="20835"/>
                </a:lnTo>
                <a:lnTo>
                  <a:pt x="536492" y="20835"/>
                </a:lnTo>
                <a:lnTo>
                  <a:pt x="542000" y="22621"/>
                </a:lnTo>
                <a:lnTo>
                  <a:pt x="546936" y="26937"/>
                </a:lnTo>
                <a:lnTo>
                  <a:pt x="523395" y="26937"/>
                </a:lnTo>
                <a:lnTo>
                  <a:pt x="518435" y="29368"/>
                </a:lnTo>
                <a:lnTo>
                  <a:pt x="510894" y="39092"/>
                </a:lnTo>
                <a:lnTo>
                  <a:pt x="509009" y="45045"/>
                </a:lnTo>
                <a:lnTo>
                  <a:pt x="509009" y="59034"/>
                </a:lnTo>
                <a:lnTo>
                  <a:pt x="510894" y="64987"/>
                </a:lnTo>
                <a:lnTo>
                  <a:pt x="514665" y="69948"/>
                </a:lnTo>
                <a:lnTo>
                  <a:pt x="518435" y="74811"/>
                </a:lnTo>
                <a:lnTo>
                  <a:pt x="523396" y="77241"/>
                </a:lnTo>
                <a:lnTo>
                  <a:pt x="546078" y="77241"/>
                </a:lnTo>
                <a:lnTo>
                  <a:pt x="541652" y="81359"/>
                </a:lnTo>
                <a:lnTo>
                  <a:pt x="536195" y="83343"/>
                </a:lnTo>
                <a:close/>
              </a:path>
              <a:path w="704850" h="83819">
                <a:moveTo>
                  <a:pt x="553509" y="41076"/>
                </a:moveTo>
                <a:lnTo>
                  <a:pt x="546365" y="41076"/>
                </a:lnTo>
                <a:lnTo>
                  <a:pt x="545273" y="36413"/>
                </a:lnTo>
                <a:lnTo>
                  <a:pt x="543339" y="32890"/>
                </a:lnTo>
                <a:lnTo>
                  <a:pt x="537783" y="28128"/>
                </a:lnTo>
                <a:lnTo>
                  <a:pt x="534111" y="26937"/>
                </a:lnTo>
                <a:lnTo>
                  <a:pt x="546936" y="26937"/>
                </a:lnTo>
                <a:lnTo>
                  <a:pt x="550235" y="29765"/>
                </a:lnTo>
                <a:lnTo>
                  <a:pt x="552715" y="34726"/>
                </a:lnTo>
                <a:lnTo>
                  <a:pt x="553509" y="41076"/>
                </a:lnTo>
                <a:close/>
              </a:path>
              <a:path w="704850" h="83819">
                <a:moveTo>
                  <a:pt x="546078" y="77241"/>
                </a:moveTo>
                <a:lnTo>
                  <a:pt x="533913" y="77241"/>
                </a:lnTo>
                <a:lnTo>
                  <a:pt x="537733" y="75703"/>
                </a:lnTo>
                <a:lnTo>
                  <a:pt x="544282" y="69552"/>
                </a:lnTo>
                <a:lnTo>
                  <a:pt x="546216" y="65484"/>
                </a:lnTo>
                <a:lnTo>
                  <a:pt x="546812" y="60423"/>
                </a:lnTo>
                <a:lnTo>
                  <a:pt x="553955" y="60423"/>
                </a:lnTo>
                <a:lnTo>
                  <a:pt x="552864" y="67766"/>
                </a:lnTo>
                <a:lnTo>
                  <a:pt x="550184" y="73421"/>
                </a:lnTo>
                <a:lnTo>
                  <a:pt x="546078" y="77241"/>
                </a:lnTo>
                <a:close/>
              </a:path>
              <a:path w="704850" h="83819">
                <a:moveTo>
                  <a:pt x="571312" y="81557"/>
                </a:moveTo>
                <a:lnTo>
                  <a:pt x="564019" y="81557"/>
                </a:lnTo>
                <a:lnTo>
                  <a:pt x="564019" y="0"/>
                </a:lnTo>
                <a:lnTo>
                  <a:pt x="571312" y="0"/>
                </a:lnTo>
                <a:lnTo>
                  <a:pt x="571312" y="51196"/>
                </a:lnTo>
                <a:lnTo>
                  <a:pt x="580810" y="51196"/>
                </a:lnTo>
                <a:lnTo>
                  <a:pt x="571312" y="59233"/>
                </a:lnTo>
                <a:lnTo>
                  <a:pt x="571312" y="81557"/>
                </a:lnTo>
                <a:close/>
              </a:path>
              <a:path w="704850" h="83819">
                <a:moveTo>
                  <a:pt x="580810" y="51196"/>
                </a:moveTo>
                <a:lnTo>
                  <a:pt x="571312" y="51196"/>
                </a:lnTo>
                <a:lnTo>
                  <a:pt x="603905" y="22621"/>
                </a:lnTo>
                <a:lnTo>
                  <a:pt x="613579" y="22621"/>
                </a:lnTo>
                <a:lnTo>
                  <a:pt x="588427" y="44350"/>
                </a:lnTo>
                <a:lnTo>
                  <a:pt x="592070" y="49410"/>
                </a:lnTo>
                <a:lnTo>
                  <a:pt x="582921" y="49410"/>
                </a:lnTo>
                <a:lnTo>
                  <a:pt x="580810" y="51196"/>
                </a:lnTo>
                <a:close/>
              </a:path>
              <a:path w="704850" h="83819">
                <a:moveTo>
                  <a:pt x="615216" y="81557"/>
                </a:moveTo>
                <a:lnTo>
                  <a:pt x="606286" y="81557"/>
                </a:lnTo>
                <a:lnTo>
                  <a:pt x="582921" y="49410"/>
                </a:lnTo>
                <a:lnTo>
                  <a:pt x="592070" y="49410"/>
                </a:lnTo>
                <a:lnTo>
                  <a:pt x="615216" y="81557"/>
                </a:lnTo>
                <a:close/>
              </a:path>
              <a:path w="704850" h="83819">
                <a:moveTo>
                  <a:pt x="658730" y="27086"/>
                </a:moveTo>
                <a:lnTo>
                  <a:pt x="651438" y="27086"/>
                </a:lnTo>
                <a:lnTo>
                  <a:pt x="651537" y="19248"/>
                </a:lnTo>
                <a:lnTo>
                  <a:pt x="653918" y="12947"/>
                </a:lnTo>
                <a:lnTo>
                  <a:pt x="663344" y="3323"/>
                </a:lnTo>
                <a:lnTo>
                  <a:pt x="669396" y="892"/>
                </a:lnTo>
                <a:lnTo>
                  <a:pt x="683684" y="892"/>
                </a:lnTo>
                <a:lnTo>
                  <a:pt x="689538" y="2678"/>
                </a:lnTo>
                <a:lnTo>
                  <a:pt x="695313" y="6994"/>
                </a:lnTo>
                <a:lnTo>
                  <a:pt x="671430" y="6994"/>
                </a:lnTo>
                <a:lnTo>
                  <a:pt x="667015" y="8731"/>
                </a:lnTo>
                <a:lnTo>
                  <a:pt x="660367" y="15577"/>
                </a:lnTo>
                <a:lnTo>
                  <a:pt x="658730" y="20389"/>
                </a:lnTo>
                <a:lnTo>
                  <a:pt x="658730" y="27086"/>
                </a:lnTo>
                <a:close/>
              </a:path>
              <a:path w="704850" h="83819">
                <a:moveTo>
                  <a:pt x="695986" y="77241"/>
                </a:moveTo>
                <a:lnTo>
                  <a:pt x="682741" y="77241"/>
                </a:lnTo>
                <a:lnTo>
                  <a:pt x="687602" y="75604"/>
                </a:lnTo>
                <a:lnTo>
                  <a:pt x="695440" y="68957"/>
                </a:lnTo>
                <a:lnTo>
                  <a:pt x="697425" y="64690"/>
                </a:lnTo>
                <a:lnTo>
                  <a:pt x="697425" y="54371"/>
                </a:lnTo>
                <a:lnTo>
                  <a:pt x="695689" y="50254"/>
                </a:lnTo>
                <a:lnTo>
                  <a:pt x="688743" y="44102"/>
                </a:lnTo>
                <a:lnTo>
                  <a:pt x="684030" y="42564"/>
                </a:lnTo>
                <a:lnTo>
                  <a:pt x="672124" y="42564"/>
                </a:lnTo>
                <a:lnTo>
                  <a:pt x="672124" y="36462"/>
                </a:lnTo>
                <a:lnTo>
                  <a:pt x="682790" y="36462"/>
                </a:lnTo>
                <a:lnTo>
                  <a:pt x="686461" y="35172"/>
                </a:lnTo>
                <a:lnTo>
                  <a:pt x="689538" y="32593"/>
                </a:lnTo>
                <a:lnTo>
                  <a:pt x="692712" y="30013"/>
                </a:lnTo>
                <a:lnTo>
                  <a:pt x="694300" y="26491"/>
                </a:lnTo>
                <a:lnTo>
                  <a:pt x="694300" y="17164"/>
                </a:lnTo>
                <a:lnTo>
                  <a:pt x="692712" y="13444"/>
                </a:lnTo>
                <a:lnTo>
                  <a:pt x="686362" y="8284"/>
                </a:lnTo>
                <a:lnTo>
                  <a:pt x="682145" y="6994"/>
                </a:lnTo>
                <a:lnTo>
                  <a:pt x="695313" y="6994"/>
                </a:lnTo>
                <a:lnTo>
                  <a:pt x="699162" y="9822"/>
                </a:lnTo>
                <a:lnTo>
                  <a:pt x="701592" y="14833"/>
                </a:lnTo>
                <a:lnTo>
                  <a:pt x="701592" y="25648"/>
                </a:lnTo>
                <a:lnTo>
                  <a:pt x="700402" y="29418"/>
                </a:lnTo>
                <a:lnTo>
                  <a:pt x="695738" y="35669"/>
                </a:lnTo>
                <a:lnTo>
                  <a:pt x="692414" y="37752"/>
                </a:lnTo>
                <a:lnTo>
                  <a:pt x="688049" y="38844"/>
                </a:lnTo>
                <a:lnTo>
                  <a:pt x="688049" y="39141"/>
                </a:lnTo>
                <a:lnTo>
                  <a:pt x="693605" y="40133"/>
                </a:lnTo>
                <a:lnTo>
                  <a:pt x="697722" y="42415"/>
                </a:lnTo>
                <a:lnTo>
                  <a:pt x="700402" y="45987"/>
                </a:lnTo>
                <a:lnTo>
                  <a:pt x="703179" y="49559"/>
                </a:lnTo>
                <a:lnTo>
                  <a:pt x="704569" y="53875"/>
                </a:lnTo>
                <a:lnTo>
                  <a:pt x="704569" y="66178"/>
                </a:lnTo>
                <a:lnTo>
                  <a:pt x="701939" y="72082"/>
                </a:lnTo>
                <a:lnTo>
                  <a:pt x="695986" y="77241"/>
                </a:lnTo>
                <a:close/>
              </a:path>
              <a:path w="704850" h="83819">
                <a:moveTo>
                  <a:pt x="684973" y="83343"/>
                </a:moveTo>
                <a:lnTo>
                  <a:pt x="668999" y="83343"/>
                </a:lnTo>
                <a:lnTo>
                  <a:pt x="662401" y="81110"/>
                </a:lnTo>
                <a:lnTo>
                  <a:pt x="657241" y="76646"/>
                </a:lnTo>
                <a:lnTo>
                  <a:pt x="652182" y="72082"/>
                </a:lnTo>
                <a:lnTo>
                  <a:pt x="649652" y="65831"/>
                </a:lnTo>
                <a:lnTo>
                  <a:pt x="649652" y="56107"/>
                </a:lnTo>
                <a:lnTo>
                  <a:pt x="656944" y="56107"/>
                </a:lnTo>
                <a:lnTo>
                  <a:pt x="656944" y="63450"/>
                </a:lnTo>
                <a:lnTo>
                  <a:pt x="658730" y="68213"/>
                </a:lnTo>
                <a:lnTo>
                  <a:pt x="662302" y="71884"/>
                </a:lnTo>
                <a:lnTo>
                  <a:pt x="665874" y="75455"/>
                </a:lnTo>
                <a:lnTo>
                  <a:pt x="670735" y="77241"/>
                </a:lnTo>
                <a:lnTo>
                  <a:pt x="695986" y="77241"/>
                </a:lnTo>
                <a:lnTo>
                  <a:pt x="691522" y="81110"/>
                </a:lnTo>
                <a:lnTo>
                  <a:pt x="684973" y="83343"/>
                </a:lnTo>
                <a:close/>
              </a:path>
            </a:pathLst>
          </a:custGeom>
          <a:solidFill>
            <a:srgbClr val="99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884634" y="1835252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884634" y="1835252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8245095" y="1875832"/>
            <a:ext cx="404495" cy="85725"/>
          </a:xfrm>
          <a:custGeom>
            <a:avLst/>
            <a:gdLst/>
            <a:ahLst/>
            <a:cxnLst/>
            <a:rect l="l" t="t" r="r" b="b"/>
            <a:pathLst>
              <a:path w="404495" h="85725">
                <a:moveTo>
                  <a:pt x="56134" y="78432"/>
                </a:moveTo>
                <a:lnTo>
                  <a:pt x="39885" y="78432"/>
                </a:lnTo>
                <a:lnTo>
                  <a:pt x="44896" y="76943"/>
                </a:lnTo>
                <a:lnTo>
                  <a:pt x="49262" y="73967"/>
                </a:lnTo>
                <a:lnTo>
                  <a:pt x="53727" y="70990"/>
                </a:lnTo>
                <a:lnTo>
                  <a:pt x="55959" y="66972"/>
                </a:lnTo>
                <a:lnTo>
                  <a:pt x="55959" y="54867"/>
                </a:lnTo>
                <a:lnTo>
                  <a:pt x="50650" y="50006"/>
                </a:lnTo>
                <a:lnTo>
                  <a:pt x="40035" y="47327"/>
                </a:lnTo>
                <a:lnTo>
                  <a:pt x="20985" y="42713"/>
                </a:lnTo>
                <a:lnTo>
                  <a:pt x="14536" y="41026"/>
                </a:lnTo>
                <a:lnTo>
                  <a:pt x="2679" y="16718"/>
                </a:lnTo>
                <a:lnTo>
                  <a:pt x="5060" y="11310"/>
                </a:lnTo>
                <a:lnTo>
                  <a:pt x="14684" y="2281"/>
                </a:lnTo>
                <a:lnTo>
                  <a:pt x="21679" y="0"/>
                </a:lnTo>
                <a:lnTo>
                  <a:pt x="39539" y="0"/>
                </a:lnTo>
                <a:lnTo>
                  <a:pt x="46732" y="2281"/>
                </a:lnTo>
                <a:lnTo>
                  <a:pt x="52202" y="6697"/>
                </a:lnTo>
                <a:lnTo>
                  <a:pt x="24457" y="6697"/>
                </a:lnTo>
                <a:lnTo>
                  <a:pt x="19447" y="8086"/>
                </a:lnTo>
                <a:lnTo>
                  <a:pt x="15776" y="10864"/>
                </a:lnTo>
                <a:lnTo>
                  <a:pt x="12204" y="13642"/>
                </a:lnTo>
                <a:lnTo>
                  <a:pt x="10463" y="17512"/>
                </a:lnTo>
                <a:lnTo>
                  <a:pt x="10418" y="25945"/>
                </a:lnTo>
                <a:lnTo>
                  <a:pt x="11310" y="28574"/>
                </a:lnTo>
                <a:lnTo>
                  <a:pt x="13096" y="30658"/>
                </a:lnTo>
                <a:lnTo>
                  <a:pt x="14982" y="32642"/>
                </a:lnTo>
                <a:lnTo>
                  <a:pt x="18355" y="34230"/>
                </a:lnTo>
                <a:lnTo>
                  <a:pt x="49460" y="41919"/>
                </a:lnTo>
                <a:lnTo>
                  <a:pt x="55017" y="44648"/>
                </a:lnTo>
                <a:lnTo>
                  <a:pt x="58490" y="48220"/>
                </a:lnTo>
                <a:lnTo>
                  <a:pt x="62061" y="51692"/>
                </a:lnTo>
                <a:lnTo>
                  <a:pt x="63847" y="56157"/>
                </a:lnTo>
                <a:lnTo>
                  <a:pt x="63847" y="68460"/>
                </a:lnTo>
                <a:lnTo>
                  <a:pt x="61218" y="74115"/>
                </a:lnTo>
                <a:lnTo>
                  <a:pt x="56134" y="78432"/>
                </a:lnTo>
                <a:close/>
              </a:path>
              <a:path w="404495" h="85725">
                <a:moveTo>
                  <a:pt x="60871" y="25449"/>
                </a:moveTo>
                <a:lnTo>
                  <a:pt x="53132" y="25449"/>
                </a:lnTo>
                <a:lnTo>
                  <a:pt x="52834" y="19496"/>
                </a:lnTo>
                <a:lnTo>
                  <a:pt x="50551" y="14882"/>
                </a:lnTo>
                <a:lnTo>
                  <a:pt x="46285" y="11608"/>
                </a:lnTo>
                <a:lnTo>
                  <a:pt x="42118" y="8334"/>
                </a:lnTo>
                <a:lnTo>
                  <a:pt x="36958" y="6697"/>
                </a:lnTo>
                <a:lnTo>
                  <a:pt x="52202" y="6697"/>
                </a:lnTo>
                <a:lnTo>
                  <a:pt x="58043" y="11310"/>
                </a:lnTo>
                <a:lnTo>
                  <a:pt x="60871" y="17512"/>
                </a:lnTo>
                <a:lnTo>
                  <a:pt x="60871" y="25449"/>
                </a:lnTo>
                <a:close/>
              </a:path>
              <a:path w="404495" h="85725">
                <a:moveTo>
                  <a:pt x="42911" y="85129"/>
                </a:moveTo>
                <a:lnTo>
                  <a:pt x="22473" y="85129"/>
                </a:lnTo>
                <a:lnTo>
                  <a:pt x="14486" y="82847"/>
                </a:lnTo>
                <a:lnTo>
                  <a:pt x="8632" y="78282"/>
                </a:lnTo>
                <a:lnTo>
                  <a:pt x="2877" y="73620"/>
                </a:lnTo>
                <a:lnTo>
                  <a:pt x="0" y="66972"/>
                </a:lnTo>
                <a:lnTo>
                  <a:pt x="0" y="56554"/>
                </a:lnTo>
                <a:lnTo>
                  <a:pt x="7739" y="56554"/>
                </a:lnTo>
                <a:lnTo>
                  <a:pt x="7739" y="64244"/>
                </a:lnTo>
                <a:lnTo>
                  <a:pt x="9971" y="69651"/>
                </a:lnTo>
                <a:lnTo>
                  <a:pt x="14437" y="73223"/>
                </a:lnTo>
                <a:lnTo>
                  <a:pt x="19000" y="76696"/>
                </a:lnTo>
                <a:lnTo>
                  <a:pt x="25598" y="78432"/>
                </a:lnTo>
                <a:lnTo>
                  <a:pt x="56134" y="78432"/>
                </a:lnTo>
                <a:lnTo>
                  <a:pt x="50701" y="82946"/>
                </a:lnTo>
                <a:lnTo>
                  <a:pt x="42911" y="85129"/>
                </a:lnTo>
                <a:close/>
              </a:path>
              <a:path w="404495" h="85725">
                <a:moveTo>
                  <a:pt x="105532" y="85129"/>
                </a:moveTo>
                <a:lnTo>
                  <a:pt x="91343" y="85129"/>
                </a:lnTo>
                <a:lnTo>
                  <a:pt x="84596" y="82202"/>
                </a:lnTo>
                <a:lnTo>
                  <a:pt x="79437" y="76348"/>
                </a:lnTo>
                <a:lnTo>
                  <a:pt x="74376" y="70395"/>
                </a:lnTo>
                <a:lnTo>
                  <a:pt x="71846" y="62904"/>
                </a:lnTo>
                <a:lnTo>
                  <a:pt x="71846" y="44747"/>
                </a:lnTo>
                <a:lnTo>
                  <a:pt x="74376" y="37256"/>
                </a:lnTo>
                <a:lnTo>
                  <a:pt x="79655" y="31154"/>
                </a:lnTo>
                <a:lnTo>
                  <a:pt x="84596" y="25548"/>
                </a:lnTo>
                <a:lnTo>
                  <a:pt x="91343" y="22621"/>
                </a:lnTo>
                <a:lnTo>
                  <a:pt x="108111" y="22621"/>
                </a:lnTo>
                <a:lnTo>
                  <a:pt x="114857" y="25548"/>
                </a:lnTo>
                <a:lnTo>
                  <a:pt x="117602" y="28723"/>
                </a:lnTo>
                <a:lnTo>
                  <a:pt x="93525" y="28723"/>
                </a:lnTo>
                <a:lnTo>
                  <a:pt x="88565" y="31154"/>
                </a:lnTo>
                <a:lnTo>
                  <a:pt x="81024" y="40877"/>
                </a:lnTo>
                <a:lnTo>
                  <a:pt x="79139" y="46831"/>
                </a:lnTo>
                <a:lnTo>
                  <a:pt x="79139" y="60820"/>
                </a:lnTo>
                <a:lnTo>
                  <a:pt x="80974" y="66773"/>
                </a:lnTo>
                <a:lnTo>
                  <a:pt x="84646" y="71734"/>
                </a:lnTo>
                <a:lnTo>
                  <a:pt x="88416" y="76597"/>
                </a:lnTo>
                <a:lnTo>
                  <a:pt x="93426" y="79027"/>
                </a:lnTo>
                <a:lnTo>
                  <a:pt x="117477" y="79027"/>
                </a:lnTo>
                <a:lnTo>
                  <a:pt x="110591" y="83691"/>
                </a:lnTo>
                <a:lnTo>
                  <a:pt x="105532" y="85129"/>
                </a:lnTo>
                <a:close/>
              </a:path>
              <a:path w="404495" h="85725">
                <a:moveTo>
                  <a:pt x="117477" y="79027"/>
                </a:moveTo>
                <a:lnTo>
                  <a:pt x="105928" y="79027"/>
                </a:lnTo>
                <a:lnTo>
                  <a:pt x="110939" y="76597"/>
                </a:lnTo>
                <a:lnTo>
                  <a:pt x="118579" y="66773"/>
                </a:lnTo>
                <a:lnTo>
                  <a:pt x="120513" y="60820"/>
                </a:lnTo>
                <a:lnTo>
                  <a:pt x="120481" y="46831"/>
                </a:lnTo>
                <a:lnTo>
                  <a:pt x="118579" y="41026"/>
                </a:lnTo>
                <a:lnTo>
                  <a:pt x="114709" y="36165"/>
                </a:lnTo>
                <a:lnTo>
                  <a:pt x="110939" y="31204"/>
                </a:lnTo>
                <a:lnTo>
                  <a:pt x="105928" y="28723"/>
                </a:lnTo>
                <a:lnTo>
                  <a:pt x="117602" y="28723"/>
                </a:lnTo>
                <a:lnTo>
                  <a:pt x="119918" y="31402"/>
                </a:lnTo>
                <a:lnTo>
                  <a:pt x="125077" y="37256"/>
                </a:lnTo>
                <a:lnTo>
                  <a:pt x="127657" y="44747"/>
                </a:lnTo>
                <a:lnTo>
                  <a:pt x="127657" y="59333"/>
                </a:lnTo>
                <a:lnTo>
                  <a:pt x="126615" y="64442"/>
                </a:lnTo>
                <a:lnTo>
                  <a:pt x="122448" y="73967"/>
                </a:lnTo>
                <a:lnTo>
                  <a:pt x="119224" y="77837"/>
                </a:lnTo>
                <a:lnTo>
                  <a:pt x="117477" y="79027"/>
                </a:lnTo>
                <a:close/>
              </a:path>
              <a:path w="404495" h="85725">
                <a:moveTo>
                  <a:pt x="149553" y="24407"/>
                </a:moveTo>
                <a:lnTo>
                  <a:pt x="142261" y="24407"/>
                </a:lnTo>
                <a:lnTo>
                  <a:pt x="142261" y="12501"/>
                </a:lnTo>
                <a:lnTo>
                  <a:pt x="143451" y="8135"/>
                </a:lnTo>
                <a:lnTo>
                  <a:pt x="145833" y="5655"/>
                </a:lnTo>
                <a:lnTo>
                  <a:pt x="148214" y="3075"/>
                </a:lnTo>
                <a:lnTo>
                  <a:pt x="151835" y="1785"/>
                </a:lnTo>
                <a:lnTo>
                  <a:pt x="159574" y="1785"/>
                </a:lnTo>
                <a:lnTo>
                  <a:pt x="161558" y="1934"/>
                </a:lnTo>
                <a:lnTo>
                  <a:pt x="162650" y="2232"/>
                </a:lnTo>
                <a:lnTo>
                  <a:pt x="162650" y="7739"/>
                </a:lnTo>
                <a:lnTo>
                  <a:pt x="154663" y="7739"/>
                </a:lnTo>
                <a:lnTo>
                  <a:pt x="152629" y="8433"/>
                </a:lnTo>
                <a:lnTo>
                  <a:pt x="151339" y="9822"/>
                </a:lnTo>
                <a:lnTo>
                  <a:pt x="150148" y="11211"/>
                </a:lnTo>
                <a:lnTo>
                  <a:pt x="149553" y="13444"/>
                </a:lnTo>
                <a:lnTo>
                  <a:pt x="149553" y="24407"/>
                </a:lnTo>
                <a:close/>
              </a:path>
              <a:path w="404495" h="85725">
                <a:moveTo>
                  <a:pt x="179430" y="24407"/>
                </a:moveTo>
                <a:lnTo>
                  <a:pt x="172286" y="24407"/>
                </a:lnTo>
                <a:lnTo>
                  <a:pt x="172286" y="6697"/>
                </a:lnTo>
                <a:lnTo>
                  <a:pt x="179430" y="6697"/>
                </a:lnTo>
                <a:lnTo>
                  <a:pt x="179430" y="24407"/>
                </a:lnTo>
                <a:close/>
              </a:path>
              <a:path w="404495" h="85725">
                <a:moveTo>
                  <a:pt x="162650" y="8334"/>
                </a:moveTo>
                <a:lnTo>
                  <a:pt x="161757" y="8135"/>
                </a:lnTo>
                <a:lnTo>
                  <a:pt x="160765" y="7987"/>
                </a:lnTo>
                <a:lnTo>
                  <a:pt x="158681" y="7788"/>
                </a:lnTo>
                <a:lnTo>
                  <a:pt x="157937" y="7739"/>
                </a:lnTo>
                <a:lnTo>
                  <a:pt x="162650" y="7739"/>
                </a:lnTo>
                <a:lnTo>
                  <a:pt x="162650" y="8334"/>
                </a:lnTo>
                <a:close/>
              </a:path>
              <a:path w="404495" h="85725">
                <a:moveTo>
                  <a:pt x="161162" y="30360"/>
                </a:moveTo>
                <a:lnTo>
                  <a:pt x="132289" y="30360"/>
                </a:lnTo>
                <a:lnTo>
                  <a:pt x="132289" y="24407"/>
                </a:lnTo>
                <a:lnTo>
                  <a:pt x="161162" y="24407"/>
                </a:lnTo>
                <a:lnTo>
                  <a:pt x="161162" y="30360"/>
                </a:lnTo>
                <a:close/>
              </a:path>
              <a:path w="404495" h="85725">
                <a:moveTo>
                  <a:pt x="191485" y="30360"/>
                </a:moveTo>
                <a:lnTo>
                  <a:pt x="161869" y="30360"/>
                </a:lnTo>
                <a:lnTo>
                  <a:pt x="161869" y="24407"/>
                </a:lnTo>
                <a:lnTo>
                  <a:pt x="191485" y="24407"/>
                </a:lnTo>
                <a:lnTo>
                  <a:pt x="191485" y="30360"/>
                </a:lnTo>
                <a:close/>
              </a:path>
              <a:path w="404495" h="85725">
                <a:moveTo>
                  <a:pt x="149553" y="83343"/>
                </a:moveTo>
                <a:lnTo>
                  <a:pt x="142261" y="83343"/>
                </a:lnTo>
                <a:lnTo>
                  <a:pt x="142261" y="30360"/>
                </a:lnTo>
                <a:lnTo>
                  <a:pt x="149553" y="30360"/>
                </a:lnTo>
                <a:lnTo>
                  <a:pt x="149553" y="83343"/>
                </a:lnTo>
                <a:close/>
              </a:path>
              <a:path w="404495" h="85725">
                <a:moveTo>
                  <a:pt x="186178" y="84087"/>
                </a:moveTo>
                <a:lnTo>
                  <a:pt x="180324" y="84087"/>
                </a:lnTo>
                <a:lnTo>
                  <a:pt x="176999" y="83194"/>
                </a:lnTo>
                <a:lnTo>
                  <a:pt x="175114" y="81409"/>
                </a:lnTo>
                <a:lnTo>
                  <a:pt x="173229" y="79524"/>
                </a:lnTo>
                <a:lnTo>
                  <a:pt x="172413" y="76646"/>
                </a:lnTo>
                <a:lnTo>
                  <a:pt x="172286" y="30360"/>
                </a:lnTo>
                <a:lnTo>
                  <a:pt x="179430" y="30360"/>
                </a:lnTo>
                <a:lnTo>
                  <a:pt x="179430" y="73670"/>
                </a:lnTo>
                <a:lnTo>
                  <a:pt x="179976" y="75654"/>
                </a:lnTo>
                <a:lnTo>
                  <a:pt x="181067" y="76646"/>
                </a:lnTo>
                <a:lnTo>
                  <a:pt x="182258" y="77539"/>
                </a:lnTo>
                <a:lnTo>
                  <a:pt x="183747" y="77985"/>
                </a:lnTo>
                <a:lnTo>
                  <a:pt x="191485" y="77985"/>
                </a:lnTo>
                <a:lnTo>
                  <a:pt x="191485" y="83790"/>
                </a:lnTo>
                <a:lnTo>
                  <a:pt x="190394" y="83889"/>
                </a:lnTo>
                <a:lnTo>
                  <a:pt x="189303" y="83938"/>
                </a:lnTo>
                <a:lnTo>
                  <a:pt x="188211" y="83938"/>
                </a:lnTo>
                <a:lnTo>
                  <a:pt x="187219" y="84037"/>
                </a:lnTo>
                <a:lnTo>
                  <a:pt x="186178" y="84087"/>
                </a:lnTo>
                <a:close/>
              </a:path>
              <a:path w="404495" h="85725">
                <a:moveTo>
                  <a:pt x="191485" y="77985"/>
                </a:moveTo>
                <a:lnTo>
                  <a:pt x="188063" y="77985"/>
                </a:lnTo>
                <a:lnTo>
                  <a:pt x="191485" y="77687"/>
                </a:lnTo>
                <a:lnTo>
                  <a:pt x="191485" y="77985"/>
                </a:lnTo>
                <a:close/>
              </a:path>
              <a:path w="404495" h="85725">
                <a:moveTo>
                  <a:pt x="213779" y="34230"/>
                </a:moveTo>
                <a:lnTo>
                  <a:pt x="208787" y="34230"/>
                </a:lnTo>
                <a:lnTo>
                  <a:pt x="210870" y="30360"/>
                </a:lnTo>
                <a:lnTo>
                  <a:pt x="213500" y="27483"/>
                </a:lnTo>
                <a:lnTo>
                  <a:pt x="216675" y="25598"/>
                </a:lnTo>
                <a:lnTo>
                  <a:pt x="219948" y="23613"/>
                </a:lnTo>
                <a:lnTo>
                  <a:pt x="223769" y="22621"/>
                </a:lnTo>
                <a:lnTo>
                  <a:pt x="232202" y="22621"/>
                </a:lnTo>
                <a:lnTo>
                  <a:pt x="235725" y="23613"/>
                </a:lnTo>
                <a:lnTo>
                  <a:pt x="238701" y="25598"/>
                </a:lnTo>
                <a:lnTo>
                  <a:pt x="241777" y="27582"/>
                </a:lnTo>
                <a:lnTo>
                  <a:pt x="242603" y="28723"/>
                </a:lnTo>
                <a:lnTo>
                  <a:pt x="220891" y="28723"/>
                </a:lnTo>
                <a:lnTo>
                  <a:pt x="216526" y="30658"/>
                </a:lnTo>
                <a:lnTo>
                  <a:pt x="213779" y="34230"/>
                </a:lnTo>
                <a:close/>
              </a:path>
              <a:path w="404495" h="85725">
                <a:moveTo>
                  <a:pt x="250173" y="34230"/>
                </a:moveTo>
                <a:lnTo>
                  <a:pt x="244952" y="34230"/>
                </a:lnTo>
                <a:lnTo>
                  <a:pt x="246837" y="30460"/>
                </a:lnTo>
                <a:lnTo>
                  <a:pt x="249417" y="27582"/>
                </a:lnTo>
                <a:lnTo>
                  <a:pt x="255965" y="23613"/>
                </a:lnTo>
                <a:lnTo>
                  <a:pt x="259686" y="22621"/>
                </a:lnTo>
                <a:lnTo>
                  <a:pt x="270401" y="22621"/>
                </a:lnTo>
                <a:lnTo>
                  <a:pt x="275263" y="24358"/>
                </a:lnTo>
                <a:lnTo>
                  <a:pt x="278439" y="27830"/>
                </a:lnTo>
                <a:lnTo>
                  <a:pt x="279280" y="28723"/>
                </a:lnTo>
                <a:lnTo>
                  <a:pt x="256957" y="28723"/>
                </a:lnTo>
                <a:lnTo>
                  <a:pt x="252939" y="30559"/>
                </a:lnTo>
                <a:lnTo>
                  <a:pt x="250173" y="34230"/>
                </a:lnTo>
                <a:close/>
              </a:path>
              <a:path w="404495" h="85725">
                <a:moveTo>
                  <a:pt x="209084" y="83343"/>
                </a:moveTo>
                <a:lnTo>
                  <a:pt x="201792" y="83343"/>
                </a:lnTo>
                <a:lnTo>
                  <a:pt x="201792" y="24407"/>
                </a:lnTo>
                <a:lnTo>
                  <a:pt x="208489" y="24407"/>
                </a:lnTo>
                <a:lnTo>
                  <a:pt x="208489" y="34230"/>
                </a:lnTo>
                <a:lnTo>
                  <a:pt x="213779" y="34230"/>
                </a:lnTo>
                <a:lnTo>
                  <a:pt x="210573" y="38397"/>
                </a:lnTo>
                <a:lnTo>
                  <a:pt x="209084" y="43507"/>
                </a:lnTo>
                <a:lnTo>
                  <a:pt x="209084" y="83343"/>
                </a:lnTo>
                <a:close/>
              </a:path>
              <a:path w="404495" h="85725">
                <a:moveTo>
                  <a:pt x="246142" y="83343"/>
                </a:moveTo>
                <a:lnTo>
                  <a:pt x="238998" y="83343"/>
                </a:lnTo>
                <a:lnTo>
                  <a:pt x="238908" y="38199"/>
                </a:lnTo>
                <a:lnTo>
                  <a:pt x="237957" y="35073"/>
                </a:lnTo>
                <a:lnTo>
                  <a:pt x="235873" y="32593"/>
                </a:lnTo>
                <a:lnTo>
                  <a:pt x="233790" y="30013"/>
                </a:lnTo>
                <a:lnTo>
                  <a:pt x="230714" y="28723"/>
                </a:lnTo>
                <a:lnTo>
                  <a:pt x="242603" y="28723"/>
                </a:lnTo>
                <a:lnTo>
                  <a:pt x="243789" y="30360"/>
                </a:lnTo>
                <a:lnTo>
                  <a:pt x="243890" y="30559"/>
                </a:lnTo>
                <a:lnTo>
                  <a:pt x="244952" y="34230"/>
                </a:lnTo>
                <a:lnTo>
                  <a:pt x="250173" y="34230"/>
                </a:lnTo>
                <a:lnTo>
                  <a:pt x="247482" y="37802"/>
                </a:lnTo>
                <a:lnTo>
                  <a:pt x="246142" y="42862"/>
                </a:lnTo>
                <a:lnTo>
                  <a:pt x="246142" y="83343"/>
                </a:lnTo>
                <a:close/>
              </a:path>
              <a:path w="404495" h="85725">
                <a:moveTo>
                  <a:pt x="283350" y="83343"/>
                </a:moveTo>
                <a:lnTo>
                  <a:pt x="276057" y="83343"/>
                </a:lnTo>
                <a:lnTo>
                  <a:pt x="275932" y="37802"/>
                </a:lnTo>
                <a:lnTo>
                  <a:pt x="274916" y="34577"/>
                </a:lnTo>
                <a:lnTo>
                  <a:pt x="272634" y="32295"/>
                </a:lnTo>
                <a:lnTo>
                  <a:pt x="270451" y="29914"/>
                </a:lnTo>
                <a:lnTo>
                  <a:pt x="266978" y="28723"/>
                </a:lnTo>
                <a:lnTo>
                  <a:pt x="279280" y="28723"/>
                </a:lnTo>
                <a:lnTo>
                  <a:pt x="281712" y="31303"/>
                </a:lnTo>
                <a:lnTo>
                  <a:pt x="283350" y="36313"/>
                </a:lnTo>
                <a:lnTo>
                  <a:pt x="283350" y="83343"/>
                </a:lnTo>
                <a:close/>
              </a:path>
              <a:path w="404495" h="85725">
                <a:moveTo>
                  <a:pt x="303553" y="42415"/>
                </a:moveTo>
                <a:lnTo>
                  <a:pt x="296409" y="42415"/>
                </a:lnTo>
                <a:lnTo>
                  <a:pt x="296706" y="35966"/>
                </a:lnTo>
                <a:lnTo>
                  <a:pt x="298890" y="31055"/>
                </a:lnTo>
                <a:lnTo>
                  <a:pt x="302958" y="27681"/>
                </a:lnTo>
                <a:lnTo>
                  <a:pt x="307125" y="24308"/>
                </a:lnTo>
                <a:lnTo>
                  <a:pt x="312929" y="22621"/>
                </a:lnTo>
                <a:lnTo>
                  <a:pt x="327812" y="22621"/>
                </a:lnTo>
                <a:lnTo>
                  <a:pt x="333269" y="24258"/>
                </a:lnTo>
                <a:lnTo>
                  <a:pt x="336742" y="27533"/>
                </a:lnTo>
                <a:lnTo>
                  <a:pt x="338044" y="28723"/>
                </a:lnTo>
                <a:lnTo>
                  <a:pt x="314368" y="28723"/>
                </a:lnTo>
                <a:lnTo>
                  <a:pt x="310548" y="29914"/>
                </a:lnTo>
                <a:lnTo>
                  <a:pt x="307869" y="32295"/>
                </a:lnTo>
                <a:lnTo>
                  <a:pt x="305190" y="34577"/>
                </a:lnTo>
                <a:lnTo>
                  <a:pt x="303751" y="37951"/>
                </a:lnTo>
                <a:lnTo>
                  <a:pt x="303553" y="42415"/>
                </a:lnTo>
                <a:close/>
              </a:path>
              <a:path w="404495" h="85725">
                <a:moveTo>
                  <a:pt x="318535" y="85129"/>
                </a:moveTo>
                <a:lnTo>
                  <a:pt x="307720" y="85129"/>
                </a:lnTo>
                <a:lnTo>
                  <a:pt x="302908" y="83640"/>
                </a:lnTo>
                <a:lnTo>
                  <a:pt x="299237" y="80664"/>
                </a:lnTo>
                <a:lnTo>
                  <a:pt x="295665" y="77588"/>
                </a:lnTo>
                <a:lnTo>
                  <a:pt x="293879" y="73272"/>
                </a:lnTo>
                <a:lnTo>
                  <a:pt x="293879" y="62060"/>
                </a:lnTo>
                <a:lnTo>
                  <a:pt x="329498" y="48468"/>
                </a:lnTo>
                <a:lnTo>
                  <a:pt x="331681" y="47773"/>
                </a:lnTo>
                <a:lnTo>
                  <a:pt x="332872" y="46583"/>
                </a:lnTo>
                <a:lnTo>
                  <a:pt x="334162" y="45392"/>
                </a:lnTo>
                <a:lnTo>
                  <a:pt x="334806" y="43457"/>
                </a:lnTo>
                <a:lnTo>
                  <a:pt x="334806" y="36810"/>
                </a:lnTo>
                <a:lnTo>
                  <a:pt x="333566" y="33833"/>
                </a:lnTo>
                <a:lnTo>
                  <a:pt x="331086" y="31849"/>
                </a:lnTo>
                <a:lnTo>
                  <a:pt x="328705" y="29765"/>
                </a:lnTo>
                <a:lnTo>
                  <a:pt x="324785" y="28723"/>
                </a:lnTo>
                <a:lnTo>
                  <a:pt x="338044" y="28723"/>
                </a:lnTo>
                <a:lnTo>
                  <a:pt x="340214" y="30708"/>
                </a:lnTo>
                <a:lnTo>
                  <a:pt x="341950" y="35222"/>
                </a:lnTo>
                <a:lnTo>
                  <a:pt x="341950" y="51047"/>
                </a:lnTo>
                <a:lnTo>
                  <a:pt x="334509" y="51047"/>
                </a:lnTo>
                <a:lnTo>
                  <a:pt x="333815" y="52437"/>
                </a:lnTo>
                <a:lnTo>
                  <a:pt x="331533" y="53379"/>
                </a:lnTo>
                <a:lnTo>
                  <a:pt x="323893" y="54371"/>
                </a:lnTo>
                <a:lnTo>
                  <a:pt x="319676" y="55016"/>
                </a:lnTo>
                <a:lnTo>
                  <a:pt x="310448" y="56604"/>
                </a:lnTo>
                <a:lnTo>
                  <a:pt x="306975" y="57943"/>
                </a:lnTo>
                <a:lnTo>
                  <a:pt x="304594" y="59828"/>
                </a:lnTo>
                <a:lnTo>
                  <a:pt x="302213" y="61614"/>
                </a:lnTo>
                <a:lnTo>
                  <a:pt x="301023" y="64095"/>
                </a:lnTo>
                <a:lnTo>
                  <a:pt x="301023" y="70842"/>
                </a:lnTo>
                <a:lnTo>
                  <a:pt x="302313" y="73719"/>
                </a:lnTo>
                <a:lnTo>
                  <a:pt x="304892" y="75901"/>
                </a:lnTo>
                <a:lnTo>
                  <a:pt x="307572" y="77985"/>
                </a:lnTo>
                <a:lnTo>
                  <a:pt x="310697" y="79027"/>
                </a:lnTo>
                <a:lnTo>
                  <a:pt x="330639" y="79027"/>
                </a:lnTo>
                <a:lnTo>
                  <a:pt x="329003" y="80664"/>
                </a:lnTo>
                <a:lnTo>
                  <a:pt x="325728" y="82450"/>
                </a:lnTo>
                <a:lnTo>
                  <a:pt x="322553" y="84236"/>
                </a:lnTo>
                <a:lnTo>
                  <a:pt x="318535" y="85129"/>
                </a:lnTo>
                <a:close/>
              </a:path>
              <a:path w="404495" h="85725">
                <a:moveTo>
                  <a:pt x="330639" y="79027"/>
                </a:moveTo>
                <a:lnTo>
                  <a:pt x="320123" y="79027"/>
                </a:lnTo>
                <a:lnTo>
                  <a:pt x="324984" y="77291"/>
                </a:lnTo>
                <a:lnTo>
                  <a:pt x="332822" y="70246"/>
                </a:lnTo>
                <a:lnTo>
                  <a:pt x="334806" y="65881"/>
                </a:lnTo>
                <a:lnTo>
                  <a:pt x="334806" y="51047"/>
                </a:lnTo>
                <a:lnTo>
                  <a:pt x="341950" y="51047"/>
                </a:lnTo>
                <a:lnTo>
                  <a:pt x="341950" y="73074"/>
                </a:lnTo>
                <a:lnTo>
                  <a:pt x="335105" y="73074"/>
                </a:lnTo>
                <a:lnTo>
                  <a:pt x="332128" y="77539"/>
                </a:lnTo>
                <a:lnTo>
                  <a:pt x="330639" y="79027"/>
                </a:lnTo>
                <a:close/>
              </a:path>
              <a:path w="404495" h="85725">
                <a:moveTo>
                  <a:pt x="346117" y="83343"/>
                </a:moveTo>
                <a:lnTo>
                  <a:pt x="340710" y="83343"/>
                </a:lnTo>
                <a:lnTo>
                  <a:pt x="338477" y="82599"/>
                </a:lnTo>
                <a:lnTo>
                  <a:pt x="335898" y="79623"/>
                </a:lnTo>
                <a:lnTo>
                  <a:pt x="335369" y="77588"/>
                </a:lnTo>
                <a:lnTo>
                  <a:pt x="335253" y="73074"/>
                </a:lnTo>
                <a:lnTo>
                  <a:pt x="341950" y="73074"/>
                </a:lnTo>
                <a:lnTo>
                  <a:pt x="341950" y="74413"/>
                </a:lnTo>
                <a:lnTo>
                  <a:pt x="342298" y="75406"/>
                </a:lnTo>
                <a:lnTo>
                  <a:pt x="342992" y="76199"/>
                </a:lnTo>
                <a:lnTo>
                  <a:pt x="343687" y="76894"/>
                </a:lnTo>
                <a:lnTo>
                  <a:pt x="344778" y="77241"/>
                </a:lnTo>
                <a:lnTo>
                  <a:pt x="348499" y="77241"/>
                </a:lnTo>
                <a:lnTo>
                  <a:pt x="348499" y="82896"/>
                </a:lnTo>
                <a:lnTo>
                  <a:pt x="347606" y="83095"/>
                </a:lnTo>
                <a:lnTo>
                  <a:pt x="346812" y="83244"/>
                </a:lnTo>
                <a:lnTo>
                  <a:pt x="346117" y="83343"/>
                </a:lnTo>
                <a:close/>
              </a:path>
              <a:path w="404495" h="85725">
                <a:moveTo>
                  <a:pt x="348499" y="77241"/>
                </a:moveTo>
                <a:lnTo>
                  <a:pt x="347308" y="77241"/>
                </a:lnTo>
                <a:lnTo>
                  <a:pt x="347705" y="77142"/>
                </a:lnTo>
                <a:lnTo>
                  <a:pt x="348102" y="76993"/>
                </a:lnTo>
                <a:lnTo>
                  <a:pt x="348499" y="76795"/>
                </a:lnTo>
                <a:lnTo>
                  <a:pt x="348499" y="77241"/>
                </a:lnTo>
                <a:close/>
              </a:path>
              <a:path w="404495" h="85725">
                <a:moveTo>
                  <a:pt x="358564" y="83343"/>
                </a:moveTo>
                <a:lnTo>
                  <a:pt x="349634" y="83343"/>
                </a:lnTo>
                <a:lnTo>
                  <a:pt x="372553" y="52685"/>
                </a:lnTo>
                <a:lnTo>
                  <a:pt x="351270" y="24407"/>
                </a:lnTo>
                <a:lnTo>
                  <a:pt x="360350" y="24407"/>
                </a:lnTo>
                <a:lnTo>
                  <a:pt x="377167" y="46731"/>
                </a:lnTo>
                <a:lnTo>
                  <a:pt x="385726" y="46731"/>
                </a:lnTo>
                <a:lnTo>
                  <a:pt x="381334" y="52536"/>
                </a:lnTo>
                <a:lnTo>
                  <a:pt x="385792" y="58489"/>
                </a:lnTo>
                <a:lnTo>
                  <a:pt x="376720" y="58489"/>
                </a:lnTo>
                <a:lnTo>
                  <a:pt x="358564" y="83343"/>
                </a:lnTo>
                <a:close/>
              </a:path>
              <a:path w="404495" h="85725">
                <a:moveTo>
                  <a:pt x="385726" y="46731"/>
                </a:moveTo>
                <a:lnTo>
                  <a:pt x="377167" y="46731"/>
                </a:lnTo>
                <a:lnTo>
                  <a:pt x="393687" y="24407"/>
                </a:lnTo>
                <a:lnTo>
                  <a:pt x="402617" y="24407"/>
                </a:lnTo>
                <a:lnTo>
                  <a:pt x="385726" y="46731"/>
                </a:lnTo>
                <a:close/>
              </a:path>
              <a:path w="404495" h="85725">
                <a:moveTo>
                  <a:pt x="404403" y="83343"/>
                </a:moveTo>
                <a:lnTo>
                  <a:pt x="395175" y="83343"/>
                </a:lnTo>
                <a:lnTo>
                  <a:pt x="376720" y="58489"/>
                </a:lnTo>
                <a:lnTo>
                  <a:pt x="385792" y="58489"/>
                </a:lnTo>
                <a:lnTo>
                  <a:pt x="404403" y="833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884634" y="2071659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884634" y="2071659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8382567" y="2112235"/>
            <a:ext cx="130000" cy="851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7880034" y="2308064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7880033" y="2308064"/>
            <a:ext cx="1121410" cy="161925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8341168" y="2350431"/>
            <a:ext cx="200284" cy="833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 txBox="1">
            <a:spLocks noGrp="1"/>
          </p:cNvSpPr>
          <p:nvPr>
            <p:ph type="title"/>
          </p:nvPr>
        </p:nvSpPr>
        <p:spPr>
          <a:xfrm>
            <a:off x="242549" y="1124313"/>
            <a:ext cx="1852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Other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ideas...</a:t>
            </a:r>
            <a:endParaRPr sz="2400"/>
          </a:p>
        </p:txBody>
      </p:sp>
      <p:sp>
        <p:nvSpPr>
          <p:cNvPr id="49" name="object 45"/>
          <p:cNvSpPr txBox="1"/>
          <p:nvPr/>
        </p:nvSpPr>
        <p:spPr>
          <a:xfrm>
            <a:off x="273274" y="1440885"/>
            <a:ext cx="5968365" cy="266827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2400" spc="-5" dirty="0">
                <a:latin typeface="Arial"/>
                <a:cs typeface="Arial"/>
              </a:rPr>
              <a:t>Densely Connected Convolutional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Networks</a:t>
            </a:r>
            <a:endParaRPr sz="2400">
              <a:latin typeface="Arial"/>
              <a:cs typeface="Arial"/>
            </a:endParaRPr>
          </a:p>
          <a:p>
            <a:pPr marL="24130">
              <a:lnSpc>
                <a:spcPct val="100000"/>
              </a:lnSpc>
              <a:spcBef>
                <a:spcPts val="610"/>
              </a:spcBef>
            </a:pPr>
            <a:r>
              <a:rPr sz="1400" i="1" spc="-5" dirty="0">
                <a:latin typeface="Arial"/>
                <a:cs typeface="Arial"/>
              </a:rPr>
              <a:t>[Huang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2017]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393700" marR="2164080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Dense blocks where each layer is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connected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 every other layer in  feedforward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fashion</a:t>
            </a:r>
            <a:endParaRPr sz="1800">
              <a:latin typeface="Arial"/>
              <a:cs typeface="Arial"/>
            </a:endParaRPr>
          </a:p>
          <a:p>
            <a:pPr marL="393700" marR="2265680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Alleviates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vanishing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gradient,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strengthens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feature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propagation,  encourages feature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reuse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0" name="object 46"/>
          <p:cNvSpPr/>
          <p:nvPr/>
        </p:nvSpPr>
        <p:spPr>
          <a:xfrm>
            <a:off x="4598065" y="2054564"/>
            <a:ext cx="3026259" cy="30533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5796649" y="5243737"/>
            <a:ext cx="956343" cy="1294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093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67379" y="1116913"/>
            <a:ext cx="2658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0000"/>
                </a:solidFill>
              </a:rPr>
              <a:t>Efficient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networks...</a:t>
            </a:r>
            <a:endParaRPr sz="2400"/>
          </a:p>
        </p:txBody>
      </p:sp>
      <p:sp>
        <p:nvSpPr>
          <p:cNvPr id="7" name="object 3"/>
          <p:cNvSpPr txBox="1"/>
          <p:nvPr/>
        </p:nvSpPr>
        <p:spPr>
          <a:xfrm>
            <a:off x="867379" y="1556737"/>
            <a:ext cx="7498080" cy="39604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dirty="0">
                <a:latin typeface="Arial"/>
                <a:cs typeface="Arial"/>
              </a:rPr>
              <a:t>MobileNets: </a:t>
            </a:r>
            <a:r>
              <a:rPr sz="2400" spc="-10" dirty="0">
                <a:latin typeface="Arial"/>
                <a:cs typeface="Arial"/>
              </a:rPr>
              <a:t>Efficient </a:t>
            </a:r>
            <a:r>
              <a:rPr sz="2400" spc="-5" dirty="0">
                <a:latin typeface="Arial"/>
                <a:cs typeface="Arial"/>
              </a:rPr>
              <a:t>Convolutional Neural Networks for  </a:t>
            </a:r>
            <a:r>
              <a:rPr sz="2400" dirty="0">
                <a:latin typeface="Arial"/>
                <a:cs typeface="Arial"/>
              </a:rPr>
              <a:t>Mobile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Applications</a:t>
            </a:r>
            <a:endParaRPr sz="2400">
              <a:latin typeface="Arial"/>
              <a:cs typeface="Arial"/>
            </a:endParaRPr>
          </a:p>
          <a:p>
            <a:pPr marL="55244">
              <a:lnSpc>
                <a:spcPct val="100000"/>
              </a:lnSpc>
              <a:spcBef>
                <a:spcPts val="520"/>
              </a:spcBef>
            </a:pPr>
            <a:r>
              <a:rPr sz="1400" i="1" spc="-5" dirty="0">
                <a:latin typeface="Arial"/>
                <a:cs typeface="Arial"/>
              </a:rPr>
              <a:t>[Howard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2017]</a:t>
            </a:r>
            <a:endParaRPr sz="1400">
              <a:latin typeface="Arial"/>
              <a:cs typeface="Arial"/>
            </a:endParaRPr>
          </a:p>
          <a:p>
            <a:pPr marL="393700" marR="2814955" indent="-304800">
              <a:lnSpc>
                <a:spcPct val="100699"/>
              </a:lnSpc>
              <a:spcBef>
                <a:spcPts val="1215"/>
              </a:spcBef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Depthwise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separable convolutions</a:t>
            </a:r>
            <a:r>
              <a:rPr sz="18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replace  standard convolutions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by factorizing them  into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depthwise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convolution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1x1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convolution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that is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much more</a:t>
            </a:r>
            <a:r>
              <a:rPr sz="18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efficient</a:t>
            </a:r>
            <a:endParaRPr sz="1800">
              <a:latin typeface="Arial"/>
              <a:cs typeface="Arial"/>
            </a:endParaRPr>
          </a:p>
          <a:p>
            <a:pPr marL="393700" marR="3395979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Much more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efficient,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with little loss in  accuracy</a:t>
            </a:r>
            <a:endParaRPr sz="1800">
              <a:latin typeface="Arial"/>
              <a:cs typeface="Arial"/>
            </a:endParaRPr>
          </a:p>
          <a:p>
            <a:pPr marL="393700" marR="3378200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Follow-up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MobileNetV2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work in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2018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(Sandler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et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al.)</a:t>
            </a:r>
            <a:endParaRPr sz="1800">
              <a:latin typeface="Arial"/>
              <a:cs typeface="Arial"/>
            </a:endParaRPr>
          </a:p>
          <a:p>
            <a:pPr marL="393700" marR="2966720" indent="-304800">
              <a:lnSpc>
                <a:spcPct val="100699"/>
              </a:lnSpc>
              <a:buChar char="-"/>
              <a:tabLst>
                <a:tab pos="393065" algn="l"/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Other works in this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space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e.g.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ShuffleNet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(Zhang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et al.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2017)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5972109" y="2128079"/>
            <a:ext cx="2560331" cy="331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963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25424" y="1275735"/>
            <a:ext cx="7577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FF"/>
                </a:solidFill>
              </a:rPr>
              <a:t>Meta-learning: </a:t>
            </a:r>
            <a:r>
              <a:rPr sz="2400" spc="-5" dirty="0">
                <a:solidFill>
                  <a:srgbClr val="000000"/>
                </a:solidFill>
              </a:rPr>
              <a:t>Learning to learn network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architectures...</a:t>
            </a:r>
            <a:endParaRPr sz="2400"/>
          </a:p>
        </p:txBody>
      </p:sp>
      <p:sp>
        <p:nvSpPr>
          <p:cNvPr id="7" name="object 3"/>
          <p:cNvSpPr/>
          <p:nvPr/>
        </p:nvSpPr>
        <p:spPr>
          <a:xfrm>
            <a:off x="5089559" y="2244386"/>
            <a:ext cx="3790357" cy="16846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925312" y="4061373"/>
            <a:ext cx="4052277" cy="14217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233974" y="1592297"/>
            <a:ext cx="8553450" cy="3924935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1145"/>
              </a:spcBef>
            </a:pPr>
            <a:r>
              <a:rPr sz="2400" spc="-5" dirty="0">
                <a:latin typeface="Arial"/>
                <a:cs typeface="Arial"/>
              </a:rPr>
              <a:t>Neural Architecture Search with Reinforcement Learning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(NAS)</a:t>
            </a:r>
            <a:endParaRPr sz="2400">
              <a:latin typeface="Arial"/>
              <a:cs typeface="Arial"/>
            </a:endParaRPr>
          </a:p>
          <a:p>
            <a:pPr marL="46355">
              <a:lnSpc>
                <a:spcPct val="100000"/>
              </a:lnSpc>
              <a:spcBef>
                <a:spcPts val="610"/>
              </a:spcBef>
            </a:pPr>
            <a:r>
              <a:rPr sz="1400" i="1" spc="-5" dirty="0">
                <a:latin typeface="Arial"/>
                <a:cs typeface="Arial"/>
              </a:rPr>
              <a:t>[Zoph et al.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>
              <a:latin typeface="Arial"/>
              <a:cs typeface="Arial"/>
            </a:endParaRPr>
          </a:p>
          <a:p>
            <a:pPr marL="308610" marR="3892550" indent="-295910">
              <a:lnSpc>
                <a:spcPct val="101600"/>
              </a:lnSpc>
              <a:spcBef>
                <a:spcPts val="1085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“Controller”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network that learns to design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good  network architecture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(output a string  corresponding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to network</a:t>
            </a:r>
            <a:r>
              <a:rPr sz="16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design)</a:t>
            </a:r>
            <a:endParaRPr sz="1600">
              <a:latin typeface="Arial"/>
              <a:cs typeface="Arial"/>
            </a:endParaRPr>
          </a:p>
          <a:p>
            <a:pPr marL="308610" indent="-295910">
              <a:lnSpc>
                <a:spcPct val="100000"/>
              </a:lnSpc>
              <a:spcBef>
                <a:spcPts val="30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Iterate:</a:t>
            </a:r>
            <a:endParaRPr sz="1600">
              <a:latin typeface="Arial"/>
              <a:cs typeface="Arial"/>
            </a:endParaRPr>
          </a:p>
          <a:p>
            <a:pPr marL="765810" lvl="1" indent="-408940">
              <a:lnSpc>
                <a:spcPct val="100000"/>
              </a:lnSpc>
              <a:spcBef>
                <a:spcPts val="30"/>
              </a:spcBef>
              <a:buAutoNum type="arabicParenR"/>
              <a:tabLst>
                <a:tab pos="765810" algn="l"/>
                <a:tab pos="7664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Sample an architecture from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search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space</a:t>
            </a:r>
            <a:endParaRPr sz="1600">
              <a:latin typeface="Arial"/>
              <a:cs typeface="Arial"/>
            </a:endParaRPr>
          </a:p>
          <a:p>
            <a:pPr marL="765810" marR="4120515" lvl="1" indent="-408940">
              <a:lnSpc>
                <a:spcPct val="101600"/>
              </a:lnSpc>
              <a:buAutoNum type="arabicParenR"/>
              <a:tabLst>
                <a:tab pos="765810" algn="l"/>
                <a:tab pos="766445" algn="l"/>
              </a:tabLst>
            </a:pP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Train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the architecture to get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a “reward” R  corresponding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6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accuracy</a:t>
            </a:r>
            <a:endParaRPr sz="1600">
              <a:latin typeface="Arial"/>
              <a:cs typeface="Arial"/>
            </a:endParaRPr>
          </a:p>
          <a:p>
            <a:pPr marL="765810" marR="3810000" lvl="1" indent="-408940">
              <a:lnSpc>
                <a:spcPct val="101600"/>
              </a:lnSpc>
              <a:buAutoNum type="arabicParenR"/>
              <a:tabLst>
                <a:tab pos="765810" algn="l"/>
                <a:tab pos="766445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Compute gradient of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sample 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probability,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and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scale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to perform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controller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parameter  update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(i.e.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increase likelihood of good  architecture being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sampled,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decrease  likelihood of bad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architecture)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9631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25424" y="1262108"/>
            <a:ext cx="7577455" cy="124904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43180" marR="5080" indent="-31115">
              <a:lnSpc>
                <a:spcPct val="108400"/>
              </a:lnSpc>
              <a:spcBef>
                <a:spcPts val="370"/>
              </a:spcBef>
            </a:pPr>
            <a:r>
              <a:rPr sz="2400" dirty="0">
                <a:solidFill>
                  <a:srgbClr val="0000FF"/>
                </a:solidFill>
              </a:rPr>
              <a:t>Meta-learning: </a:t>
            </a:r>
            <a:r>
              <a:rPr sz="2400" spc="-5" dirty="0">
                <a:solidFill>
                  <a:srgbClr val="000000"/>
                </a:solidFill>
              </a:rPr>
              <a:t>Learning to learn network architectures...  Learning </a:t>
            </a:r>
            <a:r>
              <a:rPr sz="2400" spc="-10" dirty="0">
                <a:solidFill>
                  <a:srgbClr val="000000"/>
                </a:solidFill>
              </a:rPr>
              <a:t>Transferable </a:t>
            </a:r>
            <a:r>
              <a:rPr sz="2400" spc="-5" dirty="0">
                <a:solidFill>
                  <a:srgbClr val="000000"/>
                </a:solidFill>
              </a:rPr>
              <a:t>Architectures for Scalable Image  Recognition</a:t>
            </a:r>
            <a:endParaRPr sz="2400"/>
          </a:p>
        </p:txBody>
      </p:sp>
      <p:sp>
        <p:nvSpPr>
          <p:cNvPr id="7" name="object 3"/>
          <p:cNvSpPr/>
          <p:nvPr/>
        </p:nvSpPr>
        <p:spPr>
          <a:xfrm>
            <a:off x="3588871" y="4519056"/>
            <a:ext cx="5227538" cy="1049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5378060" y="2208706"/>
            <a:ext cx="3452472" cy="20458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>
            <a:spLocks/>
          </p:cNvSpPr>
          <p:nvPr/>
        </p:nvSpPr>
        <p:spPr>
          <a:xfrm>
            <a:off x="221574" y="2438370"/>
            <a:ext cx="4518660" cy="315087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59055" marR="0" lvl="0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-5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[Zoph et al.</a:t>
            </a:r>
            <a:r>
              <a:rPr kumimoji="0" lang="en-US" sz="2600" b="0" i="0" u="none" strike="noStrike" kern="1200" cap="none" spc="-1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-5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2017]</a:t>
            </a:r>
          </a:p>
          <a:p>
            <a:pPr marL="321310" marR="5080" lvl="0" indent="-296545" algn="l" defTabSz="914400" rtl="0" eaLnBrk="1" fontAlgn="auto" latinLnBrk="0" hangingPunct="1">
              <a:lnSpc>
                <a:spcPct val="101600"/>
              </a:lnSpc>
              <a:spcBef>
                <a:spcPts val="484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-"/>
              <a:tabLst>
                <a:tab pos="320675" algn="l"/>
                <a:tab pos="321945" algn="l"/>
              </a:tabLst>
              <a:defRPr/>
            </a:pP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Applying neural architecture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search (NAS)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large dataset like ImageNet is</a:t>
            </a:r>
            <a:r>
              <a:rPr kumimoji="0" lang="en-US" sz="1600" b="0" i="0" u="none" strike="noStrike" kern="1200" cap="none" spc="-3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expensive</a:t>
            </a: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1310" marR="509270" lvl="0" indent="-296545" algn="l" defTabSz="914400" rtl="0" eaLnBrk="1" fontAlgn="auto" latinLnBrk="0" hangingPunct="1">
              <a:lnSpc>
                <a:spcPct val="1016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-"/>
              <a:tabLst>
                <a:tab pos="320675" algn="l"/>
                <a:tab pos="321945" algn="l"/>
              </a:tabLst>
              <a:defRPr/>
            </a:pP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Design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search space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building blocks 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(“cells”)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that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 flexibly</a:t>
            </a:r>
            <a:r>
              <a:rPr kumimoji="0" lang="en-US" sz="1600" b="0" i="0" u="none" strike="noStrike" kern="1200" cap="none" spc="-4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stacked</a:t>
            </a: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1310" marR="252095" lvl="0" indent="-296545" algn="l" defTabSz="914400" rtl="0" eaLnBrk="1" fontAlgn="auto" latinLnBrk="0" hangingPunct="1">
              <a:lnSpc>
                <a:spcPct val="1016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-"/>
              <a:tabLst>
                <a:tab pos="320675" algn="l"/>
                <a:tab pos="321945" algn="l"/>
              </a:tabLst>
              <a:defRPr/>
            </a:pP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NASNet: Use NAS to find best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cell structure 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smaller </a:t>
            </a:r>
            <a:r>
              <a:rPr kumimoji="0" lang="en-US" sz="1600" b="0" i="0" u="none" strike="noStrike" kern="1200" cap="none" spc="-1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CIFAR-10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dataset, then transfer  architecture to</a:t>
            </a:r>
            <a:r>
              <a:rPr kumimoji="0" lang="en-US" sz="1600" b="0" i="0" u="none" strike="noStrike" kern="1200" cap="none" spc="-1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ImageNet</a:t>
            </a: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08610" marR="1382395" lvl="0" indent="-295910" algn="l" defTabSz="914400" rtl="0" eaLnBrk="1" fontAlgn="auto" latinLnBrk="0" hangingPunct="1">
              <a:lnSpc>
                <a:spcPct val="101600"/>
              </a:lnSpc>
              <a:spcBef>
                <a:spcPts val="54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-"/>
              <a:tabLst>
                <a:tab pos="308610" algn="l"/>
                <a:tab pos="309245" algn="l"/>
              </a:tabLst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Many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follow-up works in this 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space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e.g. AmoebaNet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(Real</a:t>
            </a:r>
            <a:r>
              <a:rPr kumimoji="0" lang="en-US" sz="1600" b="0" i="0" u="none" strike="noStrike" kern="1200" cap="none" spc="-18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  al. 2019) and ENAS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(Pham, 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Guan et al.</a:t>
            </a:r>
            <a:r>
              <a:rPr kumimoji="0" lang="en-US" sz="1600" b="0" i="0" u="none" strike="noStrike" kern="1200" cap="none" spc="-1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2018)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9631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99592" y="714152"/>
            <a:ext cx="49841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0000"/>
                </a:solidFill>
              </a:rPr>
              <a:t>Summary: </a:t>
            </a:r>
            <a:r>
              <a:rPr sz="3000" spc="-5" dirty="0">
                <a:solidFill>
                  <a:srgbClr val="000000"/>
                </a:solidFill>
              </a:rPr>
              <a:t>CNN</a:t>
            </a:r>
            <a:r>
              <a:rPr sz="3000" spc="-250" dirty="0">
                <a:solidFill>
                  <a:srgbClr val="000000"/>
                </a:solidFill>
              </a:rPr>
              <a:t> </a:t>
            </a:r>
            <a:r>
              <a:rPr sz="3000" spc="-10" dirty="0">
                <a:solidFill>
                  <a:srgbClr val="000000"/>
                </a:solidFill>
              </a:rPr>
              <a:t>Architectures</a:t>
            </a:r>
            <a:endParaRPr sz="3000" dirty="0"/>
          </a:p>
        </p:txBody>
      </p:sp>
      <p:sp>
        <p:nvSpPr>
          <p:cNvPr id="7" name="object 3"/>
          <p:cNvSpPr txBox="1"/>
          <p:nvPr/>
        </p:nvSpPr>
        <p:spPr>
          <a:xfrm>
            <a:off x="1046118" y="1935966"/>
            <a:ext cx="1868170" cy="204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">
              <a:lnSpc>
                <a:spcPts val="287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Case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Studies</a:t>
            </a:r>
            <a:endParaRPr sz="2400">
              <a:latin typeface="Arial"/>
              <a:cs typeface="Arial"/>
            </a:endParaRPr>
          </a:p>
          <a:p>
            <a:pPr marL="502284" indent="-304800">
              <a:lnSpc>
                <a:spcPts val="2155"/>
              </a:lnSpc>
              <a:buChar char="-"/>
              <a:tabLst>
                <a:tab pos="502284" algn="l"/>
                <a:tab pos="502920" algn="l"/>
              </a:tabLst>
            </a:pPr>
            <a:r>
              <a:rPr sz="1800" spc="-5" dirty="0">
                <a:latin typeface="Arial"/>
                <a:cs typeface="Arial"/>
              </a:rPr>
              <a:t>AlexNet</a:t>
            </a:r>
            <a:endParaRPr sz="1800">
              <a:latin typeface="Arial"/>
              <a:cs typeface="Arial"/>
            </a:endParaRPr>
          </a:p>
          <a:p>
            <a:pPr marL="502284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502284" algn="l"/>
                <a:tab pos="502920" algn="l"/>
              </a:tabLst>
            </a:pPr>
            <a:r>
              <a:rPr sz="1800" spc="-5" dirty="0">
                <a:latin typeface="Arial"/>
                <a:cs typeface="Arial"/>
              </a:rPr>
              <a:t>VGG</a:t>
            </a:r>
            <a:endParaRPr sz="1800">
              <a:latin typeface="Arial"/>
              <a:cs typeface="Arial"/>
            </a:endParaRPr>
          </a:p>
          <a:p>
            <a:pPr marL="502284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502284" algn="l"/>
                <a:tab pos="502920" algn="l"/>
              </a:tabLst>
            </a:pPr>
            <a:r>
              <a:rPr sz="1800" spc="-5" dirty="0">
                <a:latin typeface="Arial"/>
                <a:cs typeface="Arial"/>
              </a:rPr>
              <a:t>GoogLeNet</a:t>
            </a:r>
            <a:endParaRPr sz="1800">
              <a:latin typeface="Arial"/>
              <a:cs typeface="Arial"/>
            </a:endParaRPr>
          </a:p>
          <a:p>
            <a:pPr marL="502284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502284" algn="l"/>
                <a:tab pos="502920" algn="l"/>
              </a:tabLst>
            </a:pPr>
            <a:r>
              <a:rPr sz="1800" spc="-5" dirty="0">
                <a:latin typeface="Arial"/>
                <a:cs typeface="Arial"/>
              </a:rPr>
              <a:t>ResNet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400" spc="-5" dirty="0">
                <a:latin typeface="Arial"/>
                <a:cs typeface="Arial"/>
              </a:rPr>
              <a:t>Also....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198592" y="3954008"/>
            <a:ext cx="290766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SENet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NiN </a:t>
            </a:r>
            <a:r>
              <a:rPr sz="1800" dirty="0">
                <a:latin typeface="Arial"/>
                <a:cs typeface="Arial"/>
              </a:rPr>
              <a:t>(Network </a:t>
            </a:r>
            <a:r>
              <a:rPr sz="1800" spc="-5" dirty="0">
                <a:latin typeface="Arial"/>
                <a:cs typeface="Arial"/>
              </a:rPr>
              <a:t>in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Network)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Wide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ResNet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ResNeXT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5474429" y="3956789"/>
            <a:ext cx="147383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DenseNet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FractalNet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dirty="0">
                <a:latin typeface="Arial"/>
                <a:cs typeface="Arial"/>
              </a:rPr>
              <a:t>MobileNets</a:t>
            </a:r>
            <a:endParaRPr sz="18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1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NASNet</a:t>
            </a:r>
            <a:endParaRPr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53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40013" y="836712"/>
            <a:ext cx="49841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0000"/>
                </a:solidFill>
              </a:rPr>
              <a:t>Summary: </a:t>
            </a:r>
            <a:r>
              <a:rPr sz="3000" spc="-5" dirty="0">
                <a:solidFill>
                  <a:srgbClr val="000000"/>
                </a:solidFill>
              </a:rPr>
              <a:t>CNN</a:t>
            </a:r>
            <a:r>
              <a:rPr sz="3000" spc="-250" dirty="0">
                <a:solidFill>
                  <a:srgbClr val="000000"/>
                </a:solidFill>
              </a:rPr>
              <a:t> </a:t>
            </a:r>
            <a:r>
              <a:rPr sz="3000" spc="-10" dirty="0">
                <a:solidFill>
                  <a:srgbClr val="000000"/>
                </a:solidFill>
              </a:rPr>
              <a:t>Architectures</a:t>
            </a:r>
            <a:endParaRPr sz="3000" dirty="0"/>
          </a:p>
        </p:txBody>
      </p:sp>
      <p:sp>
        <p:nvSpPr>
          <p:cNvPr id="7" name="object 3"/>
          <p:cNvSpPr txBox="1"/>
          <p:nvPr/>
        </p:nvSpPr>
        <p:spPr>
          <a:xfrm>
            <a:off x="668498" y="2189336"/>
            <a:ext cx="777430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har char="-"/>
              <a:tabLst>
                <a:tab pos="325755" algn="l"/>
                <a:tab pos="326390" algn="l"/>
              </a:tabLst>
            </a:pPr>
            <a:r>
              <a:rPr sz="2000" dirty="0">
                <a:latin typeface="Arial"/>
                <a:cs typeface="Arial"/>
              </a:rPr>
              <a:t>Many </a:t>
            </a:r>
            <a:r>
              <a:rPr sz="2000" spc="-5" dirty="0">
                <a:latin typeface="Arial"/>
                <a:cs typeface="Arial"/>
              </a:rPr>
              <a:t>popular architectures available in </a:t>
            </a:r>
            <a:r>
              <a:rPr sz="2000" dirty="0">
                <a:latin typeface="Arial"/>
                <a:cs typeface="Arial"/>
              </a:rPr>
              <a:t>model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zoos</a:t>
            </a:r>
          </a:p>
          <a:p>
            <a:pPr marL="325755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sz="2000" spc="-5" dirty="0">
                <a:latin typeface="Arial"/>
                <a:cs typeface="Arial"/>
              </a:rPr>
              <a:t>ResNet and SENet </a:t>
            </a:r>
            <a:r>
              <a:rPr sz="2000" dirty="0">
                <a:latin typeface="Arial"/>
                <a:cs typeface="Arial"/>
              </a:rPr>
              <a:t>currently </a:t>
            </a:r>
            <a:r>
              <a:rPr sz="2000" spc="-5" dirty="0">
                <a:latin typeface="Arial"/>
                <a:cs typeface="Arial"/>
              </a:rPr>
              <a:t>good defaults to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use</a:t>
            </a:r>
            <a:endParaRPr sz="2000" dirty="0">
              <a:latin typeface="Arial"/>
              <a:cs typeface="Arial"/>
            </a:endParaRPr>
          </a:p>
          <a:p>
            <a:pPr marL="325755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sz="2000" spc="-5" dirty="0">
                <a:latin typeface="Arial"/>
                <a:cs typeface="Arial"/>
              </a:rPr>
              <a:t>Networks have gotten increasingly deep over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time</a:t>
            </a:r>
            <a:endParaRPr sz="2000" dirty="0">
              <a:latin typeface="Arial"/>
              <a:cs typeface="Arial"/>
            </a:endParaRPr>
          </a:p>
          <a:p>
            <a:pPr marL="325755" marR="5080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sz="2000" dirty="0">
                <a:latin typeface="Arial"/>
                <a:cs typeface="Arial"/>
              </a:rPr>
              <a:t>Many </a:t>
            </a:r>
            <a:r>
              <a:rPr sz="2000" spc="-5" dirty="0">
                <a:latin typeface="Arial"/>
                <a:cs typeface="Arial"/>
              </a:rPr>
              <a:t>other aspects of network architectures are also </a:t>
            </a:r>
            <a:r>
              <a:rPr sz="2000" dirty="0">
                <a:latin typeface="Arial"/>
                <a:cs typeface="Arial"/>
              </a:rPr>
              <a:t>continuously  </a:t>
            </a:r>
            <a:r>
              <a:rPr sz="2000" spc="-5" dirty="0">
                <a:latin typeface="Arial"/>
                <a:cs typeface="Arial"/>
              </a:rPr>
              <a:t>being investigated and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improved</a:t>
            </a:r>
            <a:endParaRPr sz="2000" dirty="0">
              <a:latin typeface="Arial"/>
              <a:cs typeface="Arial"/>
            </a:endParaRPr>
          </a:p>
          <a:p>
            <a:pPr marL="325755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sz="2000" spc="-5" dirty="0">
                <a:latin typeface="Arial"/>
                <a:cs typeface="Arial"/>
              </a:rPr>
              <a:t>Even </a:t>
            </a:r>
            <a:r>
              <a:rPr sz="2000" dirty="0">
                <a:latin typeface="Arial"/>
                <a:cs typeface="Arial"/>
              </a:rPr>
              <a:t>more recent </a:t>
            </a:r>
            <a:r>
              <a:rPr sz="2000" spc="-5" dirty="0">
                <a:latin typeface="Arial"/>
                <a:cs typeface="Arial"/>
              </a:rPr>
              <a:t>trend towards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meta-learning</a:t>
            </a: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-"/>
            </a:pPr>
            <a:endParaRPr sz="2050" dirty="0">
              <a:latin typeface="Times New Roman"/>
              <a:cs typeface="Times New Roman"/>
            </a:endParaRPr>
          </a:p>
          <a:p>
            <a:pPr marL="325755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sz="2000" spc="-5" dirty="0">
                <a:latin typeface="Arial"/>
                <a:cs typeface="Arial"/>
              </a:rPr>
              <a:t>Next time: Recurrent neural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networks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521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7095</TotalTime>
  <Words>7403</Words>
  <Application>Microsoft Office PowerPoint</Application>
  <PresentationFormat>Prezentácia na obrazovke (4:3)</PresentationFormat>
  <Paragraphs>1566</Paragraphs>
  <Slides>116</Slides>
  <Notes>7</Notes>
  <HiddenSlides>6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116</vt:i4>
      </vt:variant>
    </vt:vector>
  </HeadingPairs>
  <TitlesOfParts>
    <vt:vector size="123" baseType="lpstr">
      <vt:lpstr>Arial</vt:lpstr>
      <vt:lpstr>Calibri</vt:lpstr>
      <vt:lpstr>Constantia</vt:lpstr>
      <vt:lpstr>Times New Roman</vt:lpstr>
      <vt:lpstr>Trebuchet MS</vt:lpstr>
      <vt:lpstr>Wingdings 2</vt:lpstr>
      <vt:lpstr>Flow</vt:lpstr>
      <vt:lpstr>Neurónové siete  pre počítačové videnie šk.r. 2019-20</vt:lpstr>
      <vt:lpstr>Last 2 lectures: Training neural networks</vt:lpstr>
      <vt:lpstr>Prezentácia programu PowerPoint</vt:lpstr>
      <vt:lpstr>Prezentácia programu PowerPoint</vt:lpstr>
      <vt:lpstr>Transfer Learning with CNNs</vt:lpstr>
      <vt:lpstr>Transfer Learning with CNNs</vt:lpstr>
      <vt:lpstr>Transfer Learning with CNNs</vt:lpstr>
      <vt:lpstr>Transfer Learning with CNNs</vt:lpstr>
      <vt:lpstr>Transfer Learning with CNNs</vt:lpstr>
      <vt:lpstr>Transfer Learning with CNNs</vt:lpstr>
      <vt:lpstr>Transfer learning with CNNs is pervasive…</vt:lpstr>
      <vt:lpstr>Transfer learning with CNNs is pervasive…</vt:lpstr>
      <vt:lpstr>Transfer learning with CNNs is pervasive…</vt:lpstr>
      <vt:lpstr>Prezentácia programu PowerPoint</vt:lpstr>
      <vt:lpstr>Prezentácia programu PowerPoint</vt:lpstr>
      <vt:lpstr>Today: CNN Architectures</vt:lpstr>
      <vt:lpstr>Review: LeNet-5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Case Study: AlexNet [Krizhevsky et al. 2012]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Case Study: VGGNet [Simonyan and Zisserman, 2014]</vt:lpstr>
      <vt:lpstr>Case Study: VGGNet [Simonyan and Zisserman, 2014]</vt:lpstr>
      <vt:lpstr>Case Study: VGGNet [Simonyan and Zisserman, 2014]</vt:lpstr>
      <vt:lpstr>Case Study: VGGNet [Simonyan and Zisserman, 2014]</vt:lpstr>
      <vt:lpstr>Case Study: VGGNet [Simonyan and Zisserman, 2014]</vt:lpstr>
      <vt:lpstr>(not counting biases)</vt:lpstr>
      <vt:lpstr>(not counting biases)</vt:lpstr>
      <vt:lpstr>(not counting biases)</vt:lpstr>
      <vt:lpstr>(not counting biases)</vt:lpstr>
      <vt:lpstr>Case Study: VGGNet [Simonyan and Zisserman, 2014]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“Revolution of Depth”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Case Study: ResNet [He et al., 2015]</vt:lpstr>
      <vt:lpstr>Comparing complexity...</vt:lpstr>
      <vt:lpstr>Comparing complexity...</vt:lpstr>
      <vt:lpstr>Comparing complexity...</vt:lpstr>
      <vt:lpstr>Comparing complexity...</vt:lpstr>
      <vt:lpstr>Comparing complexity...</vt:lpstr>
      <vt:lpstr>Comparing complexity...</vt:lpstr>
      <vt:lpstr>Forward pass time and power consumption</vt:lpstr>
      <vt:lpstr>Network ensembling</vt:lpstr>
      <vt:lpstr>Prezentácia programu PowerPoint</vt:lpstr>
      <vt:lpstr>Adaptive feature map reweighting</vt:lpstr>
      <vt:lpstr>Improving ResNets... Squeeze-and-Excitation Networks (SENet)</vt:lpstr>
      <vt:lpstr>Prezentácia programu PowerPoint</vt:lpstr>
      <vt:lpstr>Prezentácia programu PowerPoint</vt:lpstr>
      <vt:lpstr>Prezentácia programu PowerPoint</vt:lpstr>
      <vt:lpstr>Of historical note... Network in Network (NiN)</vt:lpstr>
      <vt:lpstr>Improving ResNets...</vt:lpstr>
      <vt:lpstr>Improving ResNets...</vt:lpstr>
      <vt:lpstr>Improving ResNets... Aggregated Residual Transformations for Deep</vt:lpstr>
      <vt:lpstr>Other ideas...</vt:lpstr>
      <vt:lpstr>Other ideas...</vt:lpstr>
      <vt:lpstr>Efficient networks...</vt:lpstr>
      <vt:lpstr>Meta-learning: Learning to learn network architectures...</vt:lpstr>
      <vt:lpstr>Meta-learning: Learning to learn network architectures...  Learning Transferable Architectures for Scalable Image  Recognition</vt:lpstr>
      <vt:lpstr>Summary: CNN Architectures</vt:lpstr>
      <vt:lpstr>Summary: CNN Architectures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541</cp:revision>
  <dcterms:created xsi:type="dcterms:W3CDTF">2015-07-27T05:27:08Z</dcterms:created>
  <dcterms:modified xsi:type="dcterms:W3CDTF">2020-11-15T19:55:43Z</dcterms:modified>
</cp:coreProperties>
</file>