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68" r:id="rId1"/>
  </p:sldMasterIdLst>
  <p:notesMasterIdLst>
    <p:notesMasterId r:id="rId5"/>
  </p:notesMasterIdLst>
  <p:sldIdLst>
    <p:sldId id="256" r:id="rId2"/>
    <p:sldId id="398" r:id="rId3"/>
    <p:sldId id="39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DE0155CB-0C68-4A46-BB71-3A219EB930D7}">
          <p14:sldIdLst>
            <p14:sldId id="256"/>
          </p14:sldIdLst>
        </p14:section>
        <p14:section name="Sekcia bez názvu" id="{40B33D40-54C1-4C44-B974-D69A3C167D35}">
          <p14:sldIdLst>
            <p14:sldId id="398"/>
            <p14:sldId id="3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5/15/2016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80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48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4C3C-FCD4-4172-B47A-1B9398E0DB8C}" type="datetime1">
              <a:rPr lang="en-US" smtClean="0"/>
              <a:t>5/15/2016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BF0EE0DD-9FF9-4942-AF58-F300F52309E2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2015/2016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CD10-2266-4922-AE8F-2FEFE5F09177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4E56-75F5-4E93-8E91-74F6B919E5CB}" type="datetime1">
              <a:rPr lang="en-US" smtClean="0"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A1DC-3619-485B-B48E-77E0D0197E95}" type="datetime1">
              <a:rPr lang="en-US" smtClean="0"/>
              <a:t>5/15/2016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5260-02C1-407E-8254-DBDF8718EF94}" type="datetime1">
              <a:rPr lang="en-US" smtClean="0"/>
              <a:t>5/15/2016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1A42-8417-4462-87D0-63E803E59965}" type="datetime1">
              <a:rPr lang="en-US" smtClean="0"/>
              <a:t>5/15/2016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135B-F1E7-4C89-88BB-8DED7D45E593}" type="datetime1">
              <a:rPr lang="en-US" smtClean="0"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15F5-1984-4DAD-A81D-6951615F4679}" type="datetime1">
              <a:rPr lang="en-US" smtClean="0"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B844-2AFF-4775-A6DD-DAFA53F5539A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5BB40-771C-4FBB-B322-6B19C2DC5D26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755F0D-3258-4B8F-9141-760E832E5BA4}" type="datetime1">
              <a:rPr lang="en-US" smtClean="0"/>
              <a:t>5/15/2016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2015/2016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fei_fei_li_how_we_re_teaching_computers_to_understand_pictures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://image-net.org/synset?wnid=n0354436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chris_urmson_how_a_driverless_car_sees_the_roa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68960"/>
            <a:ext cx="9144000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Prípadové štúdie a aplikácie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Projekt </a:t>
            </a:r>
            <a:r>
              <a:rPr lang="sk-SK" sz="4800" dirty="0" err="1" smtClean="0"/>
              <a:t>ImageNet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Odkaz je na stránke </a:t>
            </a:r>
          </a:p>
          <a:p>
            <a:pPr marL="0" indent="0">
              <a:buNone/>
            </a:pPr>
            <a:r>
              <a:rPr lang="sk-SK" sz="4000" dirty="0">
                <a:latin typeface="+mj-lt"/>
                <a:hlinkClick r:id="rId3"/>
              </a:rPr>
              <a:t>https://</a:t>
            </a:r>
            <a:r>
              <a:rPr lang="sk-SK" sz="4000" dirty="0" smtClean="0">
                <a:latin typeface="+mj-lt"/>
                <a:hlinkClick r:id="rId3"/>
              </a:rPr>
              <a:t>www.ted.com/talks/fei_fei_li_how_we_re_teaching_computers_to_understand_pictures</a:t>
            </a:r>
            <a:endParaRPr lang="sk-SK" sz="4000" dirty="0" smtClean="0">
              <a:latin typeface="+mj-lt"/>
            </a:endParaRPr>
          </a:p>
          <a:p>
            <a:pPr marL="0" indent="0">
              <a:buNone/>
            </a:pPr>
            <a:endParaRPr lang="sk-SK" sz="4000" dirty="0" smtClean="0">
              <a:latin typeface="+mj-lt"/>
            </a:endParaRPr>
          </a:p>
          <a:p>
            <a:pPr marL="0" indent="0">
              <a:buNone/>
            </a:pPr>
            <a:endParaRPr lang="sk-SK" sz="40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41367"/>
              </p:ext>
            </p:extLst>
          </p:nvPr>
        </p:nvGraphicFramePr>
        <p:xfrm>
          <a:off x="-9893" y="4019308"/>
          <a:ext cx="8856984" cy="1977898"/>
        </p:xfrm>
        <a:graphic>
          <a:graphicData uri="http://schemas.openxmlformats.org/drawingml/2006/table">
            <a:tbl>
              <a:tblPr/>
              <a:tblGrid>
                <a:gridCol w="2522889"/>
                <a:gridCol w="223677"/>
                <a:gridCol w="223677"/>
                <a:gridCol w="5886741"/>
              </a:tblGrid>
              <a:tr h="465238"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/>
                </a:tc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/>
                </a:tc>
              </a:tr>
              <a:tr h="1512660"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sz="1800"/>
                    </a:p>
                  </a:txBody>
                  <a:tcPr marL="91218" marR="91218" marT="45609" marB="45609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sng" strike="noStrike" dirty="0" err="1">
                          <a:solidFill>
                            <a:srgbClr val="0000FF"/>
                          </a:solidFill>
                          <a:effectLst/>
                          <a:hlinkClick r:id="rId4"/>
                        </a:rPr>
                        <a:t>Synset</a:t>
                      </a:r>
                      <a:r>
                        <a:rPr lang="en-US" sz="1800" b="1" u="sng" strike="noStrike" dirty="0">
                          <a:solidFill>
                            <a:srgbClr val="0000FF"/>
                          </a:solidFill>
                          <a:effectLst/>
                          <a:hlinkClick r:id="rId4"/>
                        </a:rPr>
                        <a:t>: </a:t>
                      </a:r>
                      <a:r>
                        <a:rPr lang="en-US" sz="1800" u="sng" strike="noStrike" dirty="0">
                          <a:solidFill>
                            <a:srgbClr val="0000FF"/>
                          </a:solidFill>
                          <a:effectLst/>
                          <a:hlinkClick r:id="rId4"/>
                        </a:rPr>
                        <a:t>house</a:t>
                      </a:r>
                      <a:r>
                        <a:rPr lang="en-US" sz="1800" dirty="0"/>
                        <a:t> has bounding box </a:t>
                      </a:r>
                      <a:br>
                        <a:rPr lang="en-US" sz="1800" dirty="0"/>
                      </a:br>
                      <a:r>
                        <a:rPr lang="en-US" sz="1800" b="1" dirty="0"/>
                        <a:t>Definition: </a:t>
                      </a:r>
                      <a:r>
                        <a:rPr lang="en-US" sz="1800" dirty="0"/>
                        <a:t>a dwelling that serves as living quarters for one or more families; "he has a house on Cape Cod"; "she felt she had to get out of the house".</a:t>
                      </a:r>
                    </a:p>
                  </a:txBody>
                  <a:tcPr marL="91218" marR="91218" marT="45609" marB="45609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34" name="Picture 10" descr="http://image-net.org/nodes/14/03544360/18/187a519d99cff959f45dd4cd7fa2f151c85bcc43.thum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32" y="4019245"/>
            <a:ext cx="2909505" cy="193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mage-net.org/nodes/14/03544360/26/26b8e71ea24f4aa9263dc98e6d18da7eaa73d2b2.thum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31" y="4019245"/>
            <a:ext cx="2909504" cy="218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age-net.org/nodes/14/03544360/92/92c095eb11dd1b7d8b5e80416524fd5b412af8f4.thum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31" y="4019245"/>
            <a:ext cx="2909504" cy="218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0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Autonómne Google auto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Odkaz je na stránke </a:t>
            </a:r>
          </a:p>
          <a:p>
            <a:pPr marL="0" indent="0">
              <a:buNone/>
            </a:pPr>
            <a:r>
              <a:rPr lang="sk-SK" sz="4000" dirty="0" smtClean="0">
                <a:latin typeface="+mj-lt"/>
                <a:hlinkClick r:id="rId3"/>
              </a:rPr>
              <a:t>https://www.ted.com/talks/chris_urmson_how_a_driverless_car_sees_the_road</a:t>
            </a:r>
            <a:endParaRPr lang="sk-SK" sz="4000" dirty="0" smtClean="0">
              <a:latin typeface="+mj-lt"/>
            </a:endParaRPr>
          </a:p>
          <a:p>
            <a:pPr marL="0" indent="0">
              <a:buNone/>
            </a:pPr>
            <a:endParaRPr lang="sk-SK" sz="40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62096"/>
            <a:ext cx="4688642" cy="312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5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4370</TotalTime>
  <Words>54</Words>
  <Application>Microsoft Office PowerPoint</Application>
  <PresentationFormat>Prezentácia na obrazovke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8" baseType="lpstr">
      <vt:lpstr>Arial</vt:lpstr>
      <vt:lpstr>Calibri</vt:lpstr>
      <vt:lpstr>Constantia</vt:lpstr>
      <vt:lpstr>Wingdings 2</vt:lpstr>
      <vt:lpstr>Flow</vt:lpstr>
      <vt:lpstr>Základy počítačovej grafiky  a spracovania obrazu</vt:lpstr>
      <vt:lpstr>Projekt ImageNet</vt:lpstr>
      <vt:lpstr>Autonómne Google auto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330</cp:revision>
  <dcterms:created xsi:type="dcterms:W3CDTF">2015-07-27T05:27:08Z</dcterms:created>
  <dcterms:modified xsi:type="dcterms:W3CDTF">2016-05-15T21:58:59Z</dcterms:modified>
</cp:coreProperties>
</file>